
<file path=[Content_Types].xml><?xml version="1.0" encoding="utf-8"?>
<Types xmlns="http://schemas.openxmlformats.org/package/2006/content-types">
  <Default Extension="com"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Lst>
  <p:notesMasterIdLst>
    <p:notesMasterId r:id="rId55"/>
  </p:notesMasterIdLst>
  <p:sldIdLst>
    <p:sldId id="257" r:id="rId2"/>
    <p:sldId id="256" r:id="rId3"/>
    <p:sldId id="295" r:id="rId4"/>
    <p:sldId id="342" r:id="rId5"/>
    <p:sldId id="343" r:id="rId6"/>
    <p:sldId id="258" r:id="rId7"/>
    <p:sldId id="296" r:id="rId8"/>
    <p:sldId id="259" r:id="rId9"/>
    <p:sldId id="334" r:id="rId10"/>
    <p:sldId id="341" r:id="rId11"/>
    <p:sldId id="319" r:id="rId12"/>
    <p:sldId id="299" r:id="rId13"/>
    <p:sldId id="260" r:id="rId14"/>
    <p:sldId id="297" r:id="rId15"/>
    <p:sldId id="261" r:id="rId16"/>
    <p:sldId id="298" r:id="rId17"/>
    <p:sldId id="300" r:id="rId18"/>
    <p:sldId id="301" r:id="rId19"/>
    <p:sldId id="307" r:id="rId20"/>
    <p:sldId id="302" r:id="rId21"/>
    <p:sldId id="303" r:id="rId22"/>
    <p:sldId id="304" r:id="rId23"/>
    <p:sldId id="305" r:id="rId24"/>
    <p:sldId id="306" r:id="rId25"/>
    <p:sldId id="308" r:id="rId26"/>
    <p:sldId id="322" r:id="rId27"/>
    <p:sldId id="323" r:id="rId28"/>
    <p:sldId id="324" r:id="rId29"/>
    <p:sldId id="316" r:id="rId30"/>
    <p:sldId id="309" r:id="rId31"/>
    <p:sldId id="310" r:id="rId32"/>
    <p:sldId id="311" r:id="rId33"/>
    <p:sldId id="312" r:id="rId34"/>
    <p:sldId id="313" r:id="rId35"/>
    <p:sldId id="314" r:id="rId36"/>
    <p:sldId id="315" r:id="rId37"/>
    <p:sldId id="317" r:id="rId38"/>
    <p:sldId id="318" r:id="rId39"/>
    <p:sldId id="333" r:id="rId40"/>
    <p:sldId id="320" r:id="rId41"/>
    <p:sldId id="321" r:id="rId42"/>
    <p:sldId id="336" r:id="rId43"/>
    <p:sldId id="325" r:id="rId44"/>
    <p:sldId id="326" r:id="rId45"/>
    <p:sldId id="337" r:id="rId46"/>
    <p:sldId id="327" r:id="rId47"/>
    <p:sldId id="338" r:id="rId48"/>
    <p:sldId id="339" r:id="rId49"/>
    <p:sldId id="328" r:id="rId50"/>
    <p:sldId id="340" r:id="rId51"/>
    <p:sldId id="329" r:id="rId52"/>
    <p:sldId id="330" r:id="rId53"/>
    <p:sldId id="331" r:id="rId5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DCFB35-2C10-4105-BC2D-B252BF3CA912}">
  <a:tblStyle styleId="{67DCFB35-2C10-4105-BC2D-B252BF3CA91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0" d="100"/>
          <a:sy n="200" d="100"/>
        </p:scale>
        <p:origin x="65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124b668aad5_0_5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124b668aad5_0_5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24a79ab553_1_62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124a79ab553_1_62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124b668aad5_0_328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124b668aad5_0_328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f3eb16320f_0_1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f3eb16320f_0_1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f3eb16320f_0_19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f3eb16320f_0_19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f3eb16320f_0_2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f3eb16320f_0_2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p:nvPr/>
        </p:nvSpPr>
        <p:spPr>
          <a:xfrm rot="206">
            <a:off x="264213" y="230128"/>
            <a:ext cx="8615316" cy="4663176"/>
          </a:xfrm>
          <a:custGeom>
            <a:avLst/>
            <a:gdLst/>
            <a:ahLst/>
            <a:cxnLst/>
            <a:rect l="l" t="t" r="r" b="b"/>
            <a:pathLst>
              <a:path w="206528" h="206130" extrusionOk="0">
                <a:moveTo>
                  <a:pt x="10771" y="0"/>
                </a:moveTo>
                <a:cubicBezTo>
                  <a:pt x="10197" y="0"/>
                  <a:pt x="9623" y="10"/>
                  <a:pt x="9049" y="10"/>
                </a:cubicBezTo>
                <a:cubicBezTo>
                  <a:pt x="8189" y="10"/>
                  <a:pt x="7460" y="120"/>
                  <a:pt x="6622" y="253"/>
                </a:cubicBezTo>
                <a:cubicBezTo>
                  <a:pt x="6136" y="319"/>
                  <a:pt x="5827" y="584"/>
                  <a:pt x="5342" y="694"/>
                </a:cubicBezTo>
                <a:cubicBezTo>
                  <a:pt x="4768" y="826"/>
                  <a:pt x="4459" y="826"/>
                  <a:pt x="3907" y="1091"/>
                </a:cubicBezTo>
                <a:cubicBezTo>
                  <a:pt x="3355" y="1356"/>
                  <a:pt x="2539" y="1555"/>
                  <a:pt x="2318" y="2217"/>
                </a:cubicBezTo>
                <a:cubicBezTo>
                  <a:pt x="2119" y="2813"/>
                  <a:pt x="2561" y="3276"/>
                  <a:pt x="2561" y="3916"/>
                </a:cubicBezTo>
                <a:cubicBezTo>
                  <a:pt x="2583" y="4335"/>
                  <a:pt x="2583" y="4777"/>
                  <a:pt x="2561" y="5196"/>
                </a:cubicBezTo>
                <a:cubicBezTo>
                  <a:pt x="2539" y="5770"/>
                  <a:pt x="2252" y="5836"/>
                  <a:pt x="1965" y="6278"/>
                </a:cubicBezTo>
                <a:cubicBezTo>
                  <a:pt x="1700" y="6697"/>
                  <a:pt x="1833" y="7403"/>
                  <a:pt x="1833" y="7911"/>
                </a:cubicBezTo>
                <a:cubicBezTo>
                  <a:pt x="1833" y="8816"/>
                  <a:pt x="1810" y="9720"/>
                  <a:pt x="1833" y="10625"/>
                </a:cubicBezTo>
                <a:cubicBezTo>
                  <a:pt x="1833" y="11707"/>
                  <a:pt x="1347" y="12612"/>
                  <a:pt x="1325" y="13671"/>
                </a:cubicBezTo>
                <a:cubicBezTo>
                  <a:pt x="1325" y="14576"/>
                  <a:pt x="972" y="15414"/>
                  <a:pt x="1082" y="16341"/>
                </a:cubicBezTo>
                <a:cubicBezTo>
                  <a:pt x="1148" y="16959"/>
                  <a:pt x="1479" y="17489"/>
                  <a:pt x="1656" y="18085"/>
                </a:cubicBezTo>
                <a:cubicBezTo>
                  <a:pt x="1833" y="18725"/>
                  <a:pt x="1788" y="19321"/>
                  <a:pt x="1810" y="20005"/>
                </a:cubicBezTo>
                <a:cubicBezTo>
                  <a:pt x="1833" y="20601"/>
                  <a:pt x="2053" y="21130"/>
                  <a:pt x="2075" y="21726"/>
                </a:cubicBezTo>
                <a:cubicBezTo>
                  <a:pt x="2097" y="22300"/>
                  <a:pt x="1943" y="22653"/>
                  <a:pt x="1810" y="23205"/>
                </a:cubicBezTo>
                <a:cubicBezTo>
                  <a:pt x="1722" y="23580"/>
                  <a:pt x="1700" y="24044"/>
                  <a:pt x="1634" y="24441"/>
                </a:cubicBezTo>
                <a:cubicBezTo>
                  <a:pt x="1524" y="25081"/>
                  <a:pt x="1568" y="25743"/>
                  <a:pt x="1568" y="26405"/>
                </a:cubicBezTo>
                <a:cubicBezTo>
                  <a:pt x="1568" y="26913"/>
                  <a:pt x="1590" y="27420"/>
                  <a:pt x="1568" y="27906"/>
                </a:cubicBezTo>
                <a:cubicBezTo>
                  <a:pt x="1568" y="28479"/>
                  <a:pt x="1744" y="28811"/>
                  <a:pt x="1833" y="29340"/>
                </a:cubicBezTo>
                <a:cubicBezTo>
                  <a:pt x="1987" y="30179"/>
                  <a:pt x="1833" y="31216"/>
                  <a:pt x="1833" y="32099"/>
                </a:cubicBezTo>
                <a:cubicBezTo>
                  <a:pt x="1810" y="32960"/>
                  <a:pt x="2009" y="33732"/>
                  <a:pt x="2075" y="34571"/>
                </a:cubicBezTo>
                <a:cubicBezTo>
                  <a:pt x="2119" y="35078"/>
                  <a:pt x="2296" y="35520"/>
                  <a:pt x="2340" y="36027"/>
                </a:cubicBezTo>
                <a:cubicBezTo>
                  <a:pt x="2384" y="36689"/>
                  <a:pt x="2053" y="36932"/>
                  <a:pt x="1877" y="37506"/>
                </a:cubicBezTo>
                <a:cubicBezTo>
                  <a:pt x="1788" y="37771"/>
                  <a:pt x="1855" y="37969"/>
                  <a:pt x="1833" y="38256"/>
                </a:cubicBezTo>
                <a:cubicBezTo>
                  <a:pt x="1788" y="38720"/>
                  <a:pt x="1722" y="39029"/>
                  <a:pt x="1634" y="39470"/>
                </a:cubicBezTo>
                <a:cubicBezTo>
                  <a:pt x="1479" y="40265"/>
                  <a:pt x="1524" y="41169"/>
                  <a:pt x="1568" y="41964"/>
                </a:cubicBezTo>
                <a:cubicBezTo>
                  <a:pt x="1590" y="42803"/>
                  <a:pt x="2186" y="43487"/>
                  <a:pt x="2583" y="44215"/>
                </a:cubicBezTo>
                <a:cubicBezTo>
                  <a:pt x="2826" y="44634"/>
                  <a:pt x="2826" y="44789"/>
                  <a:pt x="2826" y="45296"/>
                </a:cubicBezTo>
                <a:cubicBezTo>
                  <a:pt x="2804" y="46025"/>
                  <a:pt x="2627" y="46687"/>
                  <a:pt x="2561" y="47393"/>
                </a:cubicBezTo>
                <a:cubicBezTo>
                  <a:pt x="2473" y="48276"/>
                  <a:pt x="2561" y="49269"/>
                  <a:pt x="2561" y="50152"/>
                </a:cubicBezTo>
                <a:cubicBezTo>
                  <a:pt x="2561" y="50858"/>
                  <a:pt x="2583" y="51542"/>
                  <a:pt x="2450" y="52226"/>
                </a:cubicBezTo>
                <a:cubicBezTo>
                  <a:pt x="2318" y="52999"/>
                  <a:pt x="2009" y="53727"/>
                  <a:pt x="1877" y="54477"/>
                </a:cubicBezTo>
                <a:cubicBezTo>
                  <a:pt x="1722" y="55228"/>
                  <a:pt x="1788" y="55978"/>
                  <a:pt x="1634" y="56751"/>
                </a:cubicBezTo>
                <a:cubicBezTo>
                  <a:pt x="1369" y="58031"/>
                  <a:pt x="1744" y="59178"/>
                  <a:pt x="2208" y="60348"/>
                </a:cubicBezTo>
                <a:cubicBezTo>
                  <a:pt x="2914" y="62180"/>
                  <a:pt x="2804" y="63967"/>
                  <a:pt x="2804" y="65909"/>
                </a:cubicBezTo>
                <a:cubicBezTo>
                  <a:pt x="2826" y="67741"/>
                  <a:pt x="2473" y="69286"/>
                  <a:pt x="1877" y="71030"/>
                </a:cubicBezTo>
                <a:cubicBezTo>
                  <a:pt x="1369" y="72552"/>
                  <a:pt x="817" y="74384"/>
                  <a:pt x="839" y="76017"/>
                </a:cubicBezTo>
                <a:cubicBezTo>
                  <a:pt x="861" y="78180"/>
                  <a:pt x="839" y="80365"/>
                  <a:pt x="839" y="82550"/>
                </a:cubicBezTo>
                <a:cubicBezTo>
                  <a:pt x="839" y="84536"/>
                  <a:pt x="597" y="86478"/>
                  <a:pt x="597" y="88464"/>
                </a:cubicBezTo>
                <a:lnTo>
                  <a:pt x="597" y="95196"/>
                </a:lnTo>
                <a:lnTo>
                  <a:pt x="597" y="104332"/>
                </a:lnTo>
                <a:cubicBezTo>
                  <a:pt x="597" y="105171"/>
                  <a:pt x="575" y="105943"/>
                  <a:pt x="707" y="106760"/>
                </a:cubicBezTo>
                <a:cubicBezTo>
                  <a:pt x="928" y="107996"/>
                  <a:pt x="839" y="109254"/>
                  <a:pt x="839" y="110512"/>
                </a:cubicBezTo>
                <a:cubicBezTo>
                  <a:pt x="817" y="112057"/>
                  <a:pt x="1347" y="113469"/>
                  <a:pt x="1347" y="114948"/>
                </a:cubicBezTo>
                <a:cubicBezTo>
                  <a:pt x="1347" y="118170"/>
                  <a:pt x="707" y="121238"/>
                  <a:pt x="817" y="124438"/>
                </a:cubicBezTo>
                <a:cubicBezTo>
                  <a:pt x="861" y="125188"/>
                  <a:pt x="1170" y="125652"/>
                  <a:pt x="1347" y="126336"/>
                </a:cubicBezTo>
                <a:cubicBezTo>
                  <a:pt x="1479" y="126821"/>
                  <a:pt x="1325" y="127704"/>
                  <a:pt x="1325" y="128167"/>
                </a:cubicBezTo>
                <a:cubicBezTo>
                  <a:pt x="1325" y="128874"/>
                  <a:pt x="1325" y="129580"/>
                  <a:pt x="1325" y="130286"/>
                </a:cubicBezTo>
                <a:cubicBezTo>
                  <a:pt x="1325" y="131522"/>
                  <a:pt x="1369" y="132361"/>
                  <a:pt x="1877" y="133508"/>
                </a:cubicBezTo>
                <a:cubicBezTo>
                  <a:pt x="2384" y="134590"/>
                  <a:pt x="2450" y="135627"/>
                  <a:pt x="2627" y="136775"/>
                </a:cubicBezTo>
                <a:cubicBezTo>
                  <a:pt x="2958" y="139070"/>
                  <a:pt x="2804" y="141431"/>
                  <a:pt x="2804" y="143749"/>
                </a:cubicBezTo>
                <a:cubicBezTo>
                  <a:pt x="2804" y="145757"/>
                  <a:pt x="3223" y="148118"/>
                  <a:pt x="2384" y="149972"/>
                </a:cubicBezTo>
                <a:cubicBezTo>
                  <a:pt x="1678" y="151539"/>
                  <a:pt x="884" y="152974"/>
                  <a:pt x="839" y="154739"/>
                </a:cubicBezTo>
                <a:cubicBezTo>
                  <a:pt x="751" y="156946"/>
                  <a:pt x="663" y="159330"/>
                  <a:pt x="861" y="161515"/>
                </a:cubicBezTo>
                <a:cubicBezTo>
                  <a:pt x="972" y="162706"/>
                  <a:pt x="1104" y="163854"/>
                  <a:pt x="1457" y="164979"/>
                </a:cubicBezTo>
                <a:cubicBezTo>
                  <a:pt x="1810" y="166083"/>
                  <a:pt x="1899" y="167164"/>
                  <a:pt x="1810" y="168312"/>
                </a:cubicBezTo>
                <a:cubicBezTo>
                  <a:pt x="1612" y="170475"/>
                  <a:pt x="839" y="172417"/>
                  <a:pt x="839" y="174624"/>
                </a:cubicBezTo>
                <a:cubicBezTo>
                  <a:pt x="839" y="176698"/>
                  <a:pt x="1082" y="178707"/>
                  <a:pt x="1082" y="180759"/>
                </a:cubicBezTo>
                <a:cubicBezTo>
                  <a:pt x="1082" y="181708"/>
                  <a:pt x="972" y="182679"/>
                  <a:pt x="1126" y="183606"/>
                </a:cubicBezTo>
                <a:cubicBezTo>
                  <a:pt x="1325" y="184732"/>
                  <a:pt x="1590" y="185703"/>
                  <a:pt x="1590" y="186828"/>
                </a:cubicBezTo>
                <a:cubicBezTo>
                  <a:pt x="1568" y="188152"/>
                  <a:pt x="1369" y="189432"/>
                  <a:pt x="1325" y="190735"/>
                </a:cubicBezTo>
                <a:cubicBezTo>
                  <a:pt x="1303" y="191639"/>
                  <a:pt x="1038" y="192125"/>
                  <a:pt x="751" y="192986"/>
                </a:cubicBezTo>
                <a:cubicBezTo>
                  <a:pt x="530" y="193604"/>
                  <a:pt x="155" y="194310"/>
                  <a:pt x="89" y="194972"/>
                </a:cubicBezTo>
                <a:cubicBezTo>
                  <a:pt x="1" y="195722"/>
                  <a:pt x="486" y="196384"/>
                  <a:pt x="707" y="197068"/>
                </a:cubicBezTo>
                <a:cubicBezTo>
                  <a:pt x="950" y="197907"/>
                  <a:pt x="685" y="198768"/>
                  <a:pt x="884" y="199606"/>
                </a:cubicBezTo>
                <a:cubicBezTo>
                  <a:pt x="1060" y="200313"/>
                  <a:pt x="1082" y="200909"/>
                  <a:pt x="1082" y="201659"/>
                </a:cubicBezTo>
                <a:cubicBezTo>
                  <a:pt x="1082" y="202387"/>
                  <a:pt x="1104" y="202939"/>
                  <a:pt x="1281" y="203601"/>
                </a:cubicBezTo>
                <a:cubicBezTo>
                  <a:pt x="1391" y="204065"/>
                  <a:pt x="641" y="204771"/>
                  <a:pt x="1082" y="205455"/>
                </a:cubicBezTo>
                <a:cubicBezTo>
                  <a:pt x="1251" y="205708"/>
                  <a:pt x="1580" y="205787"/>
                  <a:pt x="1978" y="205787"/>
                </a:cubicBezTo>
                <a:cubicBezTo>
                  <a:pt x="2622" y="205787"/>
                  <a:pt x="3447" y="205579"/>
                  <a:pt x="4062" y="205565"/>
                </a:cubicBezTo>
                <a:cubicBezTo>
                  <a:pt x="5562" y="205565"/>
                  <a:pt x="7019" y="205808"/>
                  <a:pt x="8498" y="205830"/>
                </a:cubicBezTo>
                <a:cubicBezTo>
                  <a:pt x="10550" y="205830"/>
                  <a:pt x="12602" y="205565"/>
                  <a:pt x="14655" y="205565"/>
                </a:cubicBezTo>
                <a:cubicBezTo>
                  <a:pt x="15520" y="205565"/>
                  <a:pt x="16378" y="205579"/>
                  <a:pt x="17233" y="205579"/>
                </a:cubicBezTo>
                <a:cubicBezTo>
                  <a:pt x="18516" y="205579"/>
                  <a:pt x="19793" y="205548"/>
                  <a:pt x="21077" y="205389"/>
                </a:cubicBezTo>
                <a:cubicBezTo>
                  <a:pt x="23637" y="205080"/>
                  <a:pt x="26131" y="204396"/>
                  <a:pt x="28713" y="204131"/>
                </a:cubicBezTo>
                <a:cubicBezTo>
                  <a:pt x="29328" y="204074"/>
                  <a:pt x="29947" y="204058"/>
                  <a:pt x="30566" y="204058"/>
                </a:cubicBezTo>
                <a:cubicBezTo>
                  <a:pt x="31392" y="204058"/>
                  <a:pt x="32219" y="204087"/>
                  <a:pt x="33039" y="204087"/>
                </a:cubicBezTo>
                <a:cubicBezTo>
                  <a:pt x="33517" y="204087"/>
                  <a:pt x="33998" y="204077"/>
                  <a:pt x="34478" y="204077"/>
                </a:cubicBezTo>
                <a:cubicBezTo>
                  <a:pt x="35439" y="204077"/>
                  <a:pt x="36401" y="204116"/>
                  <a:pt x="37342" y="204351"/>
                </a:cubicBezTo>
                <a:cubicBezTo>
                  <a:pt x="38380" y="204594"/>
                  <a:pt x="39395" y="204594"/>
                  <a:pt x="40432" y="204815"/>
                </a:cubicBezTo>
                <a:cubicBezTo>
                  <a:pt x="41425" y="205036"/>
                  <a:pt x="42330" y="205455"/>
                  <a:pt x="43323" y="205631"/>
                </a:cubicBezTo>
                <a:cubicBezTo>
                  <a:pt x="44231" y="205796"/>
                  <a:pt x="45061" y="206077"/>
                  <a:pt x="45959" y="206077"/>
                </a:cubicBezTo>
                <a:cubicBezTo>
                  <a:pt x="46021" y="206077"/>
                  <a:pt x="46085" y="206076"/>
                  <a:pt x="46148" y="206073"/>
                </a:cubicBezTo>
                <a:cubicBezTo>
                  <a:pt x="46744" y="206051"/>
                  <a:pt x="47274" y="205852"/>
                  <a:pt x="47870" y="205698"/>
                </a:cubicBezTo>
                <a:cubicBezTo>
                  <a:pt x="48995" y="205389"/>
                  <a:pt x="50054" y="204793"/>
                  <a:pt x="51224" y="204528"/>
                </a:cubicBezTo>
                <a:cubicBezTo>
                  <a:pt x="51930" y="204351"/>
                  <a:pt x="52614" y="204373"/>
                  <a:pt x="53343" y="204285"/>
                </a:cubicBezTo>
                <a:cubicBezTo>
                  <a:pt x="54402" y="204175"/>
                  <a:pt x="55439" y="203932"/>
                  <a:pt x="56499" y="203866"/>
                </a:cubicBezTo>
                <a:cubicBezTo>
                  <a:pt x="56958" y="203831"/>
                  <a:pt x="57420" y="203820"/>
                  <a:pt x="57885" y="203820"/>
                </a:cubicBezTo>
                <a:cubicBezTo>
                  <a:pt x="58582" y="203820"/>
                  <a:pt x="59284" y="203844"/>
                  <a:pt x="59986" y="203844"/>
                </a:cubicBezTo>
                <a:cubicBezTo>
                  <a:pt x="60217" y="203844"/>
                  <a:pt x="60449" y="203833"/>
                  <a:pt x="60681" y="203833"/>
                </a:cubicBezTo>
                <a:cubicBezTo>
                  <a:pt x="60913" y="203833"/>
                  <a:pt x="61144" y="203844"/>
                  <a:pt x="61376" y="203888"/>
                </a:cubicBezTo>
                <a:cubicBezTo>
                  <a:pt x="61795" y="203976"/>
                  <a:pt x="62193" y="204219"/>
                  <a:pt x="62612" y="204285"/>
                </a:cubicBezTo>
                <a:cubicBezTo>
                  <a:pt x="64157" y="204594"/>
                  <a:pt x="65768" y="204616"/>
                  <a:pt x="67335" y="204859"/>
                </a:cubicBezTo>
                <a:cubicBezTo>
                  <a:pt x="68979" y="205113"/>
                  <a:pt x="70689" y="205185"/>
                  <a:pt x="72405" y="205185"/>
                </a:cubicBezTo>
                <a:cubicBezTo>
                  <a:pt x="74121" y="205185"/>
                  <a:pt x="75843" y="205113"/>
                  <a:pt x="77509" y="205080"/>
                </a:cubicBezTo>
                <a:cubicBezTo>
                  <a:pt x="77727" y="205072"/>
                  <a:pt x="77932" y="205064"/>
                  <a:pt x="78133" y="205064"/>
                </a:cubicBezTo>
                <a:cubicBezTo>
                  <a:pt x="78500" y="205064"/>
                  <a:pt x="78853" y="205090"/>
                  <a:pt x="79252" y="205190"/>
                </a:cubicBezTo>
                <a:cubicBezTo>
                  <a:pt x="79896" y="205327"/>
                  <a:pt x="80935" y="205790"/>
                  <a:pt x="81655" y="205790"/>
                </a:cubicBezTo>
                <a:cubicBezTo>
                  <a:pt x="81751" y="205790"/>
                  <a:pt x="81840" y="205782"/>
                  <a:pt x="81923" y="205764"/>
                </a:cubicBezTo>
                <a:cubicBezTo>
                  <a:pt x="82342" y="205676"/>
                  <a:pt x="82629" y="205322"/>
                  <a:pt x="83026" y="205190"/>
                </a:cubicBezTo>
                <a:cubicBezTo>
                  <a:pt x="83362" y="205063"/>
                  <a:pt x="83800" y="205033"/>
                  <a:pt x="84236" y="205033"/>
                </a:cubicBezTo>
                <a:cubicBezTo>
                  <a:pt x="84633" y="205033"/>
                  <a:pt x="85028" y="205058"/>
                  <a:pt x="85344" y="205058"/>
                </a:cubicBezTo>
                <a:cubicBezTo>
                  <a:pt x="86685" y="205078"/>
                  <a:pt x="88040" y="205119"/>
                  <a:pt x="89397" y="205119"/>
                </a:cubicBezTo>
                <a:cubicBezTo>
                  <a:pt x="90920" y="205119"/>
                  <a:pt x="92445" y="205068"/>
                  <a:pt x="93951" y="204881"/>
                </a:cubicBezTo>
                <a:cubicBezTo>
                  <a:pt x="94828" y="204775"/>
                  <a:pt x="95732" y="204741"/>
                  <a:pt x="96645" y="204741"/>
                </a:cubicBezTo>
                <a:cubicBezTo>
                  <a:pt x="98190" y="204741"/>
                  <a:pt x="99757" y="204837"/>
                  <a:pt x="101256" y="204837"/>
                </a:cubicBezTo>
                <a:lnTo>
                  <a:pt x="114100" y="204837"/>
                </a:lnTo>
                <a:cubicBezTo>
                  <a:pt x="116815" y="204837"/>
                  <a:pt x="119397" y="205234"/>
                  <a:pt x="122111" y="205521"/>
                </a:cubicBezTo>
                <a:cubicBezTo>
                  <a:pt x="122638" y="205585"/>
                  <a:pt x="123177" y="205603"/>
                  <a:pt x="123719" y="205603"/>
                </a:cubicBezTo>
                <a:cubicBezTo>
                  <a:pt x="124493" y="205603"/>
                  <a:pt x="125274" y="205565"/>
                  <a:pt x="126040" y="205565"/>
                </a:cubicBezTo>
                <a:cubicBezTo>
                  <a:pt x="126063" y="205566"/>
                  <a:pt x="126086" y="205566"/>
                  <a:pt x="126110" y="205566"/>
                </a:cubicBezTo>
                <a:cubicBezTo>
                  <a:pt x="127183" y="205566"/>
                  <a:pt x="128093" y="205076"/>
                  <a:pt x="129129" y="204881"/>
                </a:cubicBezTo>
                <a:cubicBezTo>
                  <a:pt x="130365" y="204660"/>
                  <a:pt x="131690" y="204638"/>
                  <a:pt x="132947" y="204462"/>
                </a:cubicBezTo>
                <a:cubicBezTo>
                  <a:pt x="133574" y="204368"/>
                  <a:pt x="134190" y="204340"/>
                  <a:pt x="134803" y="204340"/>
                </a:cubicBezTo>
                <a:cubicBezTo>
                  <a:pt x="135053" y="204340"/>
                  <a:pt x="135302" y="204345"/>
                  <a:pt x="135552" y="204351"/>
                </a:cubicBezTo>
                <a:cubicBezTo>
                  <a:pt x="137781" y="204351"/>
                  <a:pt x="139966" y="204087"/>
                  <a:pt x="142195" y="204087"/>
                </a:cubicBezTo>
                <a:cubicBezTo>
                  <a:pt x="142542" y="204087"/>
                  <a:pt x="142887" y="204084"/>
                  <a:pt x="143231" y="204084"/>
                </a:cubicBezTo>
                <a:cubicBezTo>
                  <a:pt x="144720" y="204084"/>
                  <a:pt x="146175" y="204128"/>
                  <a:pt x="147646" y="204594"/>
                </a:cubicBezTo>
                <a:cubicBezTo>
                  <a:pt x="149211" y="205081"/>
                  <a:pt x="150776" y="205324"/>
                  <a:pt x="152438" y="205324"/>
                </a:cubicBezTo>
                <a:cubicBezTo>
                  <a:pt x="152510" y="205324"/>
                  <a:pt x="152583" y="205323"/>
                  <a:pt x="152656" y="205322"/>
                </a:cubicBezTo>
                <a:cubicBezTo>
                  <a:pt x="156266" y="205301"/>
                  <a:pt x="159835" y="205078"/>
                  <a:pt x="163461" y="205078"/>
                </a:cubicBezTo>
                <a:cubicBezTo>
                  <a:pt x="163626" y="205078"/>
                  <a:pt x="163790" y="205079"/>
                  <a:pt x="163955" y="205080"/>
                </a:cubicBezTo>
                <a:cubicBezTo>
                  <a:pt x="165191" y="205080"/>
                  <a:pt x="166339" y="204837"/>
                  <a:pt x="167597" y="204837"/>
                </a:cubicBezTo>
                <a:lnTo>
                  <a:pt x="173423" y="204837"/>
                </a:lnTo>
                <a:cubicBezTo>
                  <a:pt x="173728" y="204837"/>
                  <a:pt x="174115" y="204790"/>
                  <a:pt x="174456" y="204790"/>
                </a:cubicBezTo>
                <a:cubicBezTo>
                  <a:pt x="174584" y="204790"/>
                  <a:pt x="174705" y="204797"/>
                  <a:pt x="174813" y="204815"/>
                </a:cubicBezTo>
                <a:cubicBezTo>
                  <a:pt x="175277" y="204903"/>
                  <a:pt x="175608" y="205190"/>
                  <a:pt x="176093" y="205278"/>
                </a:cubicBezTo>
                <a:cubicBezTo>
                  <a:pt x="177395" y="205499"/>
                  <a:pt x="178720" y="205543"/>
                  <a:pt x="180022" y="205764"/>
                </a:cubicBezTo>
                <a:cubicBezTo>
                  <a:pt x="181401" y="205985"/>
                  <a:pt x="182879" y="206129"/>
                  <a:pt x="184340" y="206129"/>
                </a:cubicBezTo>
                <a:cubicBezTo>
                  <a:pt x="185357" y="206129"/>
                  <a:pt x="186366" y="206059"/>
                  <a:pt x="187327" y="205896"/>
                </a:cubicBezTo>
                <a:cubicBezTo>
                  <a:pt x="188364" y="205720"/>
                  <a:pt x="189357" y="205455"/>
                  <a:pt x="190394" y="205212"/>
                </a:cubicBezTo>
                <a:cubicBezTo>
                  <a:pt x="190779" y="205137"/>
                  <a:pt x="191159" y="205126"/>
                  <a:pt x="191538" y="205126"/>
                </a:cubicBezTo>
                <a:cubicBezTo>
                  <a:pt x="191700" y="205126"/>
                  <a:pt x="191862" y="205128"/>
                  <a:pt x="192024" y="205128"/>
                </a:cubicBezTo>
                <a:cubicBezTo>
                  <a:pt x="192372" y="205128"/>
                  <a:pt x="192718" y="205118"/>
                  <a:pt x="193065" y="205058"/>
                </a:cubicBezTo>
                <a:cubicBezTo>
                  <a:pt x="194036" y="204881"/>
                  <a:pt x="194875" y="204837"/>
                  <a:pt x="195868" y="204837"/>
                </a:cubicBezTo>
                <a:cubicBezTo>
                  <a:pt x="196177" y="204837"/>
                  <a:pt x="196495" y="204847"/>
                  <a:pt x="196811" y="204847"/>
                </a:cubicBezTo>
                <a:cubicBezTo>
                  <a:pt x="196969" y="204847"/>
                  <a:pt x="197126" y="204844"/>
                  <a:pt x="197280" y="204837"/>
                </a:cubicBezTo>
                <a:cubicBezTo>
                  <a:pt x="197722" y="204815"/>
                  <a:pt x="198053" y="204594"/>
                  <a:pt x="198494" y="204572"/>
                </a:cubicBezTo>
                <a:cubicBezTo>
                  <a:pt x="198682" y="204561"/>
                  <a:pt x="198869" y="204557"/>
                  <a:pt x="199056" y="204557"/>
                </a:cubicBezTo>
                <a:cubicBezTo>
                  <a:pt x="199618" y="204557"/>
                  <a:pt x="200177" y="204594"/>
                  <a:pt x="200723" y="204594"/>
                </a:cubicBezTo>
                <a:cubicBezTo>
                  <a:pt x="201517" y="204594"/>
                  <a:pt x="202135" y="204727"/>
                  <a:pt x="202886" y="204837"/>
                </a:cubicBezTo>
                <a:cubicBezTo>
                  <a:pt x="203271" y="204894"/>
                  <a:pt x="203961" y="205191"/>
                  <a:pt x="204633" y="205191"/>
                </a:cubicBezTo>
                <a:cubicBezTo>
                  <a:pt x="205000" y="205191"/>
                  <a:pt x="205362" y="205102"/>
                  <a:pt x="205667" y="204837"/>
                </a:cubicBezTo>
                <a:cubicBezTo>
                  <a:pt x="206527" y="204087"/>
                  <a:pt x="205799" y="202895"/>
                  <a:pt x="205667" y="201990"/>
                </a:cubicBezTo>
                <a:cubicBezTo>
                  <a:pt x="205622" y="201571"/>
                  <a:pt x="205446" y="201019"/>
                  <a:pt x="205269" y="200644"/>
                </a:cubicBezTo>
                <a:cubicBezTo>
                  <a:pt x="205004" y="200026"/>
                  <a:pt x="204806" y="199518"/>
                  <a:pt x="204695" y="198812"/>
                </a:cubicBezTo>
                <a:cubicBezTo>
                  <a:pt x="204497" y="197466"/>
                  <a:pt x="204695" y="195943"/>
                  <a:pt x="204673" y="194597"/>
                </a:cubicBezTo>
                <a:cubicBezTo>
                  <a:pt x="204673" y="193758"/>
                  <a:pt x="204828" y="192964"/>
                  <a:pt x="204916" y="192125"/>
                </a:cubicBezTo>
                <a:cubicBezTo>
                  <a:pt x="205004" y="191242"/>
                  <a:pt x="204916" y="190315"/>
                  <a:pt x="204938" y="189432"/>
                </a:cubicBezTo>
                <a:cubicBezTo>
                  <a:pt x="204938" y="188351"/>
                  <a:pt x="204673" y="187292"/>
                  <a:pt x="204673" y="186210"/>
                </a:cubicBezTo>
                <a:cubicBezTo>
                  <a:pt x="204673" y="185107"/>
                  <a:pt x="204453" y="184401"/>
                  <a:pt x="204210" y="183319"/>
                </a:cubicBezTo>
                <a:cubicBezTo>
                  <a:pt x="203945" y="182149"/>
                  <a:pt x="203393" y="181090"/>
                  <a:pt x="203106" y="179920"/>
                </a:cubicBezTo>
                <a:cubicBezTo>
                  <a:pt x="202820" y="178640"/>
                  <a:pt x="202621" y="177316"/>
                  <a:pt x="202489" y="176014"/>
                </a:cubicBezTo>
                <a:cubicBezTo>
                  <a:pt x="202202" y="172969"/>
                  <a:pt x="201738" y="169989"/>
                  <a:pt x="201716" y="166922"/>
                </a:cubicBezTo>
                <a:cubicBezTo>
                  <a:pt x="201694" y="165355"/>
                  <a:pt x="201981" y="164229"/>
                  <a:pt x="202555" y="162728"/>
                </a:cubicBezTo>
                <a:cubicBezTo>
                  <a:pt x="203195" y="161007"/>
                  <a:pt x="203614" y="159219"/>
                  <a:pt x="204078" y="157454"/>
                </a:cubicBezTo>
                <a:cubicBezTo>
                  <a:pt x="204475" y="155909"/>
                  <a:pt x="204431" y="154474"/>
                  <a:pt x="204431" y="152907"/>
                </a:cubicBezTo>
                <a:cubicBezTo>
                  <a:pt x="204431" y="151208"/>
                  <a:pt x="204431" y="149597"/>
                  <a:pt x="204188" y="147920"/>
                </a:cubicBezTo>
                <a:cubicBezTo>
                  <a:pt x="204011" y="146662"/>
                  <a:pt x="203989" y="145382"/>
                  <a:pt x="203769" y="144124"/>
                </a:cubicBezTo>
                <a:cubicBezTo>
                  <a:pt x="203614" y="143219"/>
                  <a:pt x="203217" y="142402"/>
                  <a:pt x="203173" y="141497"/>
                </a:cubicBezTo>
                <a:cubicBezTo>
                  <a:pt x="203151" y="140747"/>
                  <a:pt x="203106" y="139931"/>
                  <a:pt x="203239" y="139202"/>
                </a:cubicBezTo>
                <a:cubicBezTo>
                  <a:pt x="203327" y="138673"/>
                  <a:pt x="203570" y="138165"/>
                  <a:pt x="203658" y="137635"/>
                </a:cubicBezTo>
                <a:cubicBezTo>
                  <a:pt x="203835" y="136488"/>
                  <a:pt x="203702" y="135186"/>
                  <a:pt x="203702" y="134038"/>
                </a:cubicBezTo>
                <a:cubicBezTo>
                  <a:pt x="203702" y="132140"/>
                  <a:pt x="203482" y="130286"/>
                  <a:pt x="204188" y="128521"/>
                </a:cubicBezTo>
                <a:cubicBezTo>
                  <a:pt x="204960" y="126578"/>
                  <a:pt x="205777" y="124769"/>
                  <a:pt x="205667" y="122628"/>
                </a:cubicBezTo>
                <a:cubicBezTo>
                  <a:pt x="205644" y="121922"/>
                  <a:pt x="205402" y="121547"/>
                  <a:pt x="205027" y="120929"/>
                </a:cubicBezTo>
                <a:cubicBezTo>
                  <a:pt x="204673" y="120333"/>
                  <a:pt x="204210" y="119715"/>
                  <a:pt x="204011" y="119009"/>
                </a:cubicBezTo>
                <a:cubicBezTo>
                  <a:pt x="203901" y="118523"/>
                  <a:pt x="203967" y="118015"/>
                  <a:pt x="203879" y="117530"/>
                </a:cubicBezTo>
                <a:cubicBezTo>
                  <a:pt x="203769" y="116780"/>
                  <a:pt x="203438" y="116095"/>
                  <a:pt x="203415" y="115301"/>
                </a:cubicBezTo>
                <a:cubicBezTo>
                  <a:pt x="203415" y="114882"/>
                  <a:pt x="203438" y="114440"/>
                  <a:pt x="203438" y="114021"/>
                </a:cubicBezTo>
                <a:cubicBezTo>
                  <a:pt x="203460" y="113006"/>
                  <a:pt x="203438" y="112013"/>
                  <a:pt x="203438" y="110997"/>
                </a:cubicBezTo>
                <a:lnTo>
                  <a:pt x="203438" y="102655"/>
                </a:lnTo>
                <a:cubicBezTo>
                  <a:pt x="203438" y="101463"/>
                  <a:pt x="203415" y="100316"/>
                  <a:pt x="203636" y="99146"/>
                </a:cubicBezTo>
                <a:cubicBezTo>
                  <a:pt x="203769" y="98418"/>
                  <a:pt x="203658" y="97800"/>
                  <a:pt x="203504" y="97094"/>
                </a:cubicBezTo>
                <a:cubicBezTo>
                  <a:pt x="202996" y="94600"/>
                  <a:pt x="203195" y="91996"/>
                  <a:pt x="203195" y="89480"/>
                </a:cubicBezTo>
                <a:cubicBezTo>
                  <a:pt x="203195" y="88310"/>
                  <a:pt x="203129" y="87162"/>
                  <a:pt x="203327" y="86015"/>
                </a:cubicBezTo>
                <a:cubicBezTo>
                  <a:pt x="203482" y="85264"/>
                  <a:pt x="203791" y="84536"/>
                  <a:pt x="203901" y="83764"/>
                </a:cubicBezTo>
                <a:cubicBezTo>
                  <a:pt x="203967" y="83278"/>
                  <a:pt x="203945" y="82793"/>
                  <a:pt x="203989" y="82307"/>
                </a:cubicBezTo>
                <a:cubicBezTo>
                  <a:pt x="204122" y="81314"/>
                  <a:pt x="204409" y="80343"/>
                  <a:pt x="204453" y="79328"/>
                </a:cubicBezTo>
                <a:cubicBezTo>
                  <a:pt x="204475" y="78357"/>
                  <a:pt x="204431" y="77363"/>
                  <a:pt x="204431" y="76392"/>
                </a:cubicBezTo>
                <a:cubicBezTo>
                  <a:pt x="204431" y="74605"/>
                  <a:pt x="204210" y="72839"/>
                  <a:pt x="203879" y="71074"/>
                </a:cubicBezTo>
                <a:cubicBezTo>
                  <a:pt x="203724" y="70257"/>
                  <a:pt x="203614" y="69418"/>
                  <a:pt x="203680" y="68602"/>
                </a:cubicBezTo>
                <a:cubicBezTo>
                  <a:pt x="203724" y="68094"/>
                  <a:pt x="203923" y="67631"/>
                  <a:pt x="203945" y="67123"/>
                </a:cubicBezTo>
                <a:cubicBezTo>
                  <a:pt x="203989" y="65600"/>
                  <a:pt x="204188" y="64122"/>
                  <a:pt x="204188" y="62599"/>
                </a:cubicBezTo>
                <a:cubicBezTo>
                  <a:pt x="204188" y="61584"/>
                  <a:pt x="204210" y="60591"/>
                  <a:pt x="204188" y="59598"/>
                </a:cubicBezTo>
                <a:cubicBezTo>
                  <a:pt x="204166" y="58759"/>
                  <a:pt x="204497" y="58141"/>
                  <a:pt x="204629" y="57324"/>
                </a:cubicBezTo>
                <a:cubicBezTo>
                  <a:pt x="204740" y="56728"/>
                  <a:pt x="204607" y="56111"/>
                  <a:pt x="204740" y="55515"/>
                </a:cubicBezTo>
                <a:cubicBezTo>
                  <a:pt x="204784" y="55272"/>
                  <a:pt x="204916" y="55073"/>
                  <a:pt x="204938" y="54808"/>
                </a:cubicBezTo>
                <a:cubicBezTo>
                  <a:pt x="205004" y="54235"/>
                  <a:pt x="204916" y="53617"/>
                  <a:pt x="204916" y="53043"/>
                </a:cubicBezTo>
                <a:cubicBezTo>
                  <a:pt x="204916" y="52006"/>
                  <a:pt x="205402" y="51101"/>
                  <a:pt x="205446" y="50086"/>
                </a:cubicBezTo>
                <a:cubicBezTo>
                  <a:pt x="205468" y="49512"/>
                  <a:pt x="205424" y="48938"/>
                  <a:pt x="205424" y="48364"/>
                </a:cubicBezTo>
                <a:cubicBezTo>
                  <a:pt x="205424" y="47084"/>
                  <a:pt x="205049" y="45870"/>
                  <a:pt x="204960" y="44612"/>
                </a:cubicBezTo>
                <a:cubicBezTo>
                  <a:pt x="204894" y="44038"/>
                  <a:pt x="204762" y="44038"/>
                  <a:pt x="204497" y="43641"/>
                </a:cubicBezTo>
                <a:cubicBezTo>
                  <a:pt x="204100" y="43112"/>
                  <a:pt x="204188" y="42604"/>
                  <a:pt x="204166" y="41986"/>
                </a:cubicBezTo>
                <a:cubicBezTo>
                  <a:pt x="204166" y="41302"/>
                  <a:pt x="204188" y="40618"/>
                  <a:pt x="204188" y="39956"/>
                </a:cubicBezTo>
                <a:lnTo>
                  <a:pt x="204188" y="31459"/>
                </a:lnTo>
                <a:lnTo>
                  <a:pt x="204188" y="27354"/>
                </a:lnTo>
                <a:cubicBezTo>
                  <a:pt x="204188" y="26339"/>
                  <a:pt x="204276" y="25257"/>
                  <a:pt x="204055" y="24286"/>
                </a:cubicBezTo>
                <a:cubicBezTo>
                  <a:pt x="203857" y="23381"/>
                  <a:pt x="203791" y="22278"/>
                  <a:pt x="204188" y="21417"/>
                </a:cubicBezTo>
                <a:cubicBezTo>
                  <a:pt x="204497" y="20755"/>
                  <a:pt x="205049" y="19983"/>
                  <a:pt x="205181" y="19254"/>
                </a:cubicBezTo>
                <a:cubicBezTo>
                  <a:pt x="205380" y="18173"/>
                  <a:pt x="204916" y="17114"/>
                  <a:pt x="204916" y="16032"/>
                </a:cubicBezTo>
                <a:cubicBezTo>
                  <a:pt x="204938" y="15083"/>
                  <a:pt x="204673" y="14223"/>
                  <a:pt x="204673" y="13274"/>
                </a:cubicBezTo>
                <a:cubicBezTo>
                  <a:pt x="204695" y="11927"/>
                  <a:pt x="204431" y="10581"/>
                  <a:pt x="204166" y="9279"/>
                </a:cubicBezTo>
                <a:cubicBezTo>
                  <a:pt x="204011" y="8551"/>
                  <a:pt x="203746" y="7800"/>
                  <a:pt x="203680" y="7050"/>
                </a:cubicBezTo>
                <a:cubicBezTo>
                  <a:pt x="203570" y="6013"/>
                  <a:pt x="203702" y="4909"/>
                  <a:pt x="203702" y="3894"/>
                </a:cubicBezTo>
                <a:cubicBezTo>
                  <a:pt x="203702" y="2967"/>
                  <a:pt x="203393" y="1511"/>
                  <a:pt x="202952" y="981"/>
                </a:cubicBezTo>
                <a:cubicBezTo>
                  <a:pt x="202797" y="794"/>
                  <a:pt x="202460" y="723"/>
                  <a:pt x="202044" y="723"/>
                </a:cubicBezTo>
                <a:cubicBezTo>
                  <a:pt x="201278" y="723"/>
                  <a:pt x="200240" y="965"/>
                  <a:pt x="199553" y="1180"/>
                </a:cubicBezTo>
                <a:cubicBezTo>
                  <a:pt x="198591" y="1473"/>
                  <a:pt x="197566" y="1542"/>
                  <a:pt x="196535" y="1542"/>
                </a:cubicBezTo>
                <a:cubicBezTo>
                  <a:pt x="195627" y="1542"/>
                  <a:pt x="194715" y="1488"/>
                  <a:pt x="193837" y="1488"/>
                </a:cubicBezTo>
                <a:cubicBezTo>
                  <a:pt x="192800" y="1488"/>
                  <a:pt x="191983" y="1444"/>
                  <a:pt x="190990" y="1113"/>
                </a:cubicBezTo>
                <a:cubicBezTo>
                  <a:pt x="190174" y="848"/>
                  <a:pt x="189468" y="738"/>
                  <a:pt x="188607" y="738"/>
                </a:cubicBezTo>
                <a:cubicBezTo>
                  <a:pt x="188386" y="745"/>
                  <a:pt x="188165" y="748"/>
                  <a:pt x="187945" y="748"/>
                </a:cubicBezTo>
                <a:cubicBezTo>
                  <a:pt x="187503" y="748"/>
                  <a:pt x="187062" y="738"/>
                  <a:pt x="186621" y="738"/>
                </a:cubicBezTo>
                <a:cubicBezTo>
                  <a:pt x="185561" y="738"/>
                  <a:pt x="184546" y="981"/>
                  <a:pt x="183487" y="1003"/>
                </a:cubicBezTo>
                <a:cubicBezTo>
                  <a:pt x="182604" y="1025"/>
                  <a:pt x="181876" y="1003"/>
                  <a:pt x="180993" y="1224"/>
                </a:cubicBezTo>
                <a:cubicBezTo>
                  <a:pt x="179911" y="1511"/>
                  <a:pt x="178940" y="1709"/>
                  <a:pt x="177815" y="1753"/>
                </a:cubicBezTo>
                <a:cubicBezTo>
                  <a:pt x="177496" y="1761"/>
                  <a:pt x="177176" y="1764"/>
                  <a:pt x="176855" y="1764"/>
                </a:cubicBezTo>
                <a:cubicBezTo>
                  <a:pt x="174221" y="1764"/>
                  <a:pt x="171527" y="1508"/>
                  <a:pt x="169009" y="760"/>
                </a:cubicBezTo>
                <a:cubicBezTo>
                  <a:pt x="168170" y="495"/>
                  <a:pt x="167486" y="253"/>
                  <a:pt x="166581" y="231"/>
                </a:cubicBezTo>
                <a:cubicBezTo>
                  <a:pt x="165566" y="231"/>
                  <a:pt x="164661" y="363"/>
                  <a:pt x="163668" y="606"/>
                </a:cubicBezTo>
                <a:cubicBezTo>
                  <a:pt x="161196" y="1246"/>
                  <a:pt x="158703" y="2173"/>
                  <a:pt x="156120" y="2239"/>
                </a:cubicBezTo>
                <a:cubicBezTo>
                  <a:pt x="156003" y="2242"/>
                  <a:pt x="155885" y="2244"/>
                  <a:pt x="155768" y="2244"/>
                </a:cubicBezTo>
                <a:cubicBezTo>
                  <a:pt x="153550" y="2244"/>
                  <a:pt x="151368" y="1674"/>
                  <a:pt x="149147" y="1422"/>
                </a:cubicBezTo>
                <a:cubicBezTo>
                  <a:pt x="147810" y="1260"/>
                  <a:pt x="146489" y="1245"/>
                  <a:pt x="145146" y="1245"/>
                </a:cubicBezTo>
                <a:cubicBezTo>
                  <a:pt x="144848" y="1245"/>
                  <a:pt x="144548" y="1246"/>
                  <a:pt x="144247" y="1246"/>
                </a:cubicBezTo>
                <a:cubicBezTo>
                  <a:pt x="143960" y="1246"/>
                  <a:pt x="143673" y="1235"/>
                  <a:pt x="143386" y="1235"/>
                </a:cubicBezTo>
                <a:cubicBezTo>
                  <a:pt x="143099" y="1235"/>
                  <a:pt x="142813" y="1246"/>
                  <a:pt x="142526" y="1290"/>
                </a:cubicBezTo>
                <a:cubicBezTo>
                  <a:pt x="141577" y="1444"/>
                  <a:pt x="140650" y="1400"/>
                  <a:pt x="139679" y="1488"/>
                </a:cubicBezTo>
                <a:cubicBezTo>
                  <a:pt x="138818" y="1599"/>
                  <a:pt x="138046" y="2084"/>
                  <a:pt x="137163" y="2195"/>
                </a:cubicBezTo>
                <a:cubicBezTo>
                  <a:pt x="136798" y="2237"/>
                  <a:pt x="136430" y="2250"/>
                  <a:pt x="136062" y="2250"/>
                </a:cubicBezTo>
                <a:cubicBezTo>
                  <a:pt x="135473" y="2250"/>
                  <a:pt x="134886" y="2217"/>
                  <a:pt x="134316" y="2217"/>
                </a:cubicBezTo>
                <a:cubicBezTo>
                  <a:pt x="133732" y="2217"/>
                  <a:pt x="133140" y="2255"/>
                  <a:pt x="132554" y="2255"/>
                </a:cubicBezTo>
                <a:cubicBezTo>
                  <a:pt x="132144" y="2255"/>
                  <a:pt x="131736" y="2236"/>
                  <a:pt x="131336" y="2173"/>
                </a:cubicBezTo>
                <a:cubicBezTo>
                  <a:pt x="130343" y="2040"/>
                  <a:pt x="129394" y="1731"/>
                  <a:pt x="128357" y="1731"/>
                </a:cubicBezTo>
                <a:cubicBezTo>
                  <a:pt x="125929" y="1687"/>
                  <a:pt x="123700" y="1180"/>
                  <a:pt x="121339" y="606"/>
                </a:cubicBezTo>
                <a:cubicBezTo>
                  <a:pt x="120071" y="297"/>
                  <a:pt x="118827" y="239"/>
                  <a:pt x="117563" y="239"/>
                </a:cubicBezTo>
                <a:cubicBezTo>
                  <a:pt x="117111" y="239"/>
                  <a:pt x="116656" y="247"/>
                  <a:pt x="116197" y="253"/>
                </a:cubicBezTo>
                <a:cubicBezTo>
                  <a:pt x="114762" y="253"/>
                  <a:pt x="113460" y="694"/>
                  <a:pt x="112092" y="1069"/>
                </a:cubicBezTo>
                <a:cubicBezTo>
                  <a:pt x="111303" y="1276"/>
                  <a:pt x="110457" y="1334"/>
                  <a:pt x="109603" y="1334"/>
                </a:cubicBezTo>
                <a:cubicBezTo>
                  <a:pt x="108545" y="1334"/>
                  <a:pt x="107475" y="1246"/>
                  <a:pt x="106486" y="1246"/>
                </a:cubicBezTo>
                <a:cubicBezTo>
                  <a:pt x="106239" y="1246"/>
                  <a:pt x="105992" y="1245"/>
                  <a:pt x="105746" y="1245"/>
                </a:cubicBezTo>
                <a:cubicBezTo>
                  <a:pt x="103529" y="1245"/>
                  <a:pt x="101342" y="1263"/>
                  <a:pt x="99137" y="1621"/>
                </a:cubicBezTo>
                <a:cubicBezTo>
                  <a:pt x="97614" y="1864"/>
                  <a:pt x="96180" y="2636"/>
                  <a:pt x="94613" y="2769"/>
                </a:cubicBezTo>
                <a:cubicBezTo>
                  <a:pt x="94318" y="2791"/>
                  <a:pt x="94002" y="2800"/>
                  <a:pt x="93678" y="2800"/>
                </a:cubicBezTo>
                <a:cubicBezTo>
                  <a:pt x="93031" y="2800"/>
                  <a:pt x="92354" y="2761"/>
                  <a:pt x="91766" y="2702"/>
                </a:cubicBezTo>
                <a:cubicBezTo>
                  <a:pt x="91037" y="2636"/>
                  <a:pt x="90353" y="2437"/>
                  <a:pt x="89625" y="2349"/>
                </a:cubicBezTo>
                <a:cubicBezTo>
                  <a:pt x="88676" y="2195"/>
                  <a:pt x="87727" y="2327"/>
                  <a:pt x="86800" y="2195"/>
                </a:cubicBezTo>
                <a:cubicBezTo>
                  <a:pt x="86204" y="2106"/>
                  <a:pt x="85630" y="1864"/>
                  <a:pt x="85035" y="1775"/>
                </a:cubicBezTo>
                <a:cubicBezTo>
                  <a:pt x="84781" y="1742"/>
                  <a:pt x="84527" y="1737"/>
                  <a:pt x="84273" y="1737"/>
                </a:cubicBezTo>
                <a:cubicBezTo>
                  <a:pt x="84146" y="1737"/>
                  <a:pt x="84019" y="1738"/>
                  <a:pt x="83892" y="1738"/>
                </a:cubicBezTo>
                <a:cubicBezTo>
                  <a:pt x="83766" y="1738"/>
                  <a:pt x="83639" y="1737"/>
                  <a:pt x="83512" y="1731"/>
                </a:cubicBezTo>
                <a:cubicBezTo>
                  <a:pt x="82695" y="1709"/>
                  <a:pt x="81901" y="1488"/>
                  <a:pt x="81062" y="1466"/>
                </a:cubicBezTo>
                <a:cubicBezTo>
                  <a:pt x="80543" y="1455"/>
                  <a:pt x="80026" y="1447"/>
                  <a:pt x="79510" y="1447"/>
                </a:cubicBezTo>
                <a:cubicBezTo>
                  <a:pt x="77963" y="1447"/>
                  <a:pt x="76427" y="1522"/>
                  <a:pt x="74905" y="1820"/>
                </a:cubicBezTo>
                <a:cubicBezTo>
                  <a:pt x="73047" y="2183"/>
                  <a:pt x="71154" y="2262"/>
                  <a:pt x="69258" y="2262"/>
                </a:cubicBezTo>
                <a:cubicBezTo>
                  <a:pt x="67820" y="2262"/>
                  <a:pt x="66379" y="2217"/>
                  <a:pt x="64951" y="2217"/>
                </a:cubicBezTo>
                <a:lnTo>
                  <a:pt x="59897" y="2217"/>
                </a:lnTo>
                <a:cubicBezTo>
                  <a:pt x="59836" y="2217"/>
                  <a:pt x="59775" y="2218"/>
                  <a:pt x="59713" y="2218"/>
                </a:cubicBezTo>
                <a:cubicBezTo>
                  <a:pt x="57729" y="2218"/>
                  <a:pt x="55843" y="1877"/>
                  <a:pt x="53895" y="1599"/>
                </a:cubicBezTo>
                <a:cubicBezTo>
                  <a:pt x="51555" y="1268"/>
                  <a:pt x="49304" y="1290"/>
                  <a:pt x="46965" y="1224"/>
                </a:cubicBezTo>
                <a:cubicBezTo>
                  <a:pt x="46940" y="1223"/>
                  <a:pt x="46916" y="1223"/>
                  <a:pt x="46891" y="1223"/>
                </a:cubicBezTo>
                <a:cubicBezTo>
                  <a:pt x="45820" y="1223"/>
                  <a:pt x="44910" y="1689"/>
                  <a:pt x="43853" y="1753"/>
                </a:cubicBezTo>
                <a:cubicBezTo>
                  <a:pt x="43726" y="1764"/>
                  <a:pt x="43598" y="1768"/>
                  <a:pt x="43469" y="1768"/>
                </a:cubicBezTo>
                <a:cubicBezTo>
                  <a:pt x="43082" y="1768"/>
                  <a:pt x="42689" y="1731"/>
                  <a:pt x="42308" y="1731"/>
                </a:cubicBezTo>
                <a:lnTo>
                  <a:pt x="23990" y="1731"/>
                </a:lnTo>
                <a:cubicBezTo>
                  <a:pt x="22379" y="1731"/>
                  <a:pt x="20812" y="1511"/>
                  <a:pt x="19223" y="1246"/>
                </a:cubicBezTo>
                <a:cubicBezTo>
                  <a:pt x="18561" y="1135"/>
                  <a:pt x="17921" y="915"/>
                  <a:pt x="17281" y="804"/>
                </a:cubicBezTo>
                <a:cubicBezTo>
                  <a:pt x="16376" y="650"/>
                  <a:pt x="15449" y="694"/>
                  <a:pt x="14545" y="495"/>
                </a:cubicBezTo>
                <a:cubicBezTo>
                  <a:pt x="13574" y="297"/>
                  <a:pt x="12602" y="10"/>
                  <a:pt x="11631" y="10"/>
                </a:cubicBezTo>
                <a:cubicBezTo>
                  <a:pt x="11344" y="2"/>
                  <a:pt x="11058" y="0"/>
                  <a:pt x="107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Google Shape;10;p2"/>
          <p:cNvPicPr preferRelativeResize="0"/>
          <p:nvPr/>
        </p:nvPicPr>
        <p:blipFill rotWithShape="1">
          <a:blip r:embed="rId2">
            <a:alphaModFix amt="75000"/>
          </a:blip>
          <a:srcRect b="10"/>
          <a:stretch/>
        </p:blipFill>
        <p:spPr>
          <a:xfrm>
            <a:off x="0" y="0"/>
            <a:ext cx="9144001" cy="5143502"/>
          </a:xfrm>
          <a:prstGeom prst="rect">
            <a:avLst/>
          </a:prstGeom>
          <a:noFill/>
          <a:ln>
            <a:noFill/>
          </a:ln>
        </p:spPr>
      </p:pic>
      <p:sp>
        <p:nvSpPr>
          <p:cNvPr id="11" name="Google Shape;11;p2"/>
          <p:cNvSpPr txBox="1">
            <a:spLocks noGrp="1"/>
          </p:cNvSpPr>
          <p:nvPr>
            <p:ph type="ctrTitle"/>
          </p:nvPr>
        </p:nvSpPr>
        <p:spPr>
          <a:xfrm>
            <a:off x="1558050" y="679753"/>
            <a:ext cx="6027900" cy="3201000"/>
          </a:xfrm>
          <a:prstGeom prst="rect">
            <a:avLst/>
          </a:prstGeom>
        </p:spPr>
        <p:txBody>
          <a:bodyPr spcFirstLastPara="1" wrap="square" lIns="91425" tIns="91425" rIns="91425" bIns="91425" anchor="b" anchorCtr="0">
            <a:noAutofit/>
          </a:bodyPr>
          <a:lstStyle>
            <a:lvl1pPr marL="0" marR="0" lvl="0" indent="0" algn="ctr" rtl="0">
              <a:spcBef>
                <a:spcPts val="0"/>
              </a:spcBef>
              <a:spcAft>
                <a:spcPts val="0"/>
              </a:spcAft>
              <a:buNone/>
              <a:defRPr sz="8000">
                <a:latin typeface="Sancreek"/>
                <a:ea typeface="Sancreek"/>
                <a:cs typeface="Sancreek"/>
                <a:sym typeface="Sancreek"/>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2593350" y="4029180"/>
            <a:ext cx="3957300" cy="3273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3" name="Google Shape;13;p2"/>
          <p:cNvGrpSpPr/>
          <p:nvPr/>
        </p:nvGrpSpPr>
        <p:grpSpPr>
          <a:xfrm>
            <a:off x="3810087" y="4951620"/>
            <a:ext cx="1523893" cy="119100"/>
            <a:chOff x="3810087" y="4951620"/>
            <a:chExt cx="1523893" cy="119100"/>
          </a:xfrm>
        </p:grpSpPr>
        <p:sp>
          <p:nvSpPr>
            <p:cNvPr id="14" name="Google Shape;14;p2"/>
            <p:cNvSpPr/>
            <p:nvPr/>
          </p:nvSpPr>
          <p:spPr>
            <a:xfrm>
              <a:off x="3810087" y="4951620"/>
              <a:ext cx="125400" cy="119100"/>
            </a:xfrm>
            <a:prstGeom prst="star5">
              <a:avLst>
                <a:gd name="adj" fmla="val 19098"/>
                <a:gd name="hf" fmla="val 105146"/>
                <a:gd name="vf" fmla="val 11055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276252" y="4951620"/>
              <a:ext cx="125400" cy="119100"/>
            </a:xfrm>
            <a:prstGeom prst="star5">
              <a:avLst>
                <a:gd name="adj" fmla="val 19098"/>
                <a:gd name="hf" fmla="val 105146"/>
                <a:gd name="vf" fmla="val 11055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742416" y="4951620"/>
              <a:ext cx="125400" cy="119100"/>
            </a:xfrm>
            <a:prstGeom prst="star5">
              <a:avLst>
                <a:gd name="adj" fmla="val 19098"/>
                <a:gd name="hf" fmla="val 105146"/>
                <a:gd name="vf" fmla="val 11055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208581" y="4951620"/>
              <a:ext cx="125400" cy="119100"/>
            </a:xfrm>
            <a:prstGeom prst="star5">
              <a:avLst>
                <a:gd name="adj" fmla="val 19098"/>
                <a:gd name="hf" fmla="val 105146"/>
                <a:gd name="vf" fmla="val 11055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p:nvPr/>
        </p:nvSpPr>
        <p:spPr>
          <a:xfrm rot="206">
            <a:off x="264213" y="230128"/>
            <a:ext cx="8615316" cy="4663176"/>
          </a:xfrm>
          <a:custGeom>
            <a:avLst/>
            <a:gdLst/>
            <a:ahLst/>
            <a:cxnLst/>
            <a:rect l="l" t="t" r="r" b="b"/>
            <a:pathLst>
              <a:path w="206528" h="206130" extrusionOk="0">
                <a:moveTo>
                  <a:pt x="10771" y="0"/>
                </a:moveTo>
                <a:cubicBezTo>
                  <a:pt x="10197" y="0"/>
                  <a:pt x="9623" y="10"/>
                  <a:pt x="9049" y="10"/>
                </a:cubicBezTo>
                <a:cubicBezTo>
                  <a:pt x="8189" y="10"/>
                  <a:pt x="7460" y="120"/>
                  <a:pt x="6622" y="253"/>
                </a:cubicBezTo>
                <a:cubicBezTo>
                  <a:pt x="6136" y="319"/>
                  <a:pt x="5827" y="584"/>
                  <a:pt x="5342" y="694"/>
                </a:cubicBezTo>
                <a:cubicBezTo>
                  <a:pt x="4768" y="826"/>
                  <a:pt x="4459" y="826"/>
                  <a:pt x="3907" y="1091"/>
                </a:cubicBezTo>
                <a:cubicBezTo>
                  <a:pt x="3355" y="1356"/>
                  <a:pt x="2539" y="1555"/>
                  <a:pt x="2318" y="2217"/>
                </a:cubicBezTo>
                <a:cubicBezTo>
                  <a:pt x="2119" y="2813"/>
                  <a:pt x="2561" y="3276"/>
                  <a:pt x="2561" y="3916"/>
                </a:cubicBezTo>
                <a:cubicBezTo>
                  <a:pt x="2583" y="4335"/>
                  <a:pt x="2583" y="4777"/>
                  <a:pt x="2561" y="5196"/>
                </a:cubicBezTo>
                <a:cubicBezTo>
                  <a:pt x="2539" y="5770"/>
                  <a:pt x="2252" y="5836"/>
                  <a:pt x="1965" y="6278"/>
                </a:cubicBezTo>
                <a:cubicBezTo>
                  <a:pt x="1700" y="6697"/>
                  <a:pt x="1833" y="7403"/>
                  <a:pt x="1833" y="7911"/>
                </a:cubicBezTo>
                <a:cubicBezTo>
                  <a:pt x="1833" y="8816"/>
                  <a:pt x="1810" y="9720"/>
                  <a:pt x="1833" y="10625"/>
                </a:cubicBezTo>
                <a:cubicBezTo>
                  <a:pt x="1833" y="11707"/>
                  <a:pt x="1347" y="12612"/>
                  <a:pt x="1325" y="13671"/>
                </a:cubicBezTo>
                <a:cubicBezTo>
                  <a:pt x="1325" y="14576"/>
                  <a:pt x="972" y="15414"/>
                  <a:pt x="1082" y="16341"/>
                </a:cubicBezTo>
                <a:cubicBezTo>
                  <a:pt x="1148" y="16959"/>
                  <a:pt x="1479" y="17489"/>
                  <a:pt x="1656" y="18085"/>
                </a:cubicBezTo>
                <a:cubicBezTo>
                  <a:pt x="1833" y="18725"/>
                  <a:pt x="1788" y="19321"/>
                  <a:pt x="1810" y="20005"/>
                </a:cubicBezTo>
                <a:cubicBezTo>
                  <a:pt x="1833" y="20601"/>
                  <a:pt x="2053" y="21130"/>
                  <a:pt x="2075" y="21726"/>
                </a:cubicBezTo>
                <a:cubicBezTo>
                  <a:pt x="2097" y="22300"/>
                  <a:pt x="1943" y="22653"/>
                  <a:pt x="1810" y="23205"/>
                </a:cubicBezTo>
                <a:cubicBezTo>
                  <a:pt x="1722" y="23580"/>
                  <a:pt x="1700" y="24044"/>
                  <a:pt x="1634" y="24441"/>
                </a:cubicBezTo>
                <a:cubicBezTo>
                  <a:pt x="1524" y="25081"/>
                  <a:pt x="1568" y="25743"/>
                  <a:pt x="1568" y="26405"/>
                </a:cubicBezTo>
                <a:cubicBezTo>
                  <a:pt x="1568" y="26913"/>
                  <a:pt x="1590" y="27420"/>
                  <a:pt x="1568" y="27906"/>
                </a:cubicBezTo>
                <a:cubicBezTo>
                  <a:pt x="1568" y="28479"/>
                  <a:pt x="1744" y="28811"/>
                  <a:pt x="1833" y="29340"/>
                </a:cubicBezTo>
                <a:cubicBezTo>
                  <a:pt x="1987" y="30179"/>
                  <a:pt x="1833" y="31216"/>
                  <a:pt x="1833" y="32099"/>
                </a:cubicBezTo>
                <a:cubicBezTo>
                  <a:pt x="1810" y="32960"/>
                  <a:pt x="2009" y="33732"/>
                  <a:pt x="2075" y="34571"/>
                </a:cubicBezTo>
                <a:cubicBezTo>
                  <a:pt x="2119" y="35078"/>
                  <a:pt x="2296" y="35520"/>
                  <a:pt x="2340" y="36027"/>
                </a:cubicBezTo>
                <a:cubicBezTo>
                  <a:pt x="2384" y="36689"/>
                  <a:pt x="2053" y="36932"/>
                  <a:pt x="1877" y="37506"/>
                </a:cubicBezTo>
                <a:cubicBezTo>
                  <a:pt x="1788" y="37771"/>
                  <a:pt x="1855" y="37969"/>
                  <a:pt x="1833" y="38256"/>
                </a:cubicBezTo>
                <a:cubicBezTo>
                  <a:pt x="1788" y="38720"/>
                  <a:pt x="1722" y="39029"/>
                  <a:pt x="1634" y="39470"/>
                </a:cubicBezTo>
                <a:cubicBezTo>
                  <a:pt x="1479" y="40265"/>
                  <a:pt x="1524" y="41169"/>
                  <a:pt x="1568" y="41964"/>
                </a:cubicBezTo>
                <a:cubicBezTo>
                  <a:pt x="1590" y="42803"/>
                  <a:pt x="2186" y="43487"/>
                  <a:pt x="2583" y="44215"/>
                </a:cubicBezTo>
                <a:cubicBezTo>
                  <a:pt x="2826" y="44634"/>
                  <a:pt x="2826" y="44789"/>
                  <a:pt x="2826" y="45296"/>
                </a:cubicBezTo>
                <a:cubicBezTo>
                  <a:pt x="2804" y="46025"/>
                  <a:pt x="2627" y="46687"/>
                  <a:pt x="2561" y="47393"/>
                </a:cubicBezTo>
                <a:cubicBezTo>
                  <a:pt x="2473" y="48276"/>
                  <a:pt x="2561" y="49269"/>
                  <a:pt x="2561" y="50152"/>
                </a:cubicBezTo>
                <a:cubicBezTo>
                  <a:pt x="2561" y="50858"/>
                  <a:pt x="2583" y="51542"/>
                  <a:pt x="2450" y="52226"/>
                </a:cubicBezTo>
                <a:cubicBezTo>
                  <a:pt x="2318" y="52999"/>
                  <a:pt x="2009" y="53727"/>
                  <a:pt x="1877" y="54477"/>
                </a:cubicBezTo>
                <a:cubicBezTo>
                  <a:pt x="1722" y="55228"/>
                  <a:pt x="1788" y="55978"/>
                  <a:pt x="1634" y="56751"/>
                </a:cubicBezTo>
                <a:cubicBezTo>
                  <a:pt x="1369" y="58031"/>
                  <a:pt x="1744" y="59178"/>
                  <a:pt x="2208" y="60348"/>
                </a:cubicBezTo>
                <a:cubicBezTo>
                  <a:pt x="2914" y="62180"/>
                  <a:pt x="2804" y="63967"/>
                  <a:pt x="2804" y="65909"/>
                </a:cubicBezTo>
                <a:cubicBezTo>
                  <a:pt x="2826" y="67741"/>
                  <a:pt x="2473" y="69286"/>
                  <a:pt x="1877" y="71030"/>
                </a:cubicBezTo>
                <a:cubicBezTo>
                  <a:pt x="1369" y="72552"/>
                  <a:pt x="817" y="74384"/>
                  <a:pt x="839" y="76017"/>
                </a:cubicBezTo>
                <a:cubicBezTo>
                  <a:pt x="861" y="78180"/>
                  <a:pt x="839" y="80365"/>
                  <a:pt x="839" y="82550"/>
                </a:cubicBezTo>
                <a:cubicBezTo>
                  <a:pt x="839" y="84536"/>
                  <a:pt x="597" y="86478"/>
                  <a:pt x="597" y="88464"/>
                </a:cubicBezTo>
                <a:lnTo>
                  <a:pt x="597" y="95196"/>
                </a:lnTo>
                <a:lnTo>
                  <a:pt x="597" y="104332"/>
                </a:lnTo>
                <a:cubicBezTo>
                  <a:pt x="597" y="105171"/>
                  <a:pt x="575" y="105943"/>
                  <a:pt x="707" y="106760"/>
                </a:cubicBezTo>
                <a:cubicBezTo>
                  <a:pt x="928" y="107996"/>
                  <a:pt x="839" y="109254"/>
                  <a:pt x="839" y="110512"/>
                </a:cubicBezTo>
                <a:cubicBezTo>
                  <a:pt x="817" y="112057"/>
                  <a:pt x="1347" y="113469"/>
                  <a:pt x="1347" y="114948"/>
                </a:cubicBezTo>
                <a:cubicBezTo>
                  <a:pt x="1347" y="118170"/>
                  <a:pt x="707" y="121238"/>
                  <a:pt x="817" y="124438"/>
                </a:cubicBezTo>
                <a:cubicBezTo>
                  <a:pt x="861" y="125188"/>
                  <a:pt x="1170" y="125652"/>
                  <a:pt x="1347" y="126336"/>
                </a:cubicBezTo>
                <a:cubicBezTo>
                  <a:pt x="1479" y="126821"/>
                  <a:pt x="1325" y="127704"/>
                  <a:pt x="1325" y="128167"/>
                </a:cubicBezTo>
                <a:cubicBezTo>
                  <a:pt x="1325" y="128874"/>
                  <a:pt x="1325" y="129580"/>
                  <a:pt x="1325" y="130286"/>
                </a:cubicBezTo>
                <a:cubicBezTo>
                  <a:pt x="1325" y="131522"/>
                  <a:pt x="1369" y="132361"/>
                  <a:pt x="1877" y="133508"/>
                </a:cubicBezTo>
                <a:cubicBezTo>
                  <a:pt x="2384" y="134590"/>
                  <a:pt x="2450" y="135627"/>
                  <a:pt x="2627" y="136775"/>
                </a:cubicBezTo>
                <a:cubicBezTo>
                  <a:pt x="2958" y="139070"/>
                  <a:pt x="2804" y="141431"/>
                  <a:pt x="2804" y="143749"/>
                </a:cubicBezTo>
                <a:cubicBezTo>
                  <a:pt x="2804" y="145757"/>
                  <a:pt x="3223" y="148118"/>
                  <a:pt x="2384" y="149972"/>
                </a:cubicBezTo>
                <a:cubicBezTo>
                  <a:pt x="1678" y="151539"/>
                  <a:pt x="884" y="152974"/>
                  <a:pt x="839" y="154739"/>
                </a:cubicBezTo>
                <a:cubicBezTo>
                  <a:pt x="751" y="156946"/>
                  <a:pt x="663" y="159330"/>
                  <a:pt x="861" y="161515"/>
                </a:cubicBezTo>
                <a:cubicBezTo>
                  <a:pt x="972" y="162706"/>
                  <a:pt x="1104" y="163854"/>
                  <a:pt x="1457" y="164979"/>
                </a:cubicBezTo>
                <a:cubicBezTo>
                  <a:pt x="1810" y="166083"/>
                  <a:pt x="1899" y="167164"/>
                  <a:pt x="1810" y="168312"/>
                </a:cubicBezTo>
                <a:cubicBezTo>
                  <a:pt x="1612" y="170475"/>
                  <a:pt x="839" y="172417"/>
                  <a:pt x="839" y="174624"/>
                </a:cubicBezTo>
                <a:cubicBezTo>
                  <a:pt x="839" y="176698"/>
                  <a:pt x="1082" y="178707"/>
                  <a:pt x="1082" y="180759"/>
                </a:cubicBezTo>
                <a:cubicBezTo>
                  <a:pt x="1082" y="181708"/>
                  <a:pt x="972" y="182679"/>
                  <a:pt x="1126" y="183606"/>
                </a:cubicBezTo>
                <a:cubicBezTo>
                  <a:pt x="1325" y="184732"/>
                  <a:pt x="1590" y="185703"/>
                  <a:pt x="1590" y="186828"/>
                </a:cubicBezTo>
                <a:cubicBezTo>
                  <a:pt x="1568" y="188152"/>
                  <a:pt x="1369" y="189432"/>
                  <a:pt x="1325" y="190735"/>
                </a:cubicBezTo>
                <a:cubicBezTo>
                  <a:pt x="1303" y="191639"/>
                  <a:pt x="1038" y="192125"/>
                  <a:pt x="751" y="192986"/>
                </a:cubicBezTo>
                <a:cubicBezTo>
                  <a:pt x="530" y="193604"/>
                  <a:pt x="155" y="194310"/>
                  <a:pt x="89" y="194972"/>
                </a:cubicBezTo>
                <a:cubicBezTo>
                  <a:pt x="1" y="195722"/>
                  <a:pt x="486" y="196384"/>
                  <a:pt x="707" y="197068"/>
                </a:cubicBezTo>
                <a:cubicBezTo>
                  <a:pt x="950" y="197907"/>
                  <a:pt x="685" y="198768"/>
                  <a:pt x="884" y="199606"/>
                </a:cubicBezTo>
                <a:cubicBezTo>
                  <a:pt x="1060" y="200313"/>
                  <a:pt x="1082" y="200909"/>
                  <a:pt x="1082" y="201659"/>
                </a:cubicBezTo>
                <a:cubicBezTo>
                  <a:pt x="1082" y="202387"/>
                  <a:pt x="1104" y="202939"/>
                  <a:pt x="1281" y="203601"/>
                </a:cubicBezTo>
                <a:cubicBezTo>
                  <a:pt x="1391" y="204065"/>
                  <a:pt x="641" y="204771"/>
                  <a:pt x="1082" y="205455"/>
                </a:cubicBezTo>
                <a:cubicBezTo>
                  <a:pt x="1251" y="205708"/>
                  <a:pt x="1580" y="205787"/>
                  <a:pt x="1978" y="205787"/>
                </a:cubicBezTo>
                <a:cubicBezTo>
                  <a:pt x="2622" y="205787"/>
                  <a:pt x="3447" y="205579"/>
                  <a:pt x="4062" y="205565"/>
                </a:cubicBezTo>
                <a:cubicBezTo>
                  <a:pt x="5562" y="205565"/>
                  <a:pt x="7019" y="205808"/>
                  <a:pt x="8498" y="205830"/>
                </a:cubicBezTo>
                <a:cubicBezTo>
                  <a:pt x="10550" y="205830"/>
                  <a:pt x="12602" y="205565"/>
                  <a:pt x="14655" y="205565"/>
                </a:cubicBezTo>
                <a:cubicBezTo>
                  <a:pt x="15520" y="205565"/>
                  <a:pt x="16378" y="205579"/>
                  <a:pt x="17233" y="205579"/>
                </a:cubicBezTo>
                <a:cubicBezTo>
                  <a:pt x="18516" y="205579"/>
                  <a:pt x="19793" y="205548"/>
                  <a:pt x="21077" y="205389"/>
                </a:cubicBezTo>
                <a:cubicBezTo>
                  <a:pt x="23637" y="205080"/>
                  <a:pt x="26131" y="204396"/>
                  <a:pt x="28713" y="204131"/>
                </a:cubicBezTo>
                <a:cubicBezTo>
                  <a:pt x="29328" y="204074"/>
                  <a:pt x="29947" y="204058"/>
                  <a:pt x="30566" y="204058"/>
                </a:cubicBezTo>
                <a:cubicBezTo>
                  <a:pt x="31392" y="204058"/>
                  <a:pt x="32219" y="204087"/>
                  <a:pt x="33039" y="204087"/>
                </a:cubicBezTo>
                <a:cubicBezTo>
                  <a:pt x="33517" y="204087"/>
                  <a:pt x="33998" y="204077"/>
                  <a:pt x="34478" y="204077"/>
                </a:cubicBezTo>
                <a:cubicBezTo>
                  <a:pt x="35439" y="204077"/>
                  <a:pt x="36401" y="204116"/>
                  <a:pt x="37342" y="204351"/>
                </a:cubicBezTo>
                <a:cubicBezTo>
                  <a:pt x="38380" y="204594"/>
                  <a:pt x="39395" y="204594"/>
                  <a:pt x="40432" y="204815"/>
                </a:cubicBezTo>
                <a:cubicBezTo>
                  <a:pt x="41425" y="205036"/>
                  <a:pt x="42330" y="205455"/>
                  <a:pt x="43323" y="205631"/>
                </a:cubicBezTo>
                <a:cubicBezTo>
                  <a:pt x="44231" y="205796"/>
                  <a:pt x="45061" y="206077"/>
                  <a:pt x="45959" y="206077"/>
                </a:cubicBezTo>
                <a:cubicBezTo>
                  <a:pt x="46021" y="206077"/>
                  <a:pt x="46085" y="206076"/>
                  <a:pt x="46148" y="206073"/>
                </a:cubicBezTo>
                <a:cubicBezTo>
                  <a:pt x="46744" y="206051"/>
                  <a:pt x="47274" y="205852"/>
                  <a:pt x="47870" y="205698"/>
                </a:cubicBezTo>
                <a:cubicBezTo>
                  <a:pt x="48995" y="205389"/>
                  <a:pt x="50054" y="204793"/>
                  <a:pt x="51224" y="204528"/>
                </a:cubicBezTo>
                <a:cubicBezTo>
                  <a:pt x="51930" y="204351"/>
                  <a:pt x="52614" y="204373"/>
                  <a:pt x="53343" y="204285"/>
                </a:cubicBezTo>
                <a:cubicBezTo>
                  <a:pt x="54402" y="204175"/>
                  <a:pt x="55439" y="203932"/>
                  <a:pt x="56499" y="203866"/>
                </a:cubicBezTo>
                <a:cubicBezTo>
                  <a:pt x="56958" y="203831"/>
                  <a:pt x="57420" y="203820"/>
                  <a:pt x="57885" y="203820"/>
                </a:cubicBezTo>
                <a:cubicBezTo>
                  <a:pt x="58582" y="203820"/>
                  <a:pt x="59284" y="203844"/>
                  <a:pt x="59986" y="203844"/>
                </a:cubicBezTo>
                <a:cubicBezTo>
                  <a:pt x="60217" y="203844"/>
                  <a:pt x="60449" y="203833"/>
                  <a:pt x="60681" y="203833"/>
                </a:cubicBezTo>
                <a:cubicBezTo>
                  <a:pt x="60913" y="203833"/>
                  <a:pt x="61144" y="203844"/>
                  <a:pt x="61376" y="203888"/>
                </a:cubicBezTo>
                <a:cubicBezTo>
                  <a:pt x="61795" y="203976"/>
                  <a:pt x="62193" y="204219"/>
                  <a:pt x="62612" y="204285"/>
                </a:cubicBezTo>
                <a:cubicBezTo>
                  <a:pt x="64157" y="204594"/>
                  <a:pt x="65768" y="204616"/>
                  <a:pt x="67335" y="204859"/>
                </a:cubicBezTo>
                <a:cubicBezTo>
                  <a:pt x="68979" y="205113"/>
                  <a:pt x="70689" y="205185"/>
                  <a:pt x="72405" y="205185"/>
                </a:cubicBezTo>
                <a:cubicBezTo>
                  <a:pt x="74121" y="205185"/>
                  <a:pt x="75843" y="205113"/>
                  <a:pt x="77509" y="205080"/>
                </a:cubicBezTo>
                <a:cubicBezTo>
                  <a:pt x="77727" y="205072"/>
                  <a:pt x="77932" y="205064"/>
                  <a:pt x="78133" y="205064"/>
                </a:cubicBezTo>
                <a:cubicBezTo>
                  <a:pt x="78500" y="205064"/>
                  <a:pt x="78853" y="205090"/>
                  <a:pt x="79252" y="205190"/>
                </a:cubicBezTo>
                <a:cubicBezTo>
                  <a:pt x="79896" y="205327"/>
                  <a:pt x="80935" y="205790"/>
                  <a:pt x="81655" y="205790"/>
                </a:cubicBezTo>
                <a:cubicBezTo>
                  <a:pt x="81751" y="205790"/>
                  <a:pt x="81840" y="205782"/>
                  <a:pt x="81923" y="205764"/>
                </a:cubicBezTo>
                <a:cubicBezTo>
                  <a:pt x="82342" y="205676"/>
                  <a:pt x="82629" y="205322"/>
                  <a:pt x="83026" y="205190"/>
                </a:cubicBezTo>
                <a:cubicBezTo>
                  <a:pt x="83362" y="205063"/>
                  <a:pt x="83800" y="205033"/>
                  <a:pt x="84236" y="205033"/>
                </a:cubicBezTo>
                <a:cubicBezTo>
                  <a:pt x="84633" y="205033"/>
                  <a:pt x="85028" y="205058"/>
                  <a:pt x="85344" y="205058"/>
                </a:cubicBezTo>
                <a:cubicBezTo>
                  <a:pt x="86685" y="205078"/>
                  <a:pt x="88040" y="205119"/>
                  <a:pt x="89397" y="205119"/>
                </a:cubicBezTo>
                <a:cubicBezTo>
                  <a:pt x="90920" y="205119"/>
                  <a:pt x="92445" y="205068"/>
                  <a:pt x="93951" y="204881"/>
                </a:cubicBezTo>
                <a:cubicBezTo>
                  <a:pt x="94828" y="204775"/>
                  <a:pt x="95732" y="204741"/>
                  <a:pt x="96645" y="204741"/>
                </a:cubicBezTo>
                <a:cubicBezTo>
                  <a:pt x="98190" y="204741"/>
                  <a:pt x="99757" y="204837"/>
                  <a:pt x="101256" y="204837"/>
                </a:cubicBezTo>
                <a:lnTo>
                  <a:pt x="114100" y="204837"/>
                </a:lnTo>
                <a:cubicBezTo>
                  <a:pt x="116815" y="204837"/>
                  <a:pt x="119397" y="205234"/>
                  <a:pt x="122111" y="205521"/>
                </a:cubicBezTo>
                <a:cubicBezTo>
                  <a:pt x="122638" y="205585"/>
                  <a:pt x="123177" y="205603"/>
                  <a:pt x="123719" y="205603"/>
                </a:cubicBezTo>
                <a:cubicBezTo>
                  <a:pt x="124493" y="205603"/>
                  <a:pt x="125274" y="205565"/>
                  <a:pt x="126040" y="205565"/>
                </a:cubicBezTo>
                <a:cubicBezTo>
                  <a:pt x="126063" y="205566"/>
                  <a:pt x="126086" y="205566"/>
                  <a:pt x="126110" y="205566"/>
                </a:cubicBezTo>
                <a:cubicBezTo>
                  <a:pt x="127183" y="205566"/>
                  <a:pt x="128093" y="205076"/>
                  <a:pt x="129129" y="204881"/>
                </a:cubicBezTo>
                <a:cubicBezTo>
                  <a:pt x="130365" y="204660"/>
                  <a:pt x="131690" y="204638"/>
                  <a:pt x="132947" y="204462"/>
                </a:cubicBezTo>
                <a:cubicBezTo>
                  <a:pt x="133574" y="204368"/>
                  <a:pt x="134190" y="204340"/>
                  <a:pt x="134803" y="204340"/>
                </a:cubicBezTo>
                <a:cubicBezTo>
                  <a:pt x="135053" y="204340"/>
                  <a:pt x="135302" y="204345"/>
                  <a:pt x="135552" y="204351"/>
                </a:cubicBezTo>
                <a:cubicBezTo>
                  <a:pt x="137781" y="204351"/>
                  <a:pt x="139966" y="204087"/>
                  <a:pt x="142195" y="204087"/>
                </a:cubicBezTo>
                <a:cubicBezTo>
                  <a:pt x="142542" y="204087"/>
                  <a:pt x="142887" y="204084"/>
                  <a:pt x="143231" y="204084"/>
                </a:cubicBezTo>
                <a:cubicBezTo>
                  <a:pt x="144720" y="204084"/>
                  <a:pt x="146175" y="204128"/>
                  <a:pt x="147646" y="204594"/>
                </a:cubicBezTo>
                <a:cubicBezTo>
                  <a:pt x="149211" y="205081"/>
                  <a:pt x="150776" y="205324"/>
                  <a:pt x="152438" y="205324"/>
                </a:cubicBezTo>
                <a:cubicBezTo>
                  <a:pt x="152510" y="205324"/>
                  <a:pt x="152583" y="205323"/>
                  <a:pt x="152656" y="205322"/>
                </a:cubicBezTo>
                <a:cubicBezTo>
                  <a:pt x="156266" y="205301"/>
                  <a:pt x="159835" y="205078"/>
                  <a:pt x="163461" y="205078"/>
                </a:cubicBezTo>
                <a:cubicBezTo>
                  <a:pt x="163626" y="205078"/>
                  <a:pt x="163790" y="205079"/>
                  <a:pt x="163955" y="205080"/>
                </a:cubicBezTo>
                <a:cubicBezTo>
                  <a:pt x="165191" y="205080"/>
                  <a:pt x="166339" y="204837"/>
                  <a:pt x="167597" y="204837"/>
                </a:cubicBezTo>
                <a:lnTo>
                  <a:pt x="173423" y="204837"/>
                </a:lnTo>
                <a:cubicBezTo>
                  <a:pt x="173728" y="204837"/>
                  <a:pt x="174115" y="204790"/>
                  <a:pt x="174456" y="204790"/>
                </a:cubicBezTo>
                <a:cubicBezTo>
                  <a:pt x="174584" y="204790"/>
                  <a:pt x="174705" y="204797"/>
                  <a:pt x="174813" y="204815"/>
                </a:cubicBezTo>
                <a:cubicBezTo>
                  <a:pt x="175277" y="204903"/>
                  <a:pt x="175608" y="205190"/>
                  <a:pt x="176093" y="205278"/>
                </a:cubicBezTo>
                <a:cubicBezTo>
                  <a:pt x="177395" y="205499"/>
                  <a:pt x="178720" y="205543"/>
                  <a:pt x="180022" y="205764"/>
                </a:cubicBezTo>
                <a:cubicBezTo>
                  <a:pt x="181401" y="205985"/>
                  <a:pt x="182879" y="206129"/>
                  <a:pt x="184340" y="206129"/>
                </a:cubicBezTo>
                <a:cubicBezTo>
                  <a:pt x="185357" y="206129"/>
                  <a:pt x="186366" y="206059"/>
                  <a:pt x="187327" y="205896"/>
                </a:cubicBezTo>
                <a:cubicBezTo>
                  <a:pt x="188364" y="205720"/>
                  <a:pt x="189357" y="205455"/>
                  <a:pt x="190394" y="205212"/>
                </a:cubicBezTo>
                <a:cubicBezTo>
                  <a:pt x="190779" y="205137"/>
                  <a:pt x="191159" y="205126"/>
                  <a:pt x="191538" y="205126"/>
                </a:cubicBezTo>
                <a:cubicBezTo>
                  <a:pt x="191700" y="205126"/>
                  <a:pt x="191862" y="205128"/>
                  <a:pt x="192024" y="205128"/>
                </a:cubicBezTo>
                <a:cubicBezTo>
                  <a:pt x="192372" y="205128"/>
                  <a:pt x="192718" y="205118"/>
                  <a:pt x="193065" y="205058"/>
                </a:cubicBezTo>
                <a:cubicBezTo>
                  <a:pt x="194036" y="204881"/>
                  <a:pt x="194875" y="204837"/>
                  <a:pt x="195868" y="204837"/>
                </a:cubicBezTo>
                <a:cubicBezTo>
                  <a:pt x="196177" y="204837"/>
                  <a:pt x="196495" y="204847"/>
                  <a:pt x="196811" y="204847"/>
                </a:cubicBezTo>
                <a:cubicBezTo>
                  <a:pt x="196969" y="204847"/>
                  <a:pt x="197126" y="204844"/>
                  <a:pt x="197280" y="204837"/>
                </a:cubicBezTo>
                <a:cubicBezTo>
                  <a:pt x="197722" y="204815"/>
                  <a:pt x="198053" y="204594"/>
                  <a:pt x="198494" y="204572"/>
                </a:cubicBezTo>
                <a:cubicBezTo>
                  <a:pt x="198682" y="204561"/>
                  <a:pt x="198869" y="204557"/>
                  <a:pt x="199056" y="204557"/>
                </a:cubicBezTo>
                <a:cubicBezTo>
                  <a:pt x="199618" y="204557"/>
                  <a:pt x="200177" y="204594"/>
                  <a:pt x="200723" y="204594"/>
                </a:cubicBezTo>
                <a:cubicBezTo>
                  <a:pt x="201517" y="204594"/>
                  <a:pt x="202135" y="204727"/>
                  <a:pt x="202886" y="204837"/>
                </a:cubicBezTo>
                <a:cubicBezTo>
                  <a:pt x="203271" y="204894"/>
                  <a:pt x="203961" y="205191"/>
                  <a:pt x="204633" y="205191"/>
                </a:cubicBezTo>
                <a:cubicBezTo>
                  <a:pt x="205000" y="205191"/>
                  <a:pt x="205362" y="205102"/>
                  <a:pt x="205667" y="204837"/>
                </a:cubicBezTo>
                <a:cubicBezTo>
                  <a:pt x="206527" y="204087"/>
                  <a:pt x="205799" y="202895"/>
                  <a:pt x="205667" y="201990"/>
                </a:cubicBezTo>
                <a:cubicBezTo>
                  <a:pt x="205622" y="201571"/>
                  <a:pt x="205446" y="201019"/>
                  <a:pt x="205269" y="200644"/>
                </a:cubicBezTo>
                <a:cubicBezTo>
                  <a:pt x="205004" y="200026"/>
                  <a:pt x="204806" y="199518"/>
                  <a:pt x="204695" y="198812"/>
                </a:cubicBezTo>
                <a:cubicBezTo>
                  <a:pt x="204497" y="197466"/>
                  <a:pt x="204695" y="195943"/>
                  <a:pt x="204673" y="194597"/>
                </a:cubicBezTo>
                <a:cubicBezTo>
                  <a:pt x="204673" y="193758"/>
                  <a:pt x="204828" y="192964"/>
                  <a:pt x="204916" y="192125"/>
                </a:cubicBezTo>
                <a:cubicBezTo>
                  <a:pt x="205004" y="191242"/>
                  <a:pt x="204916" y="190315"/>
                  <a:pt x="204938" y="189432"/>
                </a:cubicBezTo>
                <a:cubicBezTo>
                  <a:pt x="204938" y="188351"/>
                  <a:pt x="204673" y="187292"/>
                  <a:pt x="204673" y="186210"/>
                </a:cubicBezTo>
                <a:cubicBezTo>
                  <a:pt x="204673" y="185107"/>
                  <a:pt x="204453" y="184401"/>
                  <a:pt x="204210" y="183319"/>
                </a:cubicBezTo>
                <a:cubicBezTo>
                  <a:pt x="203945" y="182149"/>
                  <a:pt x="203393" y="181090"/>
                  <a:pt x="203106" y="179920"/>
                </a:cubicBezTo>
                <a:cubicBezTo>
                  <a:pt x="202820" y="178640"/>
                  <a:pt x="202621" y="177316"/>
                  <a:pt x="202489" y="176014"/>
                </a:cubicBezTo>
                <a:cubicBezTo>
                  <a:pt x="202202" y="172969"/>
                  <a:pt x="201738" y="169989"/>
                  <a:pt x="201716" y="166922"/>
                </a:cubicBezTo>
                <a:cubicBezTo>
                  <a:pt x="201694" y="165355"/>
                  <a:pt x="201981" y="164229"/>
                  <a:pt x="202555" y="162728"/>
                </a:cubicBezTo>
                <a:cubicBezTo>
                  <a:pt x="203195" y="161007"/>
                  <a:pt x="203614" y="159219"/>
                  <a:pt x="204078" y="157454"/>
                </a:cubicBezTo>
                <a:cubicBezTo>
                  <a:pt x="204475" y="155909"/>
                  <a:pt x="204431" y="154474"/>
                  <a:pt x="204431" y="152907"/>
                </a:cubicBezTo>
                <a:cubicBezTo>
                  <a:pt x="204431" y="151208"/>
                  <a:pt x="204431" y="149597"/>
                  <a:pt x="204188" y="147920"/>
                </a:cubicBezTo>
                <a:cubicBezTo>
                  <a:pt x="204011" y="146662"/>
                  <a:pt x="203989" y="145382"/>
                  <a:pt x="203769" y="144124"/>
                </a:cubicBezTo>
                <a:cubicBezTo>
                  <a:pt x="203614" y="143219"/>
                  <a:pt x="203217" y="142402"/>
                  <a:pt x="203173" y="141497"/>
                </a:cubicBezTo>
                <a:cubicBezTo>
                  <a:pt x="203151" y="140747"/>
                  <a:pt x="203106" y="139931"/>
                  <a:pt x="203239" y="139202"/>
                </a:cubicBezTo>
                <a:cubicBezTo>
                  <a:pt x="203327" y="138673"/>
                  <a:pt x="203570" y="138165"/>
                  <a:pt x="203658" y="137635"/>
                </a:cubicBezTo>
                <a:cubicBezTo>
                  <a:pt x="203835" y="136488"/>
                  <a:pt x="203702" y="135186"/>
                  <a:pt x="203702" y="134038"/>
                </a:cubicBezTo>
                <a:cubicBezTo>
                  <a:pt x="203702" y="132140"/>
                  <a:pt x="203482" y="130286"/>
                  <a:pt x="204188" y="128521"/>
                </a:cubicBezTo>
                <a:cubicBezTo>
                  <a:pt x="204960" y="126578"/>
                  <a:pt x="205777" y="124769"/>
                  <a:pt x="205667" y="122628"/>
                </a:cubicBezTo>
                <a:cubicBezTo>
                  <a:pt x="205644" y="121922"/>
                  <a:pt x="205402" y="121547"/>
                  <a:pt x="205027" y="120929"/>
                </a:cubicBezTo>
                <a:cubicBezTo>
                  <a:pt x="204673" y="120333"/>
                  <a:pt x="204210" y="119715"/>
                  <a:pt x="204011" y="119009"/>
                </a:cubicBezTo>
                <a:cubicBezTo>
                  <a:pt x="203901" y="118523"/>
                  <a:pt x="203967" y="118015"/>
                  <a:pt x="203879" y="117530"/>
                </a:cubicBezTo>
                <a:cubicBezTo>
                  <a:pt x="203769" y="116780"/>
                  <a:pt x="203438" y="116095"/>
                  <a:pt x="203415" y="115301"/>
                </a:cubicBezTo>
                <a:cubicBezTo>
                  <a:pt x="203415" y="114882"/>
                  <a:pt x="203438" y="114440"/>
                  <a:pt x="203438" y="114021"/>
                </a:cubicBezTo>
                <a:cubicBezTo>
                  <a:pt x="203460" y="113006"/>
                  <a:pt x="203438" y="112013"/>
                  <a:pt x="203438" y="110997"/>
                </a:cubicBezTo>
                <a:lnTo>
                  <a:pt x="203438" y="102655"/>
                </a:lnTo>
                <a:cubicBezTo>
                  <a:pt x="203438" y="101463"/>
                  <a:pt x="203415" y="100316"/>
                  <a:pt x="203636" y="99146"/>
                </a:cubicBezTo>
                <a:cubicBezTo>
                  <a:pt x="203769" y="98418"/>
                  <a:pt x="203658" y="97800"/>
                  <a:pt x="203504" y="97094"/>
                </a:cubicBezTo>
                <a:cubicBezTo>
                  <a:pt x="202996" y="94600"/>
                  <a:pt x="203195" y="91996"/>
                  <a:pt x="203195" y="89480"/>
                </a:cubicBezTo>
                <a:cubicBezTo>
                  <a:pt x="203195" y="88310"/>
                  <a:pt x="203129" y="87162"/>
                  <a:pt x="203327" y="86015"/>
                </a:cubicBezTo>
                <a:cubicBezTo>
                  <a:pt x="203482" y="85264"/>
                  <a:pt x="203791" y="84536"/>
                  <a:pt x="203901" y="83764"/>
                </a:cubicBezTo>
                <a:cubicBezTo>
                  <a:pt x="203967" y="83278"/>
                  <a:pt x="203945" y="82793"/>
                  <a:pt x="203989" y="82307"/>
                </a:cubicBezTo>
                <a:cubicBezTo>
                  <a:pt x="204122" y="81314"/>
                  <a:pt x="204409" y="80343"/>
                  <a:pt x="204453" y="79328"/>
                </a:cubicBezTo>
                <a:cubicBezTo>
                  <a:pt x="204475" y="78357"/>
                  <a:pt x="204431" y="77363"/>
                  <a:pt x="204431" y="76392"/>
                </a:cubicBezTo>
                <a:cubicBezTo>
                  <a:pt x="204431" y="74605"/>
                  <a:pt x="204210" y="72839"/>
                  <a:pt x="203879" y="71074"/>
                </a:cubicBezTo>
                <a:cubicBezTo>
                  <a:pt x="203724" y="70257"/>
                  <a:pt x="203614" y="69418"/>
                  <a:pt x="203680" y="68602"/>
                </a:cubicBezTo>
                <a:cubicBezTo>
                  <a:pt x="203724" y="68094"/>
                  <a:pt x="203923" y="67631"/>
                  <a:pt x="203945" y="67123"/>
                </a:cubicBezTo>
                <a:cubicBezTo>
                  <a:pt x="203989" y="65600"/>
                  <a:pt x="204188" y="64122"/>
                  <a:pt x="204188" y="62599"/>
                </a:cubicBezTo>
                <a:cubicBezTo>
                  <a:pt x="204188" y="61584"/>
                  <a:pt x="204210" y="60591"/>
                  <a:pt x="204188" y="59598"/>
                </a:cubicBezTo>
                <a:cubicBezTo>
                  <a:pt x="204166" y="58759"/>
                  <a:pt x="204497" y="58141"/>
                  <a:pt x="204629" y="57324"/>
                </a:cubicBezTo>
                <a:cubicBezTo>
                  <a:pt x="204740" y="56728"/>
                  <a:pt x="204607" y="56111"/>
                  <a:pt x="204740" y="55515"/>
                </a:cubicBezTo>
                <a:cubicBezTo>
                  <a:pt x="204784" y="55272"/>
                  <a:pt x="204916" y="55073"/>
                  <a:pt x="204938" y="54808"/>
                </a:cubicBezTo>
                <a:cubicBezTo>
                  <a:pt x="205004" y="54235"/>
                  <a:pt x="204916" y="53617"/>
                  <a:pt x="204916" y="53043"/>
                </a:cubicBezTo>
                <a:cubicBezTo>
                  <a:pt x="204916" y="52006"/>
                  <a:pt x="205402" y="51101"/>
                  <a:pt x="205446" y="50086"/>
                </a:cubicBezTo>
                <a:cubicBezTo>
                  <a:pt x="205468" y="49512"/>
                  <a:pt x="205424" y="48938"/>
                  <a:pt x="205424" y="48364"/>
                </a:cubicBezTo>
                <a:cubicBezTo>
                  <a:pt x="205424" y="47084"/>
                  <a:pt x="205049" y="45870"/>
                  <a:pt x="204960" y="44612"/>
                </a:cubicBezTo>
                <a:cubicBezTo>
                  <a:pt x="204894" y="44038"/>
                  <a:pt x="204762" y="44038"/>
                  <a:pt x="204497" y="43641"/>
                </a:cubicBezTo>
                <a:cubicBezTo>
                  <a:pt x="204100" y="43112"/>
                  <a:pt x="204188" y="42604"/>
                  <a:pt x="204166" y="41986"/>
                </a:cubicBezTo>
                <a:cubicBezTo>
                  <a:pt x="204166" y="41302"/>
                  <a:pt x="204188" y="40618"/>
                  <a:pt x="204188" y="39956"/>
                </a:cubicBezTo>
                <a:lnTo>
                  <a:pt x="204188" y="31459"/>
                </a:lnTo>
                <a:lnTo>
                  <a:pt x="204188" y="27354"/>
                </a:lnTo>
                <a:cubicBezTo>
                  <a:pt x="204188" y="26339"/>
                  <a:pt x="204276" y="25257"/>
                  <a:pt x="204055" y="24286"/>
                </a:cubicBezTo>
                <a:cubicBezTo>
                  <a:pt x="203857" y="23381"/>
                  <a:pt x="203791" y="22278"/>
                  <a:pt x="204188" y="21417"/>
                </a:cubicBezTo>
                <a:cubicBezTo>
                  <a:pt x="204497" y="20755"/>
                  <a:pt x="205049" y="19983"/>
                  <a:pt x="205181" y="19254"/>
                </a:cubicBezTo>
                <a:cubicBezTo>
                  <a:pt x="205380" y="18173"/>
                  <a:pt x="204916" y="17114"/>
                  <a:pt x="204916" y="16032"/>
                </a:cubicBezTo>
                <a:cubicBezTo>
                  <a:pt x="204938" y="15083"/>
                  <a:pt x="204673" y="14223"/>
                  <a:pt x="204673" y="13274"/>
                </a:cubicBezTo>
                <a:cubicBezTo>
                  <a:pt x="204695" y="11927"/>
                  <a:pt x="204431" y="10581"/>
                  <a:pt x="204166" y="9279"/>
                </a:cubicBezTo>
                <a:cubicBezTo>
                  <a:pt x="204011" y="8551"/>
                  <a:pt x="203746" y="7800"/>
                  <a:pt x="203680" y="7050"/>
                </a:cubicBezTo>
                <a:cubicBezTo>
                  <a:pt x="203570" y="6013"/>
                  <a:pt x="203702" y="4909"/>
                  <a:pt x="203702" y="3894"/>
                </a:cubicBezTo>
                <a:cubicBezTo>
                  <a:pt x="203702" y="2967"/>
                  <a:pt x="203393" y="1511"/>
                  <a:pt x="202952" y="981"/>
                </a:cubicBezTo>
                <a:cubicBezTo>
                  <a:pt x="202797" y="794"/>
                  <a:pt x="202460" y="723"/>
                  <a:pt x="202044" y="723"/>
                </a:cubicBezTo>
                <a:cubicBezTo>
                  <a:pt x="201278" y="723"/>
                  <a:pt x="200240" y="965"/>
                  <a:pt x="199553" y="1180"/>
                </a:cubicBezTo>
                <a:cubicBezTo>
                  <a:pt x="198591" y="1473"/>
                  <a:pt x="197566" y="1542"/>
                  <a:pt x="196535" y="1542"/>
                </a:cubicBezTo>
                <a:cubicBezTo>
                  <a:pt x="195627" y="1542"/>
                  <a:pt x="194715" y="1488"/>
                  <a:pt x="193837" y="1488"/>
                </a:cubicBezTo>
                <a:cubicBezTo>
                  <a:pt x="192800" y="1488"/>
                  <a:pt x="191983" y="1444"/>
                  <a:pt x="190990" y="1113"/>
                </a:cubicBezTo>
                <a:cubicBezTo>
                  <a:pt x="190174" y="848"/>
                  <a:pt x="189468" y="738"/>
                  <a:pt x="188607" y="738"/>
                </a:cubicBezTo>
                <a:cubicBezTo>
                  <a:pt x="188386" y="745"/>
                  <a:pt x="188165" y="748"/>
                  <a:pt x="187945" y="748"/>
                </a:cubicBezTo>
                <a:cubicBezTo>
                  <a:pt x="187503" y="748"/>
                  <a:pt x="187062" y="738"/>
                  <a:pt x="186621" y="738"/>
                </a:cubicBezTo>
                <a:cubicBezTo>
                  <a:pt x="185561" y="738"/>
                  <a:pt x="184546" y="981"/>
                  <a:pt x="183487" y="1003"/>
                </a:cubicBezTo>
                <a:cubicBezTo>
                  <a:pt x="182604" y="1025"/>
                  <a:pt x="181876" y="1003"/>
                  <a:pt x="180993" y="1224"/>
                </a:cubicBezTo>
                <a:cubicBezTo>
                  <a:pt x="179911" y="1511"/>
                  <a:pt x="178940" y="1709"/>
                  <a:pt x="177815" y="1753"/>
                </a:cubicBezTo>
                <a:cubicBezTo>
                  <a:pt x="177496" y="1761"/>
                  <a:pt x="177176" y="1764"/>
                  <a:pt x="176855" y="1764"/>
                </a:cubicBezTo>
                <a:cubicBezTo>
                  <a:pt x="174221" y="1764"/>
                  <a:pt x="171527" y="1508"/>
                  <a:pt x="169009" y="760"/>
                </a:cubicBezTo>
                <a:cubicBezTo>
                  <a:pt x="168170" y="495"/>
                  <a:pt x="167486" y="253"/>
                  <a:pt x="166581" y="231"/>
                </a:cubicBezTo>
                <a:cubicBezTo>
                  <a:pt x="165566" y="231"/>
                  <a:pt x="164661" y="363"/>
                  <a:pt x="163668" y="606"/>
                </a:cubicBezTo>
                <a:cubicBezTo>
                  <a:pt x="161196" y="1246"/>
                  <a:pt x="158703" y="2173"/>
                  <a:pt x="156120" y="2239"/>
                </a:cubicBezTo>
                <a:cubicBezTo>
                  <a:pt x="156003" y="2242"/>
                  <a:pt x="155885" y="2244"/>
                  <a:pt x="155768" y="2244"/>
                </a:cubicBezTo>
                <a:cubicBezTo>
                  <a:pt x="153550" y="2244"/>
                  <a:pt x="151368" y="1674"/>
                  <a:pt x="149147" y="1422"/>
                </a:cubicBezTo>
                <a:cubicBezTo>
                  <a:pt x="147810" y="1260"/>
                  <a:pt x="146489" y="1245"/>
                  <a:pt x="145146" y="1245"/>
                </a:cubicBezTo>
                <a:cubicBezTo>
                  <a:pt x="144848" y="1245"/>
                  <a:pt x="144548" y="1246"/>
                  <a:pt x="144247" y="1246"/>
                </a:cubicBezTo>
                <a:cubicBezTo>
                  <a:pt x="143960" y="1246"/>
                  <a:pt x="143673" y="1235"/>
                  <a:pt x="143386" y="1235"/>
                </a:cubicBezTo>
                <a:cubicBezTo>
                  <a:pt x="143099" y="1235"/>
                  <a:pt x="142813" y="1246"/>
                  <a:pt x="142526" y="1290"/>
                </a:cubicBezTo>
                <a:cubicBezTo>
                  <a:pt x="141577" y="1444"/>
                  <a:pt x="140650" y="1400"/>
                  <a:pt x="139679" y="1488"/>
                </a:cubicBezTo>
                <a:cubicBezTo>
                  <a:pt x="138818" y="1599"/>
                  <a:pt x="138046" y="2084"/>
                  <a:pt x="137163" y="2195"/>
                </a:cubicBezTo>
                <a:cubicBezTo>
                  <a:pt x="136798" y="2237"/>
                  <a:pt x="136430" y="2250"/>
                  <a:pt x="136062" y="2250"/>
                </a:cubicBezTo>
                <a:cubicBezTo>
                  <a:pt x="135473" y="2250"/>
                  <a:pt x="134886" y="2217"/>
                  <a:pt x="134316" y="2217"/>
                </a:cubicBezTo>
                <a:cubicBezTo>
                  <a:pt x="133732" y="2217"/>
                  <a:pt x="133140" y="2255"/>
                  <a:pt x="132554" y="2255"/>
                </a:cubicBezTo>
                <a:cubicBezTo>
                  <a:pt x="132144" y="2255"/>
                  <a:pt x="131736" y="2236"/>
                  <a:pt x="131336" y="2173"/>
                </a:cubicBezTo>
                <a:cubicBezTo>
                  <a:pt x="130343" y="2040"/>
                  <a:pt x="129394" y="1731"/>
                  <a:pt x="128357" y="1731"/>
                </a:cubicBezTo>
                <a:cubicBezTo>
                  <a:pt x="125929" y="1687"/>
                  <a:pt x="123700" y="1180"/>
                  <a:pt x="121339" y="606"/>
                </a:cubicBezTo>
                <a:cubicBezTo>
                  <a:pt x="120071" y="297"/>
                  <a:pt x="118827" y="239"/>
                  <a:pt x="117563" y="239"/>
                </a:cubicBezTo>
                <a:cubicBezTo>
                  <a:pt x="117111" y="239"/>
                  <a:pt x="116656" y="247"/>
                  <a:pt x="116197" y="253"/>
                </a:cubicBezTo>
                <a:cubicBezTo>
                  <a:pt x="114762" y="253"/>
                  <a:pt x="113460" y="694"/>
                  <a:pt x="112092" y="1069"/>
                </a:cubicBezTo>
                <a:cubicBezTo>
                  <a:pt x="111303" y="1276"/>
                  <a:pt x="110457" y="1334"/>
                  <a:pt x="109603" y="1334"/>
                </a:cubicBezTo>
                <a:cubicBezTo>
                  <a:pt x="108545" y="1334"/>
                  <a:pt x="107475" y="1246"/>
                  <a:pt x="106486" y="1246"/>
                </a:cubicBezTo>
                <a:cubicBezTo>
                  <a:pt x="106239" y="1246"/>
                  <a:pt x="105992" y="1245"/>
                  <a:pt x="105746" y="1245"/>
                </a:cubicBezTo>
                <a:cubicBezTo>
                  <a:pt x="103529" y="1245"/>
                  <a:pt x="101342" y="1263"/>
                  <a:pt x="99137" y="1621"/>
                </a:cubicBezTo>
                <a:cubicBezTo>
                  <a:pt x="97614" y="1864"/>
                  <a:pt x="96180" y="2636"/>
                  <a:pt x="94613" y="2769"/>
                </a:cubicBezTo>
                <a:cubicBezTo>
                  <a:pt x="94318" y="2791"/>
                  <a:pt x="94002" y="2800"/>
                  <a:pt x="93678" y="2800"/>
                </a:cubicBezTo>
                <a:cubicBezTo>
                  <a:pt x="93031" y="2800"/>
                  <a:pt x="92354" y="2761"/>
                  <a:pt x="91766" y="2702"/>
                </a:cubicBezTo>
                <a:cubicBezTo>
                  <a:pt x="91037" y="2636"/>
                  <a:pt x="90353" y="2437"/>
                  <a:pt x="89625" y="2349"/>
                </a:cubicBezTo>
                <a:cubicBezTo>
                  <a:pt x="88676" y="2195"/>
                  <a:pt x="87727" y="2327"/>
                  <a:pt x="86800" y="2195"/>
                </a:cubicBezTo>
                <a:cubicBezTo>
                  <a:pt x="86204" y="2106"/>
                  <a:pt x="85630" y="1864"/>
                  <a:pt x="85035" y="1775"/>
                </a:cubicBezTo>
                <a:cubicBezTo>
                  <a:pt x="84781" y="1742"/>
                  <a:pt x="84527" y="1737"/>
                  <a:pt x="84273" y="1737"/>
                </a:cubicBezTo>
                <a:cubicBezTo>
                  <a:pt x="84146" y="1737"/>
                  <a:pt x="84019" y="1738"/>
                  <a:pt x="83892" y="1738"/>
                </a:cubicBezTo>
                <a:cubicBezTo>
                  <a:pt x="83766" y="1738"/>
                  <a:pt x="83639" y="1737"/>
                  <a:pt x="83512" y="1731"/>
                </a:cubicBezTo>
                <a:cubicBezTo>
                  <a:pt x="82695" y="1709"/>
                  <a:pt x="81901" y="1488"/>
                  <a:pt x="81062" y="1466"/>
                </a:cubicBezTo>
                <a:cubicBezTo>
                  <a:pt x="80543" y="1455"/>
                  <a:pt x="80026" y="1447"/>
                  <a:pt x="79510" y="1447"/>
                </a:cubicBezTo>
                <a:cubicBezTo>
                  <a:pt x="77963" y="1447"/>
                  <a:pt x="76427" y="1522"/>
                  <a:pt x="74905" y="1820"/>
                </a:cubicBezTo>
                <a:cubicBezTo>
                  <a:pt x="73047" y="2183"/>
                  <a:pt x="71154" y="2262"/>
                  <a:pt x="69258" y="2262"/>
                </a:cubicBezTo>
                <a:cubicBezTo>
                  <a:pt x="67820" y="2262"/>
                  <a:pt x="66379" y="2217"/>
                  <a:pt x="64951" y="2217"/>
                </a:cubicBezTo>
                <a:lnTo>
                  <a:pt x="59897" y="2217"/>
                </a:lnTo>
                <a:cubicBezTo>
                  <a:pt x="59836" y="2217"/>
                  <a:pt x="59775" y="2218"/>
                  <a:pt x="59713" y="2218"/>
                </a:cubicBezTo>
                <a:cubicBezTo>
                  <a:pt x="57729" y="2218"/>
                  <a:pt x="55843" y="1877"/>
                  <a:pt x="53895" y="1599"/>
                </a:cubicBezTo>
                <a:cubicBezTo>
                  <a:pt x="51555" y="1268"/>
                  <a:pt x="49304" y="1290"/>
                  <a:pt x="46965" y="1224"/>
                </a:cubicBezTo>
                <a:cubicBezTo>
                  <a:pt x="46940" y="1223"/>
                  <a:pt x="46916" y="1223"/>
                  <a:pt x="46891" y="1223"/>
                </a:cubicBezTo>
                <a:cubicBezTo>
                  <a:pt x="45820" y="1223"/>
                  <a:pt x="44910" y="1689"/>
                  <a:pt x="43853" y="1753"/>
                </a:cubicBezTo>
                <a:cubicBezTo>
                  <a:pt x="43726" y="1764"/>
                  <a:pt x="43598" y="1768"/>
                  <a:pt x="43469" y="1768"/>
                </a:cubicBezTo>
                <a:cubicBezTo>
                  <a:pt x="43082" y="1768"/>
                  <a:pt x="42689" y="1731"/>
                  <a:pt x="42308" y="1731"/>
                </a:cubicBezTo>
                <a:lnTo>
                  <a:pt x="23990" y="1731"/>
                </a:lnTo>
                <a:cubicBezTo>
                  <a:pt x="22379" y="1731"/>
                  <a:pt x="20812" y="1511"/>
                  <a:pt x="19223" y="1246"/>
                </a:cubicBezTo>
                <a:cubicBezTo>
                  <a:pt x="18561" y="1135"/>
                  <a:pt x="17921" y="915"/>
                  <a:pt x="17281" y="804"/>
                </a:cubicBezTo>
                <a:cubicBezTo>
                  <a:pt x="16376" y="650"/>
                  <a:pt x="15449" y="694"/>
                  <a:pt x="14545" y="495"/>
                </a:cubicBezTo>
                <a:cubicBezTo>
                  <a:pt x="13574" y="297"/>
                  <a:pt x="12602" y="10"/>
                  <a:pt x="11631" y="10"/>
                </a:cubicBezTo>
                <a:cubicBezTo>
                  <a:pt x="11344" y="2"/>
                  <a:pt x="11058" y="0"/>
                  <a:pt x="107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Google Shape;20;p3"/>
          <p:cNvPicPr preferRelativeResize="0"/>
          <p:nvPr/>
        </p:nvPicPr>
        <p:blipFill rotWithShape="1">
          <a:blip r:embed="rId2">
            <a:alphaModFix amt="75000"/>
          </a:blip>
          <a:srcRect b="10"/>
          <a:stretch/>
        </p:blipFill>
        <p:spPr>
          <a:xfrm>
            <a:off x="0" y="0"/>
            <a:ext cx="9144001" cy="5143502"/>
          </a:xfrm>
          <a:prstGeom prst="rect">
            <a:avLst/>
          </a:prstGeom>
          <a:noFill/>
          <a:ln>
            <a:noFill/>
          </a:ln>
        </p:spPr>
      </p:pic>
      <p:sp>
        <p:nvSpPr>
          <p:cNvPr id="21" name="Google Shape;21;p3"/>
          <p:cNvSpPr txBox="1">
            <a:spLocks noGrp="1"/>
          </p:cNvSpPr>
          <p:nvPr>
            <p:ph type="title"/>
          </p:nvPr>
        </p:nvSpPr>
        <p:spPr>
          <a:xfrm>
            <a:off x="1050775" y="1474838"/>
            <a:ext cx="3361200" cy="20319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3"/>
          <p:cNvSpPr txBox="1">
            <a:spLocks noGrp="1"/>
          </p:cNvSpPr>
          <p:nvPr>
            <p:ph type="title" idx="2" hasCustomPrompt="1"/>
          </p:nvPr>
        </p:nvSpPr>
        <p:spPr>
          <a:xfrm>
            <a:off x="2110209" y="606800"/>
            <a:ext cx="1242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atin typeface="Averia Gruesa Libre"/>
                <a:ea typeface="Averia Gruesa Libre"/>
                <a:cs typeface="Averia Gruesa Libre"/>
                <a:sym typeface="Averia Gruesa Libre"/>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 name="Google Shape;23;p3"/>
          <p:cNvSpPr txBox="1">
            <a:spLocks noGrp="1"/>
          </p:cNvSpPr>
          <p:nvPr>
            <p:ph type="subTitle" idx="1"/>
          </p:nvPr>
        </p:nvSpPr>
        <p:spPr>
          <a:xfrm>
            <a:off x="1403909" y="3740469"/>
            <a:ext cx="2655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4" name="Google Shape;24;p3"/>
          <p:cNvGrpSpPr/>
          <p:nvPr/>
        </p:nvGrpSpPr>
        <p:grpSpPr>
          <a:xfrm>
            <a:off x="3810087" y="4951620"/>
            <a:ext cx="1523893" cy="119100"/>
            <a:chOff x="3810087" y="4951620"/>
            <a:chExt cx="1523893" cy="119100"/>
          </a:xfrm>
        </p:grpSpPr>
        <p:sp>
          <p:nvSpPr>
            <p:cNvPr id="25" name="Google Shape;25;p3"/>
            <p:cNvSpPr/>
            <p:nvPr/>
          </p:nvSpPr>
          <p:spPr>
            <a:xfrm>
              <a:off x="3810087" y="4951620"/>
              <a:ext cx="125400" cy="119100"/>
            </a:xfrm>
            <a:prstGeom prst="star5">
              <a:avLst>
                <a:gd name="adj" fmla="val 19098"/>
                <a:gd name="hf" fmla="val 105146"/>
                <a:gd name="vf" fmla="val 11055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4276252" y="4951620"/>
              <a:ext cx="125400" cy="119100"/>
            </a:xfrm>
            <a:prstGeom prst="star5">
              <a:avLst>
                <a:gd name="adj" fmla="val 19098"/>
                <a:gd name="hf" fmla="val 105146"/>
                <a:gd name="vf" fmla="val 11055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4742416" y="4951620"/>
              <a:ext cx="125400" cy="119100"/>
            </a:xfrm>
            <a:prstGeom prst="star5">
              <a:avLst>
                <a:gd name="adj" fmla="val 19098"/>
                <a:gd name="hf" fmla="val 105146"/>
                <a:gd name="vf" fmla="val 11055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5208581" y="4951620"/>
              <a:ext cx="125400" cy="119100"/>
            </a:xfrm>
            <a:prstGeom prst="star5">
              <a:avLst>
                <a:gd name="adj" fmla="val 19098"/>
                <a:gd name="hf" fmla="val 105146"/>
                <a:gd name="vf" fmla="val 11055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1"/>
        </a:solidFill>
        <a:effectLst/>
      </p:bgPr>
    </p:bg>
    <p:spTree>
      <p:nvGrpSpPr>
        <p:cNvPr id="1" name="Shape 52"/>
        <p:cNvGrpSpPr/>
        <p:nvPr/>
      </p:nvGrpSpPr>
      <p:grpSpPr>
        <a:xfrm>
          <a:off x="0" y="0"/>
          <a:ext cx="0" cy="0"/>
          <a:chOff x="0" y="0"/>
          <a:chExt cx="0" cy="0"/>
        </a:xfrm>
      </p:grpSpPr>
      <p:sp>
        <p:nvSpPr>
          <p:cNvPr id="53" name="Google Shape;53;p6"/>
          <p:cNvSpPr/>
          <p:nvPr/>
        </p:nvSpPr>
        <p:spPr>
          <a:xfrm rot="206">
            <a:off x="264213" y="230128"/>
            <a:ext cx="8615316" cy="4663176"/>
          </a:xfrm>
          <a:custGeom>
            <a:avLst/>
            <a:gdLst/>
            <a:ahLst/>
            <a:cxnLst/>
            <a:rect l="l" t="t" r="r" b="b"/>
            <a:pathLst>
              <a:path w="206528" h="206130" extrusionOk="0">
                <a:moveTo>
                  <a:pt x="10771" y="0"/>
                </a:moveTo>
                <a:cubicBezTo>
                  <a:pt x="10197" y="0"/>
                  <a:pt x="9623" y="10"/>
                  <a:pt x="9049" y="10"/>
                </a:cubicBezTo>
                <a:cubicBezTo>
                  <a:pt x="8189" y="10"/>
                  <a:pt x="7460" y="120"/>
                  <a:pt x="6622" y="253"/>
                </a:cubicBezTo>
                <a:cubicBezTo>
                  <a:pt x="6136" y="319"/>
                  <a:pt x="5827" y="584"/>
                  <a:pt x="5342" y="694"/>
                </a:cubicBezTo>
                <a:cubicBezTo>
                  <a:pt x="4768" y="826"/>
                  <a:pt x="4459" y="826"/>
                  <a:pt x="3907" y="1091"/>
                </a:cubicBezTo>
                <a:cubicBezTo>
                  <a:pt x="3355" y="1356"/>
                  <a:pt x="2539" y="1555"/>
                  <a:pt x="2318" y="2217"/>
                </a:cubicBezTo>
                <a:cubicBezTo>
                  <a:pt x="2119" y="2813"/>
                  <a:pt x="2561" y="3276"/>
                  <a:pt x="2561" y="3916"/>
                </a:cubicBezTo>
                <a:cubicBezTo>
                  <a:pt x="2583" y="4335"/>
                  <a:pt x="2583" y="4777"/>
                  <a:pt x="2561" y="5196"/>
                </a:cubicBezTo>
                <a:cubicBezTo>
                  <a:pt x="2539" y="5770"/>
                  <a:pt x="2252" y="5836"/>
                  <a:pt x="1965" y="6278"/>
                </a:cubicBezTo>
                <a:cubicBezTo>
                  <a:pt x="1700" y="6697"/>
                  <a:pt x="1833" y="7403"/>
                  <a:pt x="1833" y="7911"/>
                </a:cubicBezTo>
                <a:cubicBezTo>
                  <a:pt x="1833" y="8816"/>
                  <a:pt x="1810" y="9720"/>
                  <a:pt x="1833" y="10625"/>
                </a:cubicBezTo>
                <a:cubicBezTo>
                  <a:pt x="1833" y="11707"/>
                  <a:pt x="1347" y="12612"/>
                  <a:pt x="1325" y="13671"/>
                </a:cubicBezTo>
                <a:cubicBezTo>
                  <a:pt x="1325" y="14576"/>
                  <a:pt x="972" y="15414"/>
                  <a:pt x="1082" y="16341"/>
                </a:cubicBezTo>
                <a:cubicBezTo>
                  <a:pt x="1148" y="16959"/>
                  <a:pt x="1479" y="17489"/>
                  <a:pt x="1656" y="18085"/>
                </a:cubicBezTo>
                <a:cubicBezTo>
                  <a:pt x="1833" y="18725"/>
                  <a:pt x="1788" y="19321"/>
                  <a:pt x="1810" y="20005"/>
                </a:cubicBezTo>
                <a:cubicBezTo>
                  <a:pt x="1833" y="20601"/>
                  <a:pt x="2053" y="21130"/>
                  <a:pt x="2075" y="21726"/>
                </a:cubicBezTo>
                <a:cubicBezTo>
                  <a:pt x="2097" y="22300"/>
                  <a:pt x="1943" y="22653"/>
                  <a:pt x="1810" y="23205"/>
                </a:cubicBezTo>
                <a:cubicBezTo>
                  <a:pt x="1722" y="23580"/>
                  <a:pt x="1700" y="24044"/>
                  <a:pt x="1634" y="24441"/>
                </a:cubicBezTo>
                <a:cubicBezTo>
                  <a:pt x="1524" y="25081"/>
                  <a:pt x="1568" y="25743"/>
                  <a:pt x="1568" y="26405"/>
                </a:cubicBezTo>
                <a:cubicBezTo>
                  <a:pt x="1568" y="26913"/>
                  <a:pt x="1590" y="27420"/>
                  <a:pt x="1568" y="27906"/>
                </a:cubicBezTo>
                <a:cubicBezTo>
                  <a:pt x="1568" y="28479"/>
                  <a:pt x="1744" y="28811"/>
                  <a:pt x="1833" y="29340"/>
                </a:cubicBezTo>
                <a:cubicBezTo>
                  <a:pt x="1987" y="30179"/>
                  <a:pt x="1833" y="31216"/>
                  <a:pt x="1833" y="32099"/>
                </a:cubicBezTo>
                <a:cubicBezTo>
                  <a:pt x="1810" y="32960"/>
                  <a:pt x="2009" y="33732"/>
                  <a:pt x="2075" y="34571"/>
                </a:cubicBezTo>
                <a:cubicBezTo>
                  <a:pt x="2119" y="35078"/>
                  <a:pt x="2296" y="35520"/>
                  <a:pt x="2340" y="36027"/>
                </a:cubicBezTo>
                <a:cubicBezTo>
                  <a:pt x="2384" y="36689"/>
                  <a:pt x="2053" y="36932"/>
                  <a:pt x="1877" y="37506"/>
                </a:cubicBezTo>
                <a:cubicBezTo>
                  <a:pt x="1788" y="37771"/>
                  <a:pt x="1855" y="37969"/>
                  <a:pt x="1833" y="38256"/>
                </a:cubicBezTo>
                <a:cubicBezTo>
                  <a:pt x="1788" y="38720"/>
                  <a:pt x="1722" y="39029"/>
                  <a:pt x="1634" y="39470"/>
                </a:cubicBezTo>
                <a:cubicBezTo>
                  <a:pt x="1479" y="40265"/>
                  <a:pt x="1524" y="41169"/>
                  <a:pt x="1568" y="41964"/>
                </a:cubicBezTo>
                <a:cubicBezTo>
                  <a:pt x="1590" y="42803"/>
                  <a:pt x="2186" y="43487"/>
                  <a:pt x="2583" y="44215"/>
                </a:cubicBezTo>
                <a:cubicBezTo>
                  <a:pt x="2826" y="44634"/>
                  <a:pt x="2826" y="44789"/>
                  <a:pt x="2826" y="45296"/>
                </a:cubicBezTo>
                <a:cubicBezTo>
                  <a:pt x="2804" y="46025"/>
                  <a:pt x="2627" y="46687"/>
                  <a:pt x="2561" y="47393"/>
                </a:cubicBezTo>
                <a:cubicBezTo>
                  <a:pt x="2473" y="48276"/>
                  <a:pt x="2561" y="49269"/>
                  <a:pt x="2561" y="50152"/>
                </a:cubicBezTo>
                <a:cubicBezTo>
                  <a:pt x="2561" y="50858"/>
                  <a:pt x="2583" y="51542"/>
                  <a:pt x="2450" y="52226"/>
                </a:cubicBezTo>
                <a:cubicBezTo>
                  <a:pt x="2318" y="52999"/>
                  <a:pt x="2009" y="53727"/>
                  <a:pt x="1877" y="54477"/>
                </a:cubicBezTo>
                <a:cubicBezTo>
                  <a:pt x="1722" y="55228"/>
                  <a:pt x="1788" y="55978"/>
                  <a:pt x="1634" y="56751"/>
                </a:cubicBezTo>
                <a:cubicBezTo>
                  <a:pt x="1369" y="58031"/>
                  <a:pt x="1744" y="59178"/>
                  <a:pt x="2208" y="60348"/>
                </a:cubicBezTo>
                <a:cubicBezTo>
                  <a:pt x="2914" y="62180"/>
                  <a:pt x="2804" y="63967"/>
                  <a:pt x="2804" y="65909"/>
                </a:cubicBezTo>
                <a:cubicBezTo>
                  <a:pt x="2826" y="67741"/>
                  <a:pt x="2473" y="69286"/>
                  <a:pt x="1877" y="71030"/>
                </a:cubicBezTo>
                <a:cubicBezTo>
                  <a:pt x="1369" y="72552"/>
                  <a:pt x="817" y="74384"/>
                  <a:pt x="839" y="76017"/>
                </a:cubicBezTo>
                <a:cubicBezTo>
                  <a:pt x="861" y="78180"/>
                  <a:pt x="839" y="80365"/>
                  <a:pt x="839" y="82550"/>
                </a:cubicBezTo>
                <a:cubicBezTo>
                  <a:pt x="839" y="84536"/>
                  <a:pt x="597" y="86478"/>
                  <a:pt x="597" y="88464"/>
                </a:cubicBezTo>
                <a:lnTo>
                  <a:pt x="597" y="95196"/>
                </a:lnTo>
                <a:lnTo>
                  <a:pt x="597" y="104332"/>
                </a:lnTo>
                <a:cubicBezTo>
                  <a:pt x="597" y="105171"/>
                  <a:pt x="575" y="105943"/>
                  <a:pt x="707" y="106760"/>
                </a:cubicBezTo>
                <a:cubicBezTo>
                  <a:pt x="928" y="107996"/>
                  <a:pt x="839" y="109254"/>
                  <a:pt x="839" y="110512"/>
                </a:cubicBezTo>
                <a:cubicBezTo>
                  <a:pt x="817" y="112057"/>
                  <a:pt x="1347" y="113469"/>
                  <a:pt x="1347" y="114948"/>
                </a:cubicBezTo>
                <a:cubicBezTo>
                  <a:pt x="1347" y="118170"/>
                  <a:pt x="707" y="121238"/>
                  <a:pt x="817" y="124438"/>
                </a:cubicBezTo>
                <a:cubicBezTo>
                  <a:pt x="861" y="125188"/>
                  <a:pt x="1170" y="125652"/>
                  <a:pt x="1347" y="126336"/>
                </a:cubicBezTo>
                <a:cubicBezTo>
                  <a:pt x="1479" y="126821"/>
                  <a:pt x="1325" y="127704"/>
                  <a:pt x="1325" y="128167"/>
                </a:cubicBezTo>
                <a:cubicBezTo>
                  <a:pt x="1325" y="128874"/>
                  <a:pt x="1325" y="129580"/>
                  <a:pt x="1325" y="130286"/>
                </a:cubicBezTo>
                <a:cubicBezTo>
                  <a:pt x="1325" y="131522"/>
                  <a:pt x="1369" y="132361"/>
                  <a:pt x="1877" y="133508"/>
                </a:cubicBezTo>
                <a:cubicBezTo>
                  <a:pt x="2384" y="134590"/>
                  <a:pt x="2450" y="135627"/>
                  <a:pt x="2627" y="136775"/>
                </a:cubicBezTo>
                <a:cubicBezTo>
                  <a:pt x="2958" y="139070"/>
                  <a:pt x="2804" y="141431"/>
                  <a:pt x="2804" y="143749"/>
                </a:cubicBezTo>
                <a:cubicBezTo>
                  <a:pt x="2804" y="145757"/>
                  <a:pt x="3223" y="148118"/>
                  <a:pt x="2384" y="149972"/>
                </a:cubicBezTo>
                <a:cubicBezTo>
                  <a:pt x="1678" y="151539"/>
                  <a:pt x="884" y="152974"/>
                  <a:pt x="839" y="154739"/>
                </a:cubicBezTo>
                <a:cubicBezTo>
                  <a:pt x="751" y="156946"/>
                  <a:pt x="663" y="159330"/>
                  <a:pt x="861" y="161515"/>
                </a:cubicBezTo>
                <a:cubicBezTo>
                  <a:pt x="972" y="162706"/>
                  <a:pt x="1104" y="163854"/>
                  <a:pt x="1457" y="164979"/>
                </a:cubicBezTo>
                <a:cubicBezTo>
                  <a:pt x="1810" y="166083"/>
                  <a:pt x="1899" y="167164"/>
                  <a:pt x="1810" y="168312"/>
                </a:cubicBezTo>
                <a:cubicBezTo>
                  <a:pt x="1612" y="170475"/>
                  <a:pt x="839" y="172417"/>
                  <a:pt x="839" y="174624"/>
                </a:cubicBezTo>
                <a:cubicBezTo>
                  <a:pt x="839" y="176698"/>
                  <a:pt x="1082" y="178707"/>
                  <a:pt x="1082" y="180759"/>
                </a:cubicBezTo>
                <a:cubicBezTo>
                  <a:pt x="1082" y="181708"/>
                  <a:pt x="972" y="182679"/>
                  <a:pt x="1126" y="183606"/>
                </a:cubicBezTo>
                <a:cubicBezTo>
                  <a:pt x="1325" y="184732"/>
                  <a:pt x="1590" y="185703"/>
                  <a:pt x="1590" y="186828"/>
                </a:cubicBezTo>
                <a:cubicBezTo>
                  <a:pt x="1568" y="188152"/>
                  <a:pt x="1369" y="189432"/>
                  <a:pt x="1325" y="190735"/>
                </a:cubicBezTo>
                <a:cubicBezTo>
                  <a:pt x="1303" y="191639"/>
                  <a:pt x="1038" y="192125"/>
                  <a:pt x="751" y="192986"/>
                </a:cubicBezTo>
                <a:cubicBezTo>
                  <a:pt x="530" y="193604"/>
                  <a:pt x="155" y="194310"/>
                  <a:pt x="89" y="194972"/>
                </a:cubicBezTo>
                <a:cubicBezTo>
                  <a:pt x="1" y="195722"/>
                  <a:pt x="486" y="196384"/>
                  <a:pt x="707" y="197068"/>
                </a:cubicBezTo>
                <a:cubicBezTo>
                  <a:pt x="950" y="197907"/>
                  <a:pt x="685" y="198768"/>
                  <a:pt x="884" y="199606"/>
                </a:cubicBezTo>
                <a:cubicBezTo>
                  <a:pt x="1060" y="200313"/>
                  <a:pt x="1082" y="200909"/>
                  <a:pt x="1082" y="201659"/>
                </a:cubicBezTo>
                <a:cubicBezTo>
                  <a:pt x="1082" y="202387"/>
                  <a:pt x="1104" y="202939"/>
                  <a:pt x="1281" y="203601"/>
                </a:cubicBezTo>
                <a:cubicBezTo>
                  <a:pt x="1391" y="204065"/>
                  <a:pt x="641" y="204771"/>
                  <a:pt x="1082" y="205455"/>
                </a:cubicBezTo>
                <a:cubicBezTo>
                  <a:pt x="1251" y="205708"/>
                  <a:pt x="1580" y="205787"/>
                  <a:pt x="1978" y="205787"/>
                </a:cubicBezTo>
                <a:cubicBezTo>
                  <a:pt x="2622" y="205787"/>
                  <a:pt x="3447" y="205579"/>
                  <a:pt x="4062" y="205565"/>
                </a:cubicBezTo>
                <a:cubicBezTo>
                  <a:pt x="5562" y="205565"/>
                  <a:pt x="7019" y="205808"/>
                  <a:pt x="8498" y="205830"/>
                </a:cubicBezTo>
                <a:cubicBezTo>
                  <a:pt x="10550" y="205830"/>
                  <a:pt x="12602" y="205565"/>
                  <a:pt x="14655" y="205565"/>
                </a:cubicBezTo>
                <a:cubicBezTo>
                  <a:pt x="15520" y="205565"/>
                  <a:pt x="16378" y="205579"/>
                  <a:pt x="17233" y="205579"/>
                </a:cubicBezTo>
                <a:cubicBezTo>
                  <a:pt x="18516" y="205579"/>
                  <a:pt x="19793" y="205548"/>
                  <a:pt x="21077" y="205389"/>
                </a:cubicBezTo>
                <a:cubicBezTo>
                  <a:pt x="23637" y="205080"/>
                  <a:pt x="26131" y="204396"/>
                  <a:pt x="28713" y="204131"/>
                </a:cubicBezTo>
                <a:cubicBezTo>
                  <a:pt x="29328" y="204074"/>
                  <a:pt x="29947" y="204058"/>
                  <a:pt x="30566" y="204058"/>
                </a:cubicBezTo>
                <a:cubicBezTo>
                  <a:pt x="31392" y="204058"/>
                  <a:pt x="32219" y="204087"/>
                  <a:pt x="33039" y="204087"/>
                </a:cubicBezTo>
                <a:cubicBezTo>
                  <a:pt x="33517" y="204087"/>
                  <a:pt x="33998" y="204077"/>
                  <a:pt x="34478" y="204077"/>
                </a:cubicBezTo>
                <a:cubicBezTo>
                  <a:pt x="35439" y="204077"/>
                  <a:pt x="36401" y="204116"/>
                  <a:pt x="37342" y="204351"/>
                </a:cubicBezTo>
                <a:cubicBezTo>
                  <a:pt x="38380" y="204594"/>
                  <a:pt x="39395" y="204594"/>
                  <a:pt x="40432" y="204815"/>
                </a:cubicBezTo>
                <a:cubicBezTo>
                  <a:pt x="41425" y="205036"/>
                  <a:pt x="42330" y="205455"/>
                  <a:pt x="43323" y="205631"/>
                </a:cubicBezTo>
                <a:cubicBezTo>
                  <a:pt x="44231" y="205796"/>
                  <a:pt x="45061" y="206077"/>
                  <a:pt x="45959" y="206077"/>
                </a:cubicBezTo>
                <a:cubicBezTo>
                  <a:pt x="46021" y="206077"/>
                  <a:pt x="46085" y="206076"/>
                  <a:pt x="46148" y="206073"/>
                </a:cubicBezTo>
                <a:cubicBezTo>
                  <a:pt x="46744" y="206051"/>
                  <a:pt x="47274" y="205852"/>
                  <a:pt x="47870" y="205698"/>
                </a:cubicBezTo>
                <a:cubicBezTo>
                  <a:pt x="48995" y="205389"/>
                  <a:pt x="50054" y="204793"/>
                  <a:pt x="51224" y="204528"/>
                </a:cubicBezTo>
                <a:cubicBezTo>
                  <a:pt x="51930" y="204351"/>
                  <a:pt x="52614" y="204373"/>
                  <a:pt x="53343" y="204285"/>
                </a:cubicBezTo>
                <a:cubicBezTo>
                  <a:pt x="54402" y="204175"/>
                  <a:pt x="55439" y="203932"/>
                  <a:pt x="56499" y="203866"/>
                </a:cubicBezTo>
                <a:cubicBezTo>
                  <a:pt x="56958" y="203831"/>
                  <a:pt x="57420" y="203820"/>
                  <a:pt x="57885" y="203820"/>
                </a:cubicBezTo>
                <a:cubicBezTo>
                  <a:pt x="58582" y="203820"/>
                  <a:pt x="59284" y="203844"/>
                  <a:pt x="59986" y="203844"/>
                </a:cubicBezTo>
                <a:cubicBezTo>
                  <a:pt x="60217" y="203844"/>
                  <a:pt x="60449" y="203833"/>
                  <a:pt x="60681" y="203833"/>
                </a:cubicBezTo>
                <a:cubicBezTo>
                  <a:pt x="60913" y="203833"/>
                  <a:pt x="61144" y="203844"/>
                  <a:pt x="61376" y="203888"/>
                </a:cubicBezTo>
                <a:cubicBezTo>
                  <a:pt x="61795" y="203976"/>
                  <a:pt x="62193" y="204219"/>
                  <a:pt x="62612" y="204285"/>
                </a:cubicBezTo>
                <a:cubicBezTo>
                  <a:pt x="64157" y="204594"/>
                  <a:pt x="65768" y="204616"/>
                  <a:pt x="67335" y="204859"/>
                </a:cubicBezTo>
                <a:cubicBezTo>
                  <a:pt x="68979" y="205113"/>
                  <a:pt x="70689" y="205185"/>
                  <a:pt x="72405" y="205185"/>
                </a:cubicBezTo>
                <a:cubicBezTo>
                  <a:pt x="74121" y="205185"/>
                  <a:pt x="75843" y="205113"/>
                  <a:pt x="77509" y="205080"/>
                </a:cubicBezTo>
                <a:cubicBezTo>
                  <a:pt x="77727" y="205072"/>
                  <a:pt x="77932" y="205064"/>
                  <a:pt x="78133" y="205064"/>
                </a:cubicBezTo>
                <a:cubicBezTo>
                  <a:pt x="78500" y="205064"/>
                  <a:pt x="78853" y="205090"/>
                  <a:pt x="79252" y="205190"/>
                </a:cubicBezTo>
                <a:cubicBezTo>
                  <a:pt x="79896" y="205327"/>
                  <a:pt x="80935" y="205790"/>
                  <a:pt x="81655" y="205790"/>
                </a:cubicBezTo>
                <a:cubicBezTo>
                  <a:pt x="81751" y="205790"/>
                  <a:pt x="81840" y="205782"/>
                  <a:pt x="81923" y="205764"/>
                </a:cubicBezTo>
                <a:cubicBezTo>
                  <a:pt x="82342" y="205676"/>
                  <a:pt x="82629" y="205322"/>
                  <a:pt x="83026" y="205190"/>
                </a:cubicBezTo>
                <a:cubicBezTo>
                  <a:pt x="83362" y="205063"/>
                  <a:pt x="83800" y="205033"/>
                  <a:pt x="84236" y="205033"/>
                </a:cubicBezTo>
                <a:cubicBezTo>
                  <a:pt x="84633" y="205033"/>
                  <a:pt x="85028" y="205058"/>
                  <a:pt x="85344" y="205058"/>
                </a:cubicBezTo>
                <a:cubicBezTo>
                  <a:pt x="86685" y="205078"/>
                  <a:pt x="88040" y="205119"/>
                  <a:pt x="89397" y="205119"/>
                </a:cubicBezTo>
                <a:cubicBezTo>
                  <a:pt x="90920" y="205119"/>
                  <a:pt x="92445" y="205068"/>
                  <a:pt x="93951" y="204881"/>
                </a:cubicBezTo>
                <a:cubicBezTo>
                  <a:pt x="94828" y="204775"/>
                  <a:pt x="95732" y="204741"/>
                  <a:pt x="96645" y="204741"/>
                </a:cubicBezTo>
                <a:cubicBezTo>
                  <a:pt x="98190" y="204741"/>
                  <a:pt x="99757" y="204837"/>
                  <a:pt x="101256" y="204837"/>
                </a:cubicBezTo>
                <a:lnTo>
                  <a:pt x="114100" y="204837"/>
                </a:lnTo>
                <a:cubicBezTo>
                  <a:pt x="116815" y="204837"/>
                  <a:pt x="119397" y="205234"/>
                  <a:pt x="122111" y="205521"/>
                </a:cubicBezTo>
                <a:cubicBezTo>
                  <a:pt x="122638" y="205585"/>
                  <a:pt x="123177" y="205603"/>
                  <a:pt x="123719" y="205603"/>
                </a:cubicBezTo>
                <a:cubicBezTo>
                  <a:pt x="124493" y="205603"/>
                  <a:pt x="125274" y="205565"/>
                  <a:pt x="126040" y="205565"/>
                </a:cubicBezTo>
                <a:cubicBezTo>
                  <a:pt x="126063" y="205566"/>
                  <a:pt x="126086" y="205566"/>
                  <a:pt x="126110" y="205566"/>
                </a:cubicBezTo>
                <a:cubicBezTo>
                  <a:pt x="127183" y="205566"/>
                  <a:pt x="128093" y="205076"/>
                  <a:pt x="129129" y="204881"/>
                </a:cubicBezTo>
                <a:cubicBezTo>
                  <a:pt x="130365" y="204660"/>
                  <a:pt x="131690" y="204638"/>
                  <a:pt x="132947" y="204462"/>
                </a:cubicBezTo>
                <a:cubicBezTo>
                  <a:pt x="133574" y="204368"/>
                  <a:pt x="134190" y="204340"/>
                  <a:pt x="134803" y="204340"/>
                </a:cubicBezTo>
                <a:cubicBezTo>
                  <a:pt x="135053" y="204340"/>
                  <a:pt x="135302" y="204345"/>
                  <a:pt x="135552" y="204351"/>
                </a:cubicBezTo>
                <a:cubicBezTo>
                  <a:pt x="137781" y="204351"/>
                  <a:pt x="139966" y="204087"/>
                  <a:pt x="142195" y="204087"/>
                </a:cubicBezTo>
                <a:cubicBezTo>
                  <a:pt x="142542" y="204087"/>
                  <a:pt x="142887" y="204084"/>
                  <a:pt x="143231" y="204084"/>
                </a:cubicBezTo>
                <a:cubicBezTo>
                  <a:pt x="144720" y="204084"/>
                  <a:pt x="146175" y="204128"/>
                  <a:pt x="147646" y="204594"/>
                </a:cubicBezTo>
                <a:cubicBezTo>
                  <a:pt x="149211" y="205081"/>
                  <a:pt x="150776" y="205324"/>
                  <a:pt x="152438" y="205324"/>
                </a:cubicBezTo>
                <a:cubicBezTo>
                  <a:pt x="152510" y="205324"/>
                  <a:pt x="152583" y="205323"/>
                  <a:pt x="152656" y="205322"/>
                </a:cubicBezTo>
                <a:cubicBezTo>
                  <a:pt x="156266" y="205301"/>
                  <a:pt x="159835" y="205078"/>
                  <a:pt x="163461" y="205078"/>
                </a:cubicBezTo>
                <a:cubicBezTo>
                  <a:pt x="163626" y="205078"/>
                  <a:pt x="163790" y="205079"/>
                  <a:pt x="163955" y="205080"/>
                </a:cubicBezTo>
                <a:cubicBezTo>
                  <a:pt x="165191" y="205080"/>
                  <a:pt x="166339" y="204837"/>
                  <a:pt x="167597" y="204837"/>
                </a:cubicBezTo>
                <a:lnTo>
                  <a:pt x="173423" y="204837"/>
                </a:lnTo>
                <a:cubicBezTo>
                  <a:pt x="173728" y="204837"/>
                  <a:pt x="174115" y="204790"/>
                  <a:pt x="174456" y="204790"/>
                </a:cubicBezTo>
                <a:cubicBezTo>
                  <a:pt x="174584" y="204790"/>
                  <a:pt x="174705" y="204797"/>
                  <a:pt x="174813" y="204815"/>
                </a:cubicBezTo>
                <a:cubicBezTo>
                  <a:pt x="175277" y="204903"/>
                  <a:pt x="175608" y="205190"/>
                  <a:pt x="176093" y="205278"/>
                </a:cubicBezTo>
                <a:cubicBezTo>
                  <a:pt x="177395" y="205499"/>
                  <a:pt x="178720" y="205543"/>
                  <a:pt x="180022" y="205764"/>
                </a:cubicBezTo>
                <a:cubicBezTo>
                  <a:pt x="181401" y="205985"/>
                  <a:pt x="182879" y="206129"/>
                  <a:pt x="184340" y="206129"/>
                </a:cubicBezTo>
                <a:cubicBezTo>
                  <a:pt x="185357" y="206129"/>
                  <a:pt x="186366" y="206059"/>
                  <a:pt x="187327" y="205896"/>
                </a:cubicBezTo>
                <a:cubicBezTo>
                  <a:pt x="188364" y="205720"/>
                  <a:pt x="189357" y="205455"/>
                  <a:pt x="190394" y="205212"/>
                </a:cubicBezTo>
                <a:cubicBezTo>
                  <a:pt x="190779" y="205137"/>
                  <a:pt x="191159" y="205126"/>
                  <a:pt x="191538" y="205126"/>
                </a:cubicBezTo>
                <a:cubicBezTo>
                  <a:pt x="191700" y="205126"/>
                  <a:pt x="191862" y="205128"/>
                  <a:pt x="192024" y="205128"/>
                </a:cubicBezTo>
                <a:cubicBezTo>
                  <a:pt x="192372" y="205128"/>
                  <a:pt x="192718" y="205118"/>
                  <a:pt x="193065" y="205058"/>
                </a:cubicBezTo>
                <a:cubicBezTo>
                  <a:pt x="194036" y="204881"/>
                  <a:pt x="194875" y="204837"/>
                  <a:pt x="195868" y="204837"/>
                </a:cubicBezTo>
                <a:cubicBezTo>
                  <a:pt x="196177" y="204837"/>
                  <a:pt x="196495" y="204847"/>
                  <a:pt x="196811" y="204847"/>
                </a:cubicBezTo>
                <a:cubicBezTo>
                  <a:pt x="196969" y="204847"/>
                  <a:pt x="197126" y="204844"/>
                  <a:pt x="197280" y="204837"/>
                </a:cubicBezTo>
                <a:cubicBezTo>
                  <a:pt x="197722" y="204815"/>
                  <a:pt x="198053" y="204594"/>
                  <a:pt x="198494" y="204572"/>
                </a:cubicBezTo>
                <a:cubicBezTo>
                  <a:pt x="198682" y="204561"/>
                  <a:pt x="198869" y="204557"/>
                  <a:pt x="199056" y="204557"/>
                </a:cubicBezTo>
                <a:cubicBezTo>
                  <a:pt x="199618" y="204557"/>
                  <a:pt x="200177" y="204594"/>
                  <a:pt x="200723" y="204594"/>
                </a:cubicBezTo>
                <a:cubicBezTo>
                  <a:pt x="201517" y="204594"/>
                  <a:pt x="202135" y="204727"/>
                  <a:pt x="202886" y="204837"/>
                </a:cubicBezTo>
                <a:cubicBezTo>
                  <a:pt x="203271" y="204894"/>
                  <a:pt x="203961" y="205191"/>
                  <a:pt x="204633" y="205191"/>
                </a:cubicBezTo>
                <a:cubicBezTo>
                  <a:pt x="205000" y="205191"/>
                  <a:pt x="205362" y="205102"/>
                  <a:pt x="205667" y="204837"/>
                </a:cubicBezTo>
                <a:cubicBezTo>
                  <a:pt x="206527" y="204087"/>
                  <a:pt x="205799" y="202895"/>
                  <a:pt x="205667" y="201990"/>
                </a:cubicBezTo>
                <a:cubicBezTo>
                  <a:pt x="205622" y="201571"/>
                  <a:pt x="205446" y="201019"/>
                  <a:pt x="205269" y="200644"/>
                </a:cubicBezTo>
                <a:cubicBezTo>
                  <a:pt x="205004" y="200026"/>
                  <a:pt x="204806" y="199518"/>
                  <a:pt x="204695" y="198812"/>
                </a:cubicBezTo>
                <a:cubicBezTo>
                  <a:pt x="204497" y="197466"/>
                  <a:pt x="204695" y="195943"/>
                  <a:pt x="204673" y="194597"/>
                </a:cubicBezTo>
                <a:cubicBezTo>
                  <a:pt x="204673" y="193758"/>
                  <a:pt x="204828" y="192964"/>
                  <a:pt x="204916" y="192125"/>
                </a:cubicBezTo>
                <a:cubicBezTo>
                  <a:pt x="205004" y="191242"/>
                  <a:pt x="204916" y="190315"/>
                  <a:pt x="204938" y="189432"/>
                </a:cubicBezTo>
                <a:cubicBezTo>
                  <a:pt x="204938" y="188351"/>
                  <a:pt x="204673" y="187292"/>
                  <a:pt x="204673" y="186210"/>
                </a:cubicBezTo>
                <a:cubicBezTo>
                  <a:pt x="204673" y="185107"/>
                  <a:pt x="204453" y="184401"/>
                  <a:pt x="204210" y="183319"/>
                </a:cubicBezTo>
                <a:cubicBezTo>
                  <a:pt x="203945" y="182149"/>
                  <a:pt x="203393" y="181090"/>
                  <a:pt x="203106" y="179920"/>
                </a:cubicBezTo>
                <a:cubicBezTo>
                  <a:pt x="202820" y="178640"/>
                  <a:pt x="202621" y="177316"/>
                  <a:pt x="202489" y="176014"/>
                </a:cubicBezTo>
                <a:cubicBezTo>
                  <a:pt x="202202" y="172969"/>
                  <a:pt x="201738" y="169989"/>
                  <a:pt x="201716" y="166922"/>
                </a:cubicBezTo>
                <a:cubicBezTo>
                  <a:pt x="201694" y="165355"/>
                  <a:pt x="201981" y="164229"/>
                  <a:pt x="202555" y="162728"/>
                </a:cubicBezTo>
                <a:cubicBezTo>
                  <a:pt x="203195" y="161007"/>
                  <a:pt x="203614" y="159219"/>
                  <a:pt x="204078" y="157454"/>
                </a:cubicBezTo>
                <a:cubicBezTo>
                  <a:pt x="204475" y="155909"/>
                  <a:pt x="204431" y="154474"/>
                  <a:pt x="204431" y="152907"/>
                </a:cubicBezTo>
                <a:cubicBezTo>
                  <a:pt x="204431" y="151208"/>
                  <a:pt x="204431" y="149597"/>
                  <a:pt x="204188" y="147920"/>
                </a:cubicBezTo>
                <a:cubicBezTo>
                  <a:pt x="204011" y="146662"/>
                  <a:pt x="203989" y="145382"/>
                  <a:pt x="203769" y="144124"/>
                </a:cubicBezTo>
                <a:cubicBezTo>
                  <a:pt x="203614" y="143219"/>
                  <a:pt x="203217" y="142402"/>
                  <a:pt x="203173" y="141497"/>
                </a:cubicBezTo>
                <a:cubicBezTo>
                  <a:pt x="203151" y="140747"/>
                  <a:pt x="203106" y="139931"/>
                  <a:pt x="203239" y="139202"/>
                </a:cubicBezTo>
                <a:cubicBezTo>
                  <a:pt x="203327" y="138673"/>
                  <a:pt x="203570" y="138165"/>
                  <a:pt x="203658" y="137635"/>
                </a:cubicBezTo>
                <a:cubicBezTo>
                  <a:pt x="203835" y="136488"/>
                  <a:pt x="203702" y="135186"/>
                  <a:pt x="203702" y="134038"/>
                </a:cubicBezTo>
                <a:cubicBezTo>
                  <a:pt x="203702" y="132140"/>
                  <a:pt x="203482" y="130286"/>
                  <a:pt x="204188" y="128521"/>
                </a:cubicBezTo>
                <a:cubicBezTo>
                  <a:pt x="204960" y="126578"/>
                  <a:pt x="205777" y="124769"/>
                  <a:pt x="205667" y="122628"/>
                </a:cubicBezTo>
                <a:cubicBezTo>
                  <a:pt x="205644" y="121922"/>
                  <a:pt x="205402" y="121547"/>
                  <a:pt x="205027" y="120929"/>
                </a:cubicBezTo>
                <a:cubicBezTo>
                  <a:pt x="204673" y="120333"/>
                  <a:pt x="204210" y="119715"/>
                  <a:pt x="204011" y="119009"/>
                </a:cubicBezTo>
                <a:cubicBezTo>
                  <a:pt x="203901" y="118523"/>
                  <a:pt x="203967" y="118015"/>
                  <a:pt x="203879" y="117530"/>
                </a:cubicBezTo>
                <a:cubicBezTo>
                  <a:pt x="203769" y="116780"/>
                  <a:pt x="203438" y="116095"/>
                  <a:pt x="203415" y="115301"/>
                </a:cubicBezTo>
                <a:cubicBezTo>
                  <a:pt x="203415" y="114882"/>
                  <a:pt x="203438" y="114440"/>
                  <a:pt x="203438" y="114021"/>
                </a:cubicBezTo>
                <a:cubicBezTo>
                  <a:pt x="203460" y="113006"/>
                  <a:pt x="203438" y="112013"/>
                  <a:pt x="203438" y="110997"/>
                </a:cubicBezTo>
                <a:lnTo>
                  <a:pt x="203438" y="102655"/>
                </a:lnTo>
                <a:cubicBezTo>
                  <a:pt x="203438" y="101463"/>
                  <a:pt x="203415" y="100316"/>
                  <a:pt x="203636" y="99146"/>
                </a:cubicBezTo>
                <a:cubicBezTo>
                  <a:pt x="203769" y="98418"/>
                  <a:pt x="203658" y="97800"/>
                  <a:pt x="203504" y="97094"/>
                </a:cubicBezTo>
                <a:cubicBezTo>
                  <a:pt x="202996" y="94600"/>
                  <a:pt x="203195" y="91996"/>
                  <a:pt x="203195" y="89480"/>
                </a:cubicBezTo>
                <a:cubicBezTo>
                  <a:pt x="203195" y="88310"/>
                  <a:pt x="203129" y="87162"/>
                  <a:pt x="203327" y="86015"/>
                </a:cubicBezTo>
                <a:cubicBezTo>
                  <a:pt x="203482" y="85264"/>
                  <a:pt x="203791" y="84536"/>
                  <a:pt x="203901" y="83764"/>
                </a:cubicBezTo>
                <a:cubicBezTo>
                  <a:pt x="203967" y="83278"/>
                  <a:pt x="203945" y="82793"/>
                  <a:pt x="203989" y="82307"/>
                </a:cubicBezTo>
                <a:cubicBezTo>
                  <a:pt x="204122" y="81314"/>
                  <a:pt x="204409" y="80343"/>
                  <a:pt x="204453" y="79328"/>
                </a:cubicBezTo>
                <a:cubicBezTo>
                  <a:pt x="204475" y="78357"/>
                  <a:pt x="204431" y="77363"/>
                  <a:pt x="204431" y="76392"/>
                </a:cubicBezTo>
                <a:cubicBezTo>
                  <a:pt x="204431" y="74605"/>
                  <a:pt x="204210" y="72839"/>
                  <a:pt x="203879" y="71074"/>
                </a:cubicBezTo>
                <a:cubicBezTo>
                  <a:pt x="203724" y="70257"/>
                  <a:pt x="203614" y="69418"/>
                  <a:pt x="203680" y="68602"/>
                </a:cubicBezTo>
                <a:cubicBezTo>
                  <a:pt x="203724" y="68094"/>
                  <a:pt x="203923" y="67631"/>
                  <a:pt x="203945" y="67123"/>
                </a:cubicBezTo>
                <a:cubicBezTo>
                  <a:pt x="203989" y="65600"/>
                  <a:pt x="204188" y="64122"/>
                  <a:pt x="204188" y="62599"/>
                </a:cubicBezTo>
                <a:cubicBezTo>
                  <a:pt x="204188" y="61584"/>
                  <a:pt x="204210" y="60591"/>
                  <a:pt x="204188" y="59598"/>
                </a:cubicBezTo>
                <a:cubicBezTo>
                  <a:pt x="204166" y="58759"/>
                  <a:pt x="204497" y="58141"/>
                  <a:pt x="204629" y="57324"/>
                </a:cubicBezTo>
                <a:cubicBezTo>
                  <a:pt x="204740" y="56728"/>
                  <a:pt x="204607" y="56111"/>
                  <a:pt x="204740" y="55515"/>
                </a:cubicBezTo>
                <a:cubicBezTo>
                  <a:pt x="204784" y="55272"/>
                  <a:pt x="204916" y="55073"/>
                  <a:pt x="204938" y="54808"/>
                </a:cubicBezTo>
                <a:cubicBezTo>
                  <a:pt x="205004" y="54235"/>
                  <a:pt x="204916" y="53617"/>
                  <a:pt x="204916" y="53043"/>
                </a:cubicBezTo>
                <a:cubicBezTo>
                  <a:pt x="204916" y="52006"/>
                  <a:pt x="205402" y="51101"/>
                  <a:pt x="205446" y="50086"/>
                </a:cubicBezTo>
                <a:cubicBezTo>
                  <a:pt x="205468" y="49512"/>
                  <a:pt x="205424" y="48938"/>
                  <a:pt x="205424" y="48364"/>
                </a:cubicBezTo>
                <a:cubicBezTo>
                  <a:pt x="205424" y="47084"/>
                  <a:pt x="205049" y="45870"/>
                  <a:pt x="204960" y="44612"/>
                </a:cubicBezTo>
                <a:cubicBezTo>
                  <a:pt x="204894" y="44038"/>
                  <a:pt x="204762" y="44038"/>
                  <a:pt x="204497" y="43641"/>
                </a:cubicBezTo>
                <a:cubicBezTo>
                  <a:pt x="204100" y="43112"/>
                  <a:pt x="204188" y="42604"/>
                  <a:pt x="204166" y="41986"/>
                </a:cubicBezTo>
                <a:cubicBezTo>
                  <a:pt x="204166" y="41302"/>
                  <a:pt x="204188" y="40618"/>
                  <a:pt x="204188" y="39956"/>
                </a:cubicBezTo>
                <a:lnTo>
                  <a:pt x="204188" y="31459"/>
                </a:lnTo>
                <a:lnTo>
                  <a:pt x="204188" y="27354"/>
                </a:lnTo>
                <a:cubicBezTo>
                  <a:pt x="204188" y="26339"/>
                  <a:pt x="204276" y="25257"/>
                  <a:pt x="204055" y="24286"/>
                </a:cubicBezTo>
                <a:cubicBezTo>
                  <a:pt x="203857" y="23381"/>
                  <a:pt x="203791" y="22278"/>
                  <a:pt x="204188" y="21417"/>
                </a:cubicBezTo>
                <a:cubicBezTo>
                  <a:pt x="204497" y="20755"/>
                  <a:pt x="205049" y="19983"/>
                  <a:pt x="205181" y="19254"/>
                </a:cubicBezTo>
                <a:cubicBezTo>
                  <a:pt x="205380" y="18173"/>
                  <a:pt x="204916" y="17114"/>
                  <a:pt x="204916" y="16032"/>
                </a:cubicBezTo>
                <a:cubicBezTo>
                  <a:pt x="204938" y="15083"/>
                  <a:pt x="204673" y="14223"/>
                  <a:pt x="204673" y="13274"/>
                </a:cubicBezTo>
                <a:cubicBezTo>
                  <a:pt x="204695" y="11927"/>
                  <a:pt x="204431" y="10581"/>
                  <a:pt x="204166" y="9279"/>
                </a:cubicBezTo>
                <a:cubicBezTo>
                  <a:pt x="204011" y="8551"/>
                  <a:pt x="203746" y="7800"/>
                  <a:pt x="203680" y="7050"/>
                </a:cubicBezTo>
                <a:cubicBezTo>
                  <a:pt x="203570" y="6013"/>
                  <a:pt x="203702" y="4909"/>
                  <a:pt x="203702" y="3894"/>
                </a:cubicBezTo>
                <a:cubicBezTo>
                  <a:pt x="203702" y="2967"/>
                  <a:pt x="203393" y="1511"/>
                  <a:pt x="202952" y="981"/>
                </a:cubicBezTo>
                <a:cubicBezTo>
                  <a:pt x="202797" y="794"/>
                  <a:pt x="202460" y="723"/>
                  <a:pt x="202044" y="723"/>
                </a:cubicBezTo>
                <a:cubicBezTo>
                  <a:pt x="201278" y="723"/>
                  <a:pt x="200240" y="965"/>
                  <a:pt x="199553" y="1180"/>
                </a:cubicBezTo>
                <a:cubicBezTo>
                  <a:pt x="198591" y="1473"/>
                  <a:pt x="197566" y="1542"/>
                  <a:pt x="196535" y="1542"/>
                </a:cubicBezTo>
                <a:cubicBezTo>
                  <a:pt x="195627" y="1542"/>
                  <a:pt x="194715" y="1488"/>
                  <a:pt x="193837" y="1488"/>
                </a:cubicBezTo>
                <a:cubicBezTo>
                  <a:pt x="192800" y="1488"/>
                  <a:pt x="191983" y="1444"/>
                  <a:pt x="190990" y="1113"/>
                </a:cubicBezTo>
                <a:cubicBezTo>
                  <a:pt x="190174" y="848"/>
                  <a:pt x="189468" y="738"/>
                  <a:pt x="188607" y="738"/>
                </a:cubicBezTo>
                <a:cubicBezTo>
                  <a:pt x="188386" y="745"/>
                  <a:pt x="188165" y="748"/>
                  <a:pt x="187945" y="748"/>
                </a:cubicBezTo>
                <a:cubicBezTo>
                  <a:pt x="187503" y="748"/>
                  <a:pt x="187062" y="738"/>
                  <a:pt x="186621" y="738"/>
                </a:cubicBezTo>
                <a:cubicBezTo>
                  <a:pt x="185561" y="738"/>
                  <a:pt x="184546" y="981"/>
                  <a:pt x="183487" y="1003"/>
                </a:cubicBezTo>
                <a:cubicBezTo>
                  <a:pt x="182604" y="1025"/>
                  <a:pt x="181876" y="1003"/>
                  <a:pt x="180993" y="1224"/>
                </a:cubicBezTo>
                <a:cubicBezTo>
                  <a:pt x="179911" y="1511"/>
                  <a:pt x="178940" y="1709"/>
                  <a:pt x="177815" y="1753"/>
                </a:cubicBezTo>
                <a:cubicBezTo>
                  <a:pt x="177496" y="1761"/>
                  <a:pt x="177176" y="1764"/>
                  <a:pt x="176855" y="1764"/>
                </a:cubicBezTo>
                <a:cubicBezTo>
                  <a:pt x="174221" y="1764"/>
                  <a:pt x="171527" y="1508"/>
                  <a:pt x="169009" y="760"/>
                </a:cubicBezTo>
                <a:cubicBezTo>
                  <a:pt x="168170" y="495"/>
                  <a:pt x="167486" y="253"/>
                  <a:pt x="166581" y="231"/>
                </a:cubicBezTo>
                <a:cubicBezTo>
                  <a:pt x="165566" y="231"/>
                  <a:pt x="164661" y="363"/>
                  <a:pt x="163668" y="606"/>
                </a:cubicBezTo>
                <a:cubicBezTo>
                  <a:pt x="161196" y="1246"/>
                  <a:pt x="158703" y="2173"/>
                  <a:pt x="156120" y="2239"/>
                </a:cubicBezTo>
                <a:cubicBezTo>
                  <a:pt x="156003" y="2242"/>
                  <a:pt x="155885" y="2244"/>
                  <a:pt x="155768" y="2244"/>
                </a:cubicBezTo>
                <a:cubicBezTo>
                  <a:pt x="153550" y="2244"/>
                  <a:pt x="151368" y="1674"/>
                  <a:pt x="149147" y="1422"/>
                </a:cubicBezTo>
                <a:cubicBezTo>
                  <a:pt x="147810" y="1260"/>
                  <a:pt x="146489" y="1245"/>
                  <a:pt x="145146" y="1245"/>
                </a:cubicBezTo>
                <a:cubicBezTo>
                  <a:pt x="144848" y="1245"/>
                  <a:pt x="144548" y="1246"/>
                  <a:pt x="144247" y="1246"/>
                </a:cubicBezTo>
                <a:cubicBezTo>
                  <a:pt x="143960" y="1246"/>
                  <a:pt x="143673" y="1235"/>
                  <a:pt x="143386" y="1235"/>
                </a:cubicBezTo>
                <a:cubicBezTo>
                  <a:pt x="143099" y="1235"/>
                  <a:pt x="142813" y="1246"/>
                  <a:pt x="142526" y="1290"/>
                </a:cubicBezTo>
                <a:cubicBezTo>
                  <a:pt x="141577" y="1444"/>
                  <a:pt x="140650" y="1400"/>
                  <a:pt x="139679" y="1488"/>
                </a:cubicBezTo>
                <a:cubicBezTo>
                  <a:pt x="138818" y="1599"/>
                  <a:pt x="138046" y="2084"/>
                  <a:pt x="137163" y="2195"/>
                </a:cubicBezTo>
                <a:cubicBezTo>
                  <a:pt x="136798" y="2237"/>
                  <a:pt x="136430" y="2250"/>
                  <a:pt x="136062" y="2250"/>
                </a:cubicBezTo>
                <a:cubicBezTo>
                  <a:pt x="135473" y="2250"/>
                  <a:pt x="134886" y="2217"/>
                  <a:pt x="134316" y="2217"/>
                </a:cubicBezTo>
                <a:cubicBezTo>
                  <a:pt x="133732" y="2217"/>
                  <a:pt x="133140" y="2255"/>
                  <a:pt x="132554" y="2255"/>
                </a:cubicBezTo>
                <a:cubicBezTo>
                  <a:pt x="132144" y="2255"/>
                  <a:pt x="131736" y="2236"/>
                  <a:pt x="131336" y="2173"/>
                </a:cubicBezTo>
                <a:cubicBezTo>
                  <a:pt x="130343" y="2040"/>
                  <a:pt x="129394" y="1731"/>
                  <a:pt x="128357" y="1731"/>
                </a:cubicBezTo>
                <a:cubicBezTo>
                  <a:pt x="125929" y="1687"/>
                  <a:pt x="123700" y="1180"/>
                  <a:pt x="121339" y="606"/>
                </a:cubicBezTo>
                <a:cubicBezTo>
                  <a:pt x="120071" y="297"/>
                  <a:pt x="118827" y="239"/>
                  <a:pt x="117563" y="239"/>
                </a:cubicBezTo>
                <a:cubicBezTo>
                  <a:pt x="117111" y="239"/>
                  <a:pt x="116656" y="247"/>
                  <a:pt x="116197" y="253"/>
                </a:cubicBezTo>
                <a:cubicBezTo>
                  <a:pt x="114762" y="253"/>
                  <a:pt x="113460" y="694"/>
                  <a:pt x="112092" y="1069"/>
                </a:cubicBezTo>
                <a:cubicBezTo>
                  <a:pt x="111303" y="1276"/>
                  <a:pt x="110457" y="1334"/>
                  <a:pt x="109603" y="1334"/>
                </a:cubicBezTo>
                <a:cubicBezTo>
                  <a:pt x="108545" y="1334"/>
                  <a:pt x="107475" y="1246"/>
                  <a:pt x="106486" y="1246"/>
                </a:cubicBezTo>
                <a:cubicBezTo>
                  <a:pt x="106239" y="1246"/>
                  <a:pt x="105992" y="1245"/>
                  <a:pt x="105746" y="1245"/>
                </a:cubicBezTo>
                <a:cubicBezTo>
                  <a:pt x="103529" y="1245"/>
                  <a:pt x="101342" y="1263"/>
                  <a:pt x="99137" y="1621"/>
                </a:cubicBezTo>
                <a:cubicBezTo>
                  <a:pt x="97614" y="1864"/>
                  <a:pt x="96180" y="2636"/>
                  <a:pt x="94613" y="2769"/>
                </a:cubicBezTo>
                <a:cubicBezTo>
                  <a:pt x="94318" y="2791"/>
                  <a:pt x="94002" y="2800"/>
                  <a:pt x="93678" y="2800"/>
                </a:cubicBezTo>
                <a:cubicBezTo>
                  <a:pt x="93031" y="2800"/>
                  <a:pt x="92354" y="2761"/>
                  <a:pt x="91766" y="2702"/>
                </a:cubicBezTo>
                <a:cubicBezTo>
                  <a:pt x="91037" y="2636"/>
                  <a:pt x="90353" y="2437"/>
                  <a:pt x="89625" y="2349"/>
                </a:cubicBezTo>
                <a:cubicBezTo>
                  <a:pt x="88676" y="2195"/>
                  <a:pt x="87727" y="2327"/>
                  <a:pt x="86800" y="2195"/>
                </a:cubicBezTo>
                <a:cubicBezTo>
                  <a:pt x="86204" y="2106"/>
                  <a:pt x="85630" y="1864"/>
                  <a:pt x="85035" y="1775"/>
                </a:cubicBezTo>
                <a:cubicBezTo>
                  <a:pt x="84781" y="1742"/>
                  <a:pt x="84527" y="1737"/>
                  <a:pt x="84273" y="1737"/>
                </a:cubicBezTo>
                <a:cubicBezTo>
                  <a:pt x="84146" y="1737"/>
                  <a:pt x="84019" y="1738"/>
                  <a:pt x="83892" y="1738"/>
                </a:cubicBezTo>
                <a:cubicBezTo>
                  <a:pt x="83766" y="1738"/>
                  <a:pt x="83639" y="1737"/>
                  <a:pt x="83512" y="1731"/>
                </a:cubicBezTo>
                <a:cubicBezTo>
                  <a:pt x="82695" y="1709"/>
                  <a:pt x="81901" y="1488"/>
                  <a:pt x="81062" y="1466"/>
                </a:cubicBezTo>
                <a:cubicBezTo>
                  <a:pt x="80543" y="1455"/>
                  <a:pt x="80026" y="1447"/>
                  <a:pt x="79510" y="1447"/>
                </a:cubicBezTo>
                <a:cubicBezTo>
                  <a:pt x="77963" y="1447"/>
                  <a:pt x="76427" y="1522"/>
                  <a:pt x="74905" y="1820"/>
                </a:cubicBezTo>
                <a:cubicBezTo>
                  <a:pt x="73047" y="2183"/>
                  <a:pt x="71154" y="2262"/>
                  <a:pt x="69258" y="2262"/>
                </a:cubicBezTo>
                <a:cubicBezTo>
                  <a:pt x="67820" y="2262"/>
                  <a:pt x="66379" y="2217"/>
                  <a:pt x="64951" y="2217"/>
                </a:cubicBezTo>
                <a:lnTo>
                  <a:pt x="59897" y="2217"/>
                </a:lnTo>
                <a:cubicBezTo>
                  <a:pt x="59836" y="2217"/>
                  <a:pt x="59775" y="2218"/>
                  <a:pt x="59713" y="2218"/>
                </a:cubicBezTo>
                <a:cubicBezTo>
                  <a:pt x="57729" y="2218"/>
                  <a:pt x="55843" y="1877"/>
                  <a:pt x="53895" y="1599"/>
                </a:cubicBezTo>
                <a:cubicBezTo>
                  <a:pt x="51555" y="1268"/>
                  <a:pt x="49304" y="1290"/>
                  <a:pt x="46965" y="1224"/>
                </a:cubicBezTo>
                <a:cubicBezTo>
                  <a:pt x="46940" y="1223"/>
                  <a:pt x="46916" y="1223"/>
                  <a:pt x="46891" y="1223"/>
                </a:cubicBezTo>
                <a:cubicBezTo>
                  <a:pt x="45820" y="1223"/>
                  <a:pt x="44910" y="1689"/>
                  <a:pt x="43853" y="1753"/>
                </a:cubicBezTo>
                <a:cubicBezTo>
                  <a:pt x="43726" y="1764"/>
                  <a:pt x="43598" y="1768"/>
                  <a:pt x="43469" y="1768"/>
                </a:cubicBezTo>
                <a:cubicBezTo>
                  <a:pt x="43082" y="1768"/>
                  <a:pt x="42689" y="1731"/>
                  <a:pt x="42308" y="1731"/>
                </a:cubicBezTo>
                <a:lnTo>
                  <a:pt x="23990" y="1731"/>
                </a:lnTo>
                <a:cubicBezTo>
                  <a:pt x="22379" y="1731"/>
                  <a:pt x="20812" y="1511"/>
                  <a:pt x="19223" y="1246"/>
                </a:cubicBezTo>
                <a:cubicBezTo>
                  <a:pt x="18561" y="1135"/>
                  <a:pt x="17921" y="915"/>
                  <a:pt x="17281" y="804"/>
                </a:cubicBezTo>
                <a:cubicBezTo>
                  <a:pt x="16376" y="650"/>
                  <a:pt x="15449" y="694"/>
                  <a:pt x="14545" y="495"/>
                </a:cubicBezTo>
                <a:cubicBezTo>
                  <a:pt x="13574" y="297"/>
                  <a:pt x="12602" y="10"/>
                  <a:pt x="11631" y="10"/>
                </a:cubicBezTo>
                <a:cubicBezTo>
                  <a:pt x="11344" y="2"/>
                  <a:pt x="11058" y="0"/>
                  <a:pt x="107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 name="Google Shape;54;p6"/>
          <p:cNvPicPr preferRelativeResize="0"/>
          <p:nvPr/>
        </p:nvPicPr>
        <p:blipFill rotWithShape="1">
          <a:blip r:embed="rId2">
            <a:alphaModFix amt="75000"/>
          </a:blip>
          <a:srcRect b="10"/>
          <a:stretch/>
        </p:blipFill>
        <p:spPr>
          <a:xfrm>
            <a:off x="0" y="0"/>
            <a:ext cx="9144001" cy="5143502"/>
          </a:xfrm>
          <a:prstGeom prst="rect">
            <a:avLst/>
          </a:prstGeom>
          <a:noFill/>
          <a:ln>
            <a:noFill/>
          </a:ln>
        </p:spPr>
      </p:pic>
      <p:sp>
        <p:nvSpPr>
          <p:cNvPr id="55" name="Google Shape;55;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6" name="Google Shape;56;p6"/>
          <p:cNvGrpSpPr/>
          <p:nvPr/>
        </p:nvGrpSpPr>
        <p:grpSpPr>
          <a:xfrm>
            <a:off x="3810087" y="4951620"/>
            <a:ext cx="1523893" cy="119100"/>
            <a:chOff x="3810087" y="4951620"/>
            <a:chExt cx="1523893" cy="119100"/>
          </a:xfrm>
        </p:grpSpPr>
        <p:sp>
          <p:nvSpPr>
            <p:cNvPr id="57" name="Google Shape;57;p6"/>
            <p:cNvSpPr/>
            <p:nvPr/>
          </p:nvSpPr>
          <p:spPr>
            <a:xfrm>
              <a:off x="3810087" y="4951620"/>
              <a:ext cx="125400" cy="119100"/>
            </a:xfrm>
            <a:prstGeom prst="star5">
              <a:avLst>
                <a:gd name="adj" fmla="val 19098"/>
                <a:gd name="hf" fmla="val 105146"/>
                <a:gd name="vf" fmla="val 11055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6"/>
            <p:cNvSpPr/>
            <p:nvPr/>
          </p:nvSpPr>
          <p:spPr>
            <a:xfrm>
              <a:off x="4276252" y="4951620"/>
              <a:ext cx="125400" cy="119100"/>
            </a:xfrm>
            <a:prstGeom prst="star5">
              <a:avLst>
                <a:gd name="adj" fmla="val 19098"/>
                <a:gd name="hf" fmla="val 105146"/>
                <a:gd name="vf" fmla="val 11055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a:off x="4742416" y="4951620"/>
              <a:ext cx="125400" cy="119100"/>
            </a:xfrm>
            <a:prstGeom prst="star5">
              <a:avLst>
                <a:gd name="adj" fmla="val 19098"/>
                <a:gd name="hf" fmla="val 105146"/>
                <a:gd name="vf" fmla="val 11055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6"/>
            <p:cNvSpPr/>
            <p:nvPr/>
          </p:nvSpPr>
          <p:spPr>
            <a:xfrm>
              <a:off x="5208581" y="4951620"/>
              <a:ext cx="125400" cy="119100"/>
            </a:xfrm>
            <a:prstGeom prst="star5">
              <a:avLst>
                <a:gd name="adj" fmla="val 19098"/>
                <a:gd name="hf" fmla="val 105146"/>
                <a:gd name="vf" fmla="val 11055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1"/>
        <p:cNvGrpSpPr/>
        <p:nvPr/>
      </p:nvGrpSpPr>
      <p:grpSpPr>
        <a:xfrm>
          <a:off x="0" y="0"/>
          <a:ext cx="0" cy="0"/>
          <a:chOff x="0" y="0"/>
          <a:chExt cx="0" cy="0"/>
        </a:xfrm>
      </p:grpSpPr>
      <p:sp>
        <p:nvSpPr>
          <p:cNvPr id="62" name="Google Shape;62;p7"/>
          <p:cNvSpPr/>
          <p:nvPr/>
        </p:nvSpPr>
        <p:spPr>
          <a:xfrm rot="206">
            <a:off x="264213" y="230128"/>
            <a:ext cx="8615316" cy="4663176"/>
          </a:xfrm>
          <a:custGeom>
            <a:avLst/>
            <a:gdLst/>
            <a:ahLst/>
            <a:cxnLst/>
            <a:rect l="l" t="t" r="r" b="b"/>
            <a:pathLst>
              <a:path w="206528" h="206130" extrusionOk="0">
                <a:moveTo>
                  <a:pt x="10771" y="0"/>
                </a:moveTo>
                <a:cubicBezTo>
                  <a:pt x="10197" y="0"/>
                  <a:pt x="9623" y="10"/>
                  <a:pt x="9049" y="10"/>
                </a:cubicBezTo>
                <a:cubicBezTo>
                  <a:pt x="8189" y="10"/>
                  <a:pt x="7460" y="120"/>
                  <a:pt x="6622" y="253"/>
                </a:cubicBezTo>
                <a:cubicBezTo>
                  <a:pt x="6136" y="319"/>
                  <a:pt x="5827" y="584"/>
                  <a:pt x="5342" y="694"/>
                </a:cubicBezTo>
                <a:cubicBezTo>
                  <a:pt x="4768" y="826"/>
                  <a:pt x="4459" y="826"/>
                  <a:pt x="3907" y="1091"/>
                </a:cubicBezTo>
                <a:cubicBezTo>
                  <a:pt x="3355" y="1356"/>
                  <a:pt x="2539" y="1555"/>
                  <a:pt x="2318" y="2217"/>
                </a:cubicBezTo>
                <a:cubicBezTo>
                  <a:pt x="2119" y="2813"/>
                  <a:pt x="2561" y="3276"/>
                  <a:pt x="2561" y="3916"/>
                </a:cubicBezTo>
                <a:cubicBezTo>
                  <a:pt x="2583" y="4335"/>
                  <a:pt x="2583" y="4777"/>
                  <a:pt x="2561" y="5196"/>
                </a:cubicBezTo>
                <a:cubicBezTo>
                  <a:pt x="2539" y="5770"/>
                  <a:pt x="2252" y="5836"/>
                  <a:pt x="1965" y="6278"/>
                </a:cubicBezTo>
                <a:cubicBezTo>
                  <a:pt x="1700" y="6697"/>
                  <a:pt x="1833" y="7403"/>
                  <a:pt x="1833" y="7911"/>
                </a:cubicBezTo>
                <a:cubicBezTo>
                  <a:pt x="1833" y="8816"/>
                  <a:pt x="1810" y="9720"/>
                  <a:pt x="1833" y="10625"/>
                </a:cubicBezTo>
                <a:cubicBezTo>
                  <a:pt x="1833" y="11707"/>
                  <a:pt x="1347" y="12612"/>
                  <a:pt x="1325" y="13671"/>
                </a:cubicBezTo>
                <a:cubicBezTo>
                  <a:pt x="1325" y="14576"/>
                  <a:pt x="972" y="15414"/>
                  <a:pt x="1082" y="16341"/>
                </a:cubicBezTo>
                <a:cubicBezTo>
                  <a:pt x="1148" y="16959"/>
                  <a:pt x="1479" y="17489"/>
                  <a:pt x="1656" y="18085"/>
                </a:cubicBezTo>
                <a:cubicBezTo>
                  <a:pt x="1833" y="18725"/>
                  <a:pt x="1788" y="19321"/>
                  <a:pt x="1810" y="20005"/>
                </a:cubicBezTo>
                <a:cubicBezTo>
                  <a:pt x="1833" y="20601"/>
                  <a:pt x="2053" y="21130"/>
                  <a:pt x="2075" y="21726"/>
                </a:cubicBezTo>
                <a:cubicBezTo>
                  <a:pt x="2097" y="22300"/>
                  <a:pt x="1943" y="22653"/>
                  <a:pt x="1810" y="23205"/>
                </a:cubicBezTo>
                <a:cubicBezTo>
                  <a:pt x="1722" y="23580"/>
                  <a:pt x="1700" y="24044"/>
                  <a:pt x="1634" y="24441"/>
                </a:cubicBezTo>
                <a:cubicBezTo>
                  <a:pt x="1524" y="25081"/>
                  <a:pt x="1568" y="25743"/>
                  <a:pt x="1568" y="26405"/>
                </a:cubicBezTo>
                <a:cubicBezTo>
                  <a:pt x="1568" y="26913"/>
                  <a:pt x="1590" y="27420"/>
                  <a:pt x="1568" y="27906"/>
                </a:cubicBezTo>
                <a:cubicBezTo>
                  <a:pt x="1568" y="28479"/>
                  <a:pt x="1744" y="28811"/>
                  <a:pt x="1833" y="29340"/>
                </a:cubicBezTo>
                <a:cubicBezTo>
                  <a:pt x="1987" y="30179"/>
                  <a:pt x="1833" y="31216"/>
                  <a:pt x="1833" y="32099"/>
                </a:cubicBezTo>
                <a:cubicBezTo>
                  <a:pt x="1810" y="32960"/>
                  <a:pt x="2009" y="33732"/>
                  <a:pt x="2075" y="34571"/>
                </a:cubicBezTo>
                <a:cubicBezTo>
                  <a:pt x="2119" y="35078"/>
                  <a:pt x="2296" y="35520"/>
                  <a:pt x="2340" y="36027"/>
                </a:cubicBezTo>
                <a:cubicBezTo>
                  <a:pt x="2384" y="36689"/>
                  <a:pt x="2053" y="36932"/>
                  <a:pt x="1877" y="37506"/>
                </a:cubicBezTo>
                <a:cubicBezTo>
                  <a:pt x="1788" y="37771"/>
                  <a:pt x="1855" y="37969"/>
                  <a:pt x="1833" y="38256"/>
                </a:cubicBezTo>
                <a:cubicBezTo>
                  <a:pt x="1788" y="38720"/>
                  <a:pt x="1722" y="39029"/>
                  <a:pt x="1634" y="39470"/>
                </a:cubicBezTo>
                <a:cubicBezTo>
                  <a:pt x="1479" y="40265"/>
                  <a:pt x="1524" y="41169"/>
                  <a:pt x="1568" y="41964"/>
                </a:cubicBezTo>
                <a:cubicBezTo>
                  <a:pt x="1590" y="42803"/>
                  <a:pt x="2186" y="43487"/>
                  <a:pt x="2583" y="44215"/>
                </a:cubicBezTo>
                <a:cubicBezTo>
                  <a:pt x="2826" y="44634"/>
                  <a:pt x="2826" y="44789"/>
                  <a:pt x="2826" y="45296"/>
                </a:cubicBezTo>
                <a:cubicBezTo>
                  <a:pt x="2804" y="46025"/>
                  <a:pt x="2627" y="46687"/>
                  <a:pt x="2561" y="47393"/>
                </a:cubicBezTo>
                <a:cubicBezTo>
                  <a:pt x="2473" y="48276"/>
                  <a:pt x="2561" y="49269"/>
                  <a:pt x="2561" y="50152"/>
                </a:cubicBezTo>
                <a:cubicBezTo>
                  <a:pt x="2561" y="50858"/>
                  <a:pt x="2583" y="51542"/>
                  <a:pt x="2450" y="52226"/>
                </a:cubicBezTo>
                <a:cubicBezTo>
                  <a:pt x="2318" y="52999"/>
                  <a:pt x="2009" y="53727"/>
                  <a:pt x="1877" y="54477"/>
                </a:cubicBezTo>
                <a:cubicBezTo>
                  <a:pt x="1722" y="55228"/>
                  <a:pt x="1788" y="55978"/>
                  <a:pt x="1634" y="56751"/>
                </a:cubicBezTo>
                <a:cubicBezTo>
                  <a:pt x="1369" y="58031"/>
                  <a:pt x="1744" y="59178"/>
                  <a:pt x="2208" y="60348"/>
                </a:cubicBezTo>
                <a:cubicBezTo>
                  <a:pt x="2914" y="62180"/>
                  <a:pt x="2804" y="63967"/>
                  <a:pt x="2804" y="65909"/>
                </a:cubicBezTo>
                <a:cubicBezTo>
                  <a:pt x="2826" y="67741"/>
                  <a:pt x="2473" y="69286"/>
                  <a:pt x="1877" y="71030"/>
                </a:cubicBezTo>
                <a:cubicBezTo>
                  <a:pt x="1369" y="72552"/>
                  <a:pt x="817" y="74384"/>
                  <a:pt x="839" y="76017"/>
                </a:cubicBezTo>
                <a:cubicBezTo>
                  <a:pt x="861" y="78180"/>
                  <a:pt x="839" y="80365"/>
                  <a:pt x="839" y="82550"/>
                </a:cubicBezTo>
                <a:cubicBezTo>
                  <a:pt x="839" y="84536"/>
                  <a:pt x="597" y="86478"/>
                  <a:pt x="597" y="88464"/>
                </a:cubicBezTo>
                <a:lnTo>
                  <a:pt x="597" y="95196"/>
                </a:lnTo>
                <a:lnTo>
                  <a:pt x="597" y="104332"/>
                </a:lnTo>
                <a:cubicBezTo>
                  <a:pt x="597" y="105171"/>
                  <a:pt x="575" y="105943"/>
                  <a:pt x="707" y="106760"/>
                </a:cubicBezTo>
                <a:cubicBezTo>
                  <a:pt x="928" y="107996"/>
                  <a:pt x="839" y="109254"/>
                  <a:pt x="839" y="110512"/>
                </a:cubicBezTo>
                <a:cubicBezTo>
                  <a:pt x="817" y="112057"/>
                  <a:pt x="1347" y="113469"/>
                  <a:pt x="1347" y="114948"/>
                </a:cubicBezTo>
                <a:cubicBezTo>
                  <a:pt x="1347" y="118170"/>
                  <a:pt x="707" y="121238"/>
                  <a:pt x="817" y="124438"/>
                </a:cubicBezTo>
                <a:cubicBezTo>
                  <a:pt x="861" y="125188"/>
                  <a:pt x="1170" y="125652"/>
                  <a:pt x="1347" y="126336"/>
                </a:cubicBezTo>
                <a:cubicBezTo>
                  <a:pt x="1479" y="126821"/>
                  <a:pt x="1325" y="127704"/>
                  <a:pt x="1325" y="128167"/>
                </a:cubicBezTo>
                <a:cubicBezTo>
                  <a:pt x="1325" y="128874"/>
                  <a:pt x="1325" y="129580"/>
                  <a:pt x="1325" y="130286"/>
                </a:cubicBezTo>
                <a:cubicBezTo>
                  <a:pt x="1325" y="131522"/>
                  <a:pt x="1369" y="132361"/>
                  <a:pt x="1877" y="133508"/>
                </a:cubicBezTo>
                <a:cubicBezTo>
                  <a:pt x="2384" y="134590"/>
                  <a:pt x="2450" y="135627"/>
                  <a:pt x="2627" y="136775"/>
                </a:cubicBezTo>
                <a:cubicBezTo>
                  <a:pt x="2958" y="139070"/>
                  <a:pt x="2804" y="141431"/>
                  <a:pt x="2804" y="143749"/>
                </a:cubicBezTo>
                <a:cubicBezTo>
                  <a:pt x="2804" y="145757"/>
                  <a:pt x="3223" y="148118"/>
                  <a:pt x="2384" y="149972"/>
                </a:cubicBezTo>
                <a:cubicBezTo>
                  <a:pt x="1678" y="151539"/>
                  <a:pt x="884" y="152974"/>
                  <a:pt x="839" y="154739"/>
                </a:cubicBezTo>
                <a:cubicBezTo>
                  <a:pt x="751" y="156946"/>
                  <a:pt x="663" y="159330"/>
                  <a:pt x="861" y="161515"/>
                </a:cubicBezTo>
                <a:cubicBezTo>
                  <a:pt x="972" y="162706"/>
                  <a:pt x="1104" y="163854"/>
                  <a:pt x="1457" y="164979"/>
                </a:cubicBezTo>
                <a:cubicBezTo>
                  <a:pt x="1810" y="166083"/>
                  <a:pt x="1899" y="167164"/>
                  <a:pt x="1810" y="168312"/>
                </a:cubicBezTo>
                <a:cubicBezTo>
                  <a:pt x="1612" y="170475"/>
                  <a:pt x="839" y="172417"/>
                  <a:pt x="839" y="174624"/>
                </a:cubicBezTo>
                <a:cubicBezTo>
                  <a:pt x="839" y="176698"/>
                  <a:pt x="1082" y="178707"/>
                  <a:pt x="1082" y="180759"/>
                </a:cubicBezTo>
                <a:cubicBezTo>
                  <a:pt x="1082" y="181708"/>
                  <a:pt x="972" y="182679"/>
                  <a:pt x="1126" y="183606"/>
                </a:cubicBezTo>
                <a:cubicBezTo>
                  <a:pt x="1325" y="184732"/>
                  <a:pt x="1590" y="185703"/>
                  <a:pt x="1590" y="186828"/>
                </a:cubicBezTo>
                <a:cubicBezTo>
                  <a:pt x="1568" y="188152"/>
                  <a:pt x="1369" y="189432"/>
                  <a:pt x="1325" y="190735"/>
                </a:cubicBezTo>
                <a:cubicBezTo>
                  <a:pt x="1303" y="191639"/>
                  <a:pt x="1038" y="192125"/>
                  <a:pt x="751" y="192986"/>
                </a:cubicBezTo>
                <a:cubicBezTo>
                  <a:pt x="530" y="193604"/>
                  <a:pt x="155" y="194310"/>
                  <a:pt x="89" y="194972"/>
                </a:cubicBezTo>
                <a:cubicBezTo>
                  <a:pt x="1" y="195722"/>
                  <a:pt x="486" y="196384"/>
                  <a:pt x="707" y="197068"/>
                </a:cubicBezTo>
                <a:cubicBezTo>
                  <a:pt x="950" y="197907"/>
                  <a:pt x="685" y="198768"/>
                  <a:pt x="884" y="199606"/>
                </a:cubicBezTo>
                <a:cubicBezTo>
                  <a:pt x="1060" y="200313"/>
                  <a:pt x="1082" y="200909"/>
                  <a:pt x="1082" y="201659"/>
                </a:cubicBezTo>
                <a:cubicBezTo>
                  <a:pt x="1082" y="202387"/>
                  <a:pt x="1104" y="202939"/>
                  <a:pt x="1281" y="203601"/>
                </a:cubicBezTo>
                <a:cubicBezTo>
                  <a:pt x="1391" y="204065"/>
                  <a:pt x="641" y="204771"/>
                  <a:pt x="1082" y="205455"/>
                </a:cubicBezTo>
                <a:cubicBezTo>
                  <a:pt x="1251" y="205708"/>
                  <a:pt x="1580" y="205787"/>
                  <a:pt x="1978" y="205787"/>
                </a:cubicBezTo>
                <a:cubicBezTo>
                  <a:pt x="2622" y="205787"/>
                  <a:pt x="3447" y="205579"/>
                  <a:pt x="4062" y="205565"/>
                </a:cubicBezTo>
                <a:cubicBezTo>
                  <a:pt x="5562" y="205565"/>
                  <a:pt x="7019" y="205808"/>
                  <a:pt x="8498" y="205830"/>
                </a:cubicBezTo>
                <a:cubicBezTo>
                  <a:pt x="10550" y="205830"/>
                  <a:pt x="12602" y="205565"/>
                  <a:pt x="14655" y="205565"/>
                </a:cubicBezTo>
                <a:cubicBezTo>
                  <a:pt x="15520" y="205565"/>
                  <a:pt x="16378" y="205579"/>
                  <a:pt x="17233" y="205579"/>
                </a:cubicBezTo>
                <a:cubicBezTo>
                  <a:pt x="18516" y="205579"/>
                  <a:pt x="19793" y="205548"/>
                  <a:pt x="21077" y="205389"/>
                </a:cubicBezTo>
                <a:cubicBezTo>
                  <a:pt x="23637" y="205080"/>
                  <a:pt x="26131" y="204396"/>
                  <a:pt x="28713" y="204131"/>
                </a:cubicBezTo>
                <a:cubicBezTo>
                  <a:pt x="29328" y="204074"/>
                  <a:pt x="29947" y="204058"/>
                  <a:pt x="30566" y="204058"/>
                </a:cubicBezTo>
                <a:cubicBezTo>
                  <a:pt x="31392" y="204058"/>
                  <a:pt x="32219" y="204087"/>
                  <a:pt x="33039" y="204087"/>
                </a:cubicBezTo>
                <a:cubicBezTo>
                  <a:pt x="33517" y="204087"/>
                  <a:pt x="33998" y="204077"/>
                  <a:pt x="34478" y="204077"/>
                </a:cubicBezTo>
                <a:cubicBezTo>
                  <a:pt x="35439" y="204077"/>
                  <a:pt x="36401" y="204116"/>
                  <a:pt x="37342" y="204351"/>
                </a:cubicBezTo>
                <a:cubicBezTo>
                  <a:pt x="38380" y="204594"/>
                  <a:pt x="39395" y="204594"/>
                  <a:pt x="40432" y="204815"/>
                </a:cubicBezTo>
                <a:cubicBezTo>
                  <a:pt x="41425" y="205036"/>
                  <a:pt x="42330" y="205455"/>
                  <a:pt x="43323" y="205631"/>
                </a:cubicBezTo>
                <a:cubicBezTo>
                  <a:pt x="44231" y="205796"/>
                  <a:pt x="45061" y="206077"/>
                  <a:pt x="45959" y="206077"/>
                </a:cubicBezTo>
                <a:cubicBezTo>
                  <a:pt x="46021" y="206077"/>
                  <a:pt x="46085" y="206076"/>
                  <a:pt x="46148" y="206073"/>
                </a:cubicBezTo>
                <a:cubicBezTo>
                  <a:pt x="46744" y="206051"/>
                  <a:pt x="47274" y="205852"/>
                  <a:pt x="47870" y="205698"/>
                </a:cubicBezTo>
                <a:cubicBezTo>
                  <a:pt x="48995" y="205389"/>
                  <a:pt x="50054" y="204793"/>
                  <a:pt x="51224" y="204528"/>
                </a:cubicBezTo>
                <a:cubicBezTo>
                  <a:pt x="51930" y="204351"/>
                  <a:pt x="52614" y="204373"/>
                  <a:pt x="53343" y="204285"/>
                </a:cubicBezTo>
                <a:cubicBezTo>
                  <a:pt x="54402" y="204175"/>
                  <a:pt x="55439" y="203932"/>
                  <a:pt x="56499" y="203866"/>
                </a:cubicBezTo>
                <a:cubicBezTo>
                  <a:pt x="56958" y="203831"/>
                  <a:pt x="57420" y="203820"/>
                  <a:pt x="57885" y="203820"/>
                </a:cubicBezTo>
                <a:cubicBezTo>
                  <a:pt x="58582" y="203820"/>
                  <a:pt x="59284" y="203844"/>
                  <a:pt x="59986" y="203844"/>
                </a:cubicBezTo>
                <a:cubicBezTo>
                  <a:pt x="60217" y="203844"/>
                  <a:pt x="60449" y="203833"/>
                  <a:pt x="60681" y="203833"/>
                </a:cubicBezTo>
                <a:cubicBezTo>
                  <a:pt x="60913" y="203833"/>
                  <a:pt x="61144" y="203844"/>
                  <a:pt x="61376" y="203888"/>
                </a:cubicBezTo>
                <a:cubicBezTo>
                  <a:pt x="61795" y="203976"/>
                  <a:pt x="62193" y="204219"/>
                  <a:pt x="62612" y="204285"/>
                </a:cubicBezTo>
                <a:cubicBezTo>
                  <a:pt x="64157" y="204594"/>
                  <a:pt x="65768" y="204616"/>
                  <a:pt x="67335" y="204859"/>
                </a:cubicBezTo>
                <a:cubicBezTo>
                  <a:pt x="68979" y="205113"/>
                  <a:pt x="70689" y="205185"/>
                  <a:pt x="72405" y="205185"/>
                </a:cubicBezTo>
                <a:cubicBezTo>
                  <a:pt x="74121" y="205185"/>
                  <a:pt x="75843" y="205113"/>
                  <a:pt x="77509" y="205080"/>
                </a:cubicBezTo>
                <a:cubicBezTo>
                  <a:pt x="77727" y="205072"/>
                  <a:pt x="77932" y="205064"/>
                  <a:pt x="78133" y="205064"/>
                </a:cubicBezTo>
                <a:cubicBezTo>
                  <a:pt x="78500" y="205064"/>
                  <a:pt x="78853" y="205090"/>
                  <a:pt x="79252" y="205190"/>
                </a:cubicBezTo>
                <a:cubicBezTo>
                  <a:pt x="79896" y="205327"/>
                  <a:pt x="80935" y="205790"/>
                  <a:pt x="81655" y="205790"/>
                </a:cubicBezTo>
                <a:cubicBezTo>
                  <a:pt x="81751" y="205790"/>
                  <a:pt x="81840" y="205782"/>
                  <a:pt x="81923" y="205764"/>
                </a:cubicBezTo>
                <a:cubicBezTo>
                  <a:pt x="82342" y="205676"/>
                  <a:pt x="82629" y="205322"/>
                  <a:pt x="83026" y="205190"/>
                </a:cubicBezTo>
                <a:cubicBezTo>
                  <a:pt x="83362" y="205063"/>
                  <a:pt x="83800" y="205033"/>
                  <a:pt x="84236" y="205033"/>
                </a:cubicBezTo>
                <a:cubicBezTo>
                  <a:pt x="84633" y="205033"/>
                  <a:pt x="85028" y="205058"/>
                  <a:pt x="85344" y="205058"/>
                </a:cubicBezTo>
                <a:cubicBezTo>
                  <a:pt x="86685" y="205078"/>
                  <a:pt x="88040" y="205119"/>
                  <a:pt x="89397" y="205119"/>
                </a:cubicBezTo>
                <a:cubicBezTo>
                  <a:pt x="90920" y="205119"/>
                  <a:pt x="92445" y="205068"/>
                  <a:pt x="93951" y="204881"/>
                </a:cubicBezTo>
                <a:cubicBezTo>
                  <a:pt x="94828" y="204775"/>
                  <a:pt x="95732" y="204741"/>
                  <a:pt x="96645" y="204741"/>
                </a:cubicBezTo>
                <a:cubicBezTo>
                  <a:pt x="98190" y="204741"/>
                  <a:pt x="99757" y="204837"/>
                  <a:pt x="101256" y="204837"/>
                </a:cubicBezTo>
                <a:lnTo>
                  <a:pt x="114100" y="204837"/>
                </a:lnTo>
                <a:cubicBezTo>
                  <a:pt x="116815" y="204837"/>
                  <a:pt x="119397" y="205234"/>
                  <a:pt x="122111" y="205521"/>
                </a:cubicBezTo>
                <a:cubicBezTo>
                  <a:pt x="122638" y="205585"/>
                  <a:pt x="123177" y="205603"/>
                  <a:pt x="123719" y="205603"/>
                </a:cubicBezTo>
                <a:cubicBezTo>
                  <a:pt x="124493" y="205603"/>
                  <a:pt x="125274" y="205565"/>
                  <a:pt x="126040" y="205565"/>
                </a:cubicBezTo>
                <a:cubicBezTo>
                  <a:pt x="126063" y="205566"/>
                  <a:pt x="126086" y="205566"/>
                  <a:pt x="126110" y="205566"/>
                </a:cubicBezTo>
                <a:cubicBezTo>
                  <a:pt x="127183" y="205566"/>
                  <a:pt x="128093" y="205076"/>
                  <a:pt x="129129" y="204881"/>
                </a:cubicBezTo>
                <a:cubicBezTo>
                  <a:pt x="130365" y="204660"/>
                  <a:pt x="131690" y="204638"/>
                  <a:pt x="132947" y="204462"/>
                </a:cubicBezTo>
                <a:cubicBezTo>
                  <a:pt x="133574" y="204368"/>
                  <a:pt x="134190" y="204340"/>
                  <a:pt x="134803" y="204340"/>
                </a:cubicBezTo>
                <a:cubicBezTo>
                  <a:pt x="135053" y="204340"/>
                  <a:pt x="135302" y="204345"/>
                  <a:pt x="135552" y="204351"/>
                </a:cubicBezTo>
                <a:cubicBezTo>
                  <a:pt x="137781" y="204351"/>
                  <a:pt x="139966" y="204087"/>
                  <a:pt x="142195" y="204087"/>
                </a:cubicBezTo>
                <a:cubicBezTo>
                  <a:pt x="142542" y="204087"/>
                  <a:pt x="142887" y="204084"/>
                  <a:pt x="143231" y="204084"/>
                </a:cubicBezTo>
                <a:cubicBezTo>
                  <a:pt x="144720" y="204084"/>
                  <a:pt x="146175" y="204128"/>
                  <a:pt x="147646" y="204594"/>
                </a:cubicBezTo>
                <a:cubicBezTo>
                  <a:pt x="149211" y="205081"/>
                  <a:pt x="150776" y="205324"/>
                  <a:pt x="152438" y="205324"/>
                </a:cubicBezTo>
                <a:cubicBezTo>
                  <a:pt x="152510" y="205324"/>
                  <a:pt x="152583" y="205323"/>
                  <a:pt x="152656" y="205322"/>
                </a:cubicBezTo>
                <a:cubicBezTo>
                  <a:pt x="156266" y="205301"/>
                  <a:pt x="159835" y="205078"/>
                  <a:pt x="163461" y="205078"/>
                </a:cubicBezTo>
                <a:cubicBezTo>
                  <a:pt x="163626" y="205078"/>
                  <a:pt x="163790" y="205079"/>
                  <a:pt x="163955" y="205080"/>
                </a:cubicBezTo>
                <a:cubicBezTo>
                  <a:pt x="165191" y="205080"/>
                  <a:pt x="166339" y="204837"/>
                  <a:pt x="167597" y="204837"/>
                </a:cubicBezTo>
                <a:lnTo>
                  <a:pt x="173423" y="204837"/>
                </a:lnTo>
                <a:cubicBezTo>
                  <a:pt x="173728" y="204837"/>
                  <a:pt x="174115" y="204790"/>
                  <a:pt x="174456" y="204790"/>
                </a:cubicBezTo>
                <a:cubicBezTo>
                  <a:pt x="174584" y="204790"/>
                  <a:pt x="174705" y="204797"/>
                  <a:pt x="174813" y="204815"/>
                </a:cubicBezTo>
                <a:cubicBezTo>
                  <a:pt x="175277" y="204903"/>
                  <a:pt x="175608" y="205190"/>
                  <a:pt x="176093" y="205278"/>
                </a:cubicBezTo>
                <a:cubicBezTo>
                  <a:pt x="177395" y="205499"/>
                  <a:pt x="178720" y="205543"/>
                  <a:pt x="180022" y="205764"/>
                </a:cubicBezTo>
                <a:cubicBezTo>
                  <a:pt x="181401" y="205985"/>
                  <a:pt x="182879" y="206129"/>
                  <a:pt x="184340" y="206129"/>
                </a:cubicBezTo>
                <a:cubicBezTo>
                  <a:pt x="185357" y="206129"/>
                  <a:pt x="186366" y="206059"/>
                  <a:pt x="187327" y="205896"/>
                </a:cubicBezTo>
                <a:cubicBezTo>
                  <a:pt x="188364" y="205720"/>
                  <a:pt x="189357" y="205455"/>
                  <a:pt x="190394" y="205212"/>
                </a:cubicBezTo>
                <a:cubicBezTo>
                  <a:pt x="190779" y="205137"/>
                  <a:pt x="191159" y="205126"/>
                  <a:pt x="191538" y="205126"/>
                </a:cubicBezTo>
                <a:cubicBezTo>
                  <a:pt x="191700" y="205126"/>
                  <a:pt x="191862" y="205128"/>
                  <a:pt x="192024" y="205128"/>
                </a:cubicBezTo>
                <a:cubicBezTo>
                  <a:pt x="192372" y="205128"/>
                  <a:pt x="192718" y="205118"/>
                  <a:pt x="193065" y="205058"/>
                </a:cubicBezTo>
                <a:cubicBezTo>
                  <a:pt x="194036" y="204881"/>
                  <a:pt x="194875" y="204837"/>
                  <a:pt x="195868" y="204837"/>
                </a:cubicBezTo>
                <a:cubicBezTo>
                  <a:pt x="196177" y="204837"/>
                  <a:pt x="196495" y="204847"/>
                  <a:pt x="196811" y="204847"/>
                </a:cubicBezTo>
                <a:cubicBezTo>
                  <a:pt x="196969" y="204847"/>
                  <a:pt x="197126" y="204844"/>
                  <a:pt x="197280" y="204837"/>
                </a:cubicBezTo>
                <a:cubicBezTo>
                  <a:pt x="197722" y="204815"/>
                  <a:pt x="198053" y="204594"/>
                  <a:pt x="198494" y="204572"/>
                </a:cubicBezTo>
                <a:cubicBezTo>
                  <a:pt x="198682" y="204561"/>
                  <a:pt x="198869" y="204557"/>
                  <a:pt x="199056" y="204557"/>
                </a:cubicBezTo>
                <a:cubicBezTo>
                  <a:pt x="199618" y="204557"/>
                  <a:pt x="200177" y="204594"/>
                  <a:pt x="200723" y="204594"/>
                </a:cubicBezTo>
                <a:cubicBezTo>
                  <a:pt x="201517" y="204594"/>
                  <a:pt x="202135" y="204727"/>
                  <a:pt x="202886" y="204837"/>
                </a:cubicBezTo>
                <a:cubicBezTo>
                  <a:pt x="203271" y="204894"/>
                  <a:pt x="203961" y="205191"/>
                  <a:pt x="204633" y="205191"/>
                </a:cubicBezTo>
                <a:cubicBezTo>
                  <a:pt x="205000" y="205191"/>
                  <a:pt x="205362" y="205102"/>
                  <a:pt x="205667" y="204837"/>
                </a:cubicBezTo>
                <a:cubicBezTo>
                  <a:pt x="206527" y="204087"/>
                  <a:pt x="205799" y="202895"/>
                  <a:pt x="205667" y="201990"/>
                </a:cubicBezTo>
                <a:cubicBezTo>
                  <a:pt x="205622" y="201571"/>
                  <a:pt x="205446" y="201019"/>
                  <a:pt x="205269" y="200644"/>
                </a:cubicBezTo>
                <a:cubicBezTo>
                  <a:pt x="205004" y="200026"/>
                  <a:pt x="204806" y="199518"/>
                  <a:pt x="204695" y="198812"/>
                </a:cubicBezTo>
                <a:cubicBezTo>
                  <a:pt x="204497" y="197466"/>
                  <a:pt x="204695" y="195943"/>
                  <a:pt x="204673" y="194597"/>
                </a:cubicBezTo>
                <a:cubicBezTo>
                  <a:pt x="204673" y="193758"/>
                  <a:pt x="204828" y="192964"/>
                  <a:pt x="204916" y="192125"/>
                </a:cubicBezTo>
                <a:cubicBezTo>
                  <a:pt x="205004" y="191242"/>
                  <a:pt x="204916" y="190315"/>
                  <a:pt x="204938" y="189432"/>
                </a:cubicBezTo>
                <a:cubicBezTo>
                  <a:pt x="204938" y="188351"/>
                  <a:pt x="204673" y="187292"/>
                  <a:pt x="204673" y="186210"/>
                </a:cubicBezTo>
                <a:cubicBezTo>
                  <a:pt x="204673" y="185107"/>
                  <a:pt x="204453" y="184401"/>
                  <a:pt x="204210" y="183319"/>
                </a:cubicBezTo>
                <a:cubicBezTo>
                  <a:pt x="203945" y="182149"/>
                  <a:pt x="203393" y="181090"/>
                  <a:pt x="203106" y="179920"/>
                </a:cubicBezTo>
                <a:cubicBezTo>
                  <a:pt x="202820" y="178640"/>
                  <a:pt x="202621" y="177316"/>
                  <a:pt x="202489" y="176014"/>
                </a:cubicBezTo>
                <a:cubicBezTo>
                  <a:pt x="202202" y="172969"/>
                  <a:pt x="201738" y="169989"/>
                  <a:pt x="201716" y="166922"/>
                </a:cubicBezTo>
                <a:cubicBezTo>
                  <a:pt x="201694" y="165355"/>
                  <a:pt x="201981" y="164229"/>
                  <a:pt x="202555" y="162728"/>
                </a:cubicBezTo>
                <a:cubicBezTo>
                  <a:pt x="203195" y="161007"/>
                  <a:pt x="203614" y="159219"/>
                  <a:pt x="204078" y="157454"/>
                </a:cubicBezTo>
                <a:cubicBezTo>
                  <a:pt x="204475" y="155909"/>
                  <a:pt x="204431" y="154474"/>
                  <a:pt x="204431" y="152907"/>
                </a:cubicBezTo>
                <a:cubicBezTo>
                  <a:pt x="204431" y="151208"/>
                  <a:pt x="204431" y="149597"/>
                  <a:pt x="204188" y="147920"/>
                </a:cubicBezTo>
                <a:cubicBezTo>
                  <a:pt x="204011" y="146662"/>
                  <a:pt x="203989" y="145382"/>
                  <a:pt x="203769" y="144124"/>
                </a:cubicBezTo>
                <a:cubicBezTo>
                  <a:pt x="203614" y="143219"/>
                  <a:pt x="203217" y="142402"/>
                  <a:pt x="203173" y="141497"/>
                </a:cubicBezTo>
                <a:cubicBezTo>
                  <a:pt x="203151" y="140747"/>
                  <a:pt x="203106" y="139931"/>
                  <a:pt x="203239" y="139202"/>
                </a:cubicBezTo>
                <a:cubicBezTo>
                  <a:pt x="203327" y="138673"/>
                  <a:pt x="203570" y="138165"/>
                  <a:pt x="203658" y="137635"/>
                </a:cubicBezTo>
                <a:cubicBezTo>
                  <a:pt x="203835" y="136488"/>
                  <a:pt x="203702" y="135186"/>
                  <a:pt x="203702" y="134038"/>
                </a:cubicBezTo>
                <a:cubicBezTo>
                  <a:pt x="203702" y="132140"/>
                  <a:pt x="203482" y="130286"/>
                  <a:pt x="204188" y="128521"/>
                </a:cubicBezTo>
                <a:cubicBezTo>
                  <a:pt x="204960" y="126578"/>
                  <a:pt x="205777" y="124769"/>
                  <a:pt x="205667" y="122628"/>
                </a:cubicBezTo>
                <a:cubicBezTo>
                  <a:pt x="205644" y="121922"/>
                  <a:pt x="205402" y="121547"/>
                  <a:pt x="205027" y="120929"/>
                </a:cubicBezTo>
                <a:cubicBezTo>
                  <a:pt x="204673" y="120333"/>
                  <a:pt x="204210" y="119715"/>
                  <a:pt x="204011" y="119009"/>
                </a:cubicBezTo>
                <a:cubicBezTo>
                  <a:pt x="203901" y="118523"/>
                  <a:pt x="203967" y="118015"/>
                  <a:pt x="203879" y="117530"/>
                </a:cubicBezTo>
                <a:cubicBezTo>
                  <a:pt x="203769" y="116780"/>
                  <a:pt x="203438" y="116095"/>
                  <a:pt x="203415" y="115301"/>
                </a:cubicBezTo>
                <a:cubicBezTo>
                  <a:pt x="203415" y="114882"/>
                  <a:pt x="203438" y="114440"/>
                  <a:pt x="203438" y="114021"/>
                </a:cubicBezTo>
                <a:cubicBezTo>
                  <a:pt x="203460" y="113006"/>
                  <a:pt x="203438" y="112013"/>
                  <a:pt x="203438" y="110997"/>
                </a:cubicBezTo>
                <a:lnTo>
                  <a:pt x="203438" y="102655"/>
                </a:lnTo>
                <a:cubicBezTo>
                  <a:pt x="203438" y="101463"/>
                  <a:pt x="203415" y="100316"/>
                  <a:pt x="203636" y="99146"/>
                </a:cubicBezTo>
                <a:cubicBezTo>
                  <a:pt x="203769" y="98418"/>
                  <a:pt x="203658" y="97800"/>
                  <a:pt x="203504" y="97094"/>
                </a:cubicBezTo>
                <a:cubicBezTo>
                  <a:pt x="202996" y="94600"/>
                  <a:pt x="203195" y="91996"/>
                  <a:pt x="203195" y="89480"/>
                </a:cubicBezTo>
                <a:cubicBezTo>
                  <a:pt x="203195" y="88310"/>
                  <a:pt x="203129" y="87162"/>
                  <a:pt x="203327" y="86015"/>
                </a:cubicBezTo>
                <a:cubicBezTo>
                  <a:pt x="203482" y="85264"/>
                  <a:pt x="203791" y="84536"/>
                  <a:pt x="203901" y="83764"/>
                </a:cubicBezTo>
                <a:cubicBezTo>
                  <a:pt x="203967" y="83278"/>
                  <a:pt x="203945" y="82793"/>
                  <a:pt x="203989" y="82307"/>
                </a:cubicBezTo>
                <a:cubicBezTo>
                  <a:pt x="204122" y="81314"/>
                  <a:pt x="204409" y="80343"/>
                  <a:pt x="204453" y="79328"/>
                </a:cubicBezTo>
                <a:cubicBezTo>
                  <a:pt x="204475" y="78357"/>
                  <a:pt x="204431" y="77363"/>
                  <a:pt x="204431" y="76392"/>
                </a:cubicBezTo>
                <a:cubicBezTo>
                  <a:pt x="204431" y="74605"/>
                  <a:pt x="204210" y="72839"/>
                  <a:pt x="203879" y="71074"/>
                </a:cubicBezTo>
                <a:cubicBezTo>
                  <a:pt x="203724" y="70257"/>
                  <a:pt x="203614" y="69418"/>
                  <a:pt x="203680" y="68602"/>
                </a:cubicBezTo>
                <a:cubicBezTo>
                  <a:pt x="203724" y="68094"/>
                  <a:pt x="203923" y="67631"/>
                  <a:pt x="203945" y="67123"/>
                </a:cubicBezTo>
                <a:cubicBezTo>
                  <a:pt x="203989" y="65600"/>
                  <a:pt x="204188" y="64122"/>
                  <a:pt x="204188" y="62599"/>
                </a:cubicBezTo>
                <a:cubicBezTo>
                  <a:pt x="204188" y="61584"/>
                  <a:pt x="204210" y="60591"/>
                  <a:pt x="204188" y="59598"/>
                </a:cubicBezTo>
                <a:cubicBezTo>
                  <a:pt x="204166" y="58759"/>
                  <a:pt x="204497" y="58141"/>
                  <a:pt x="204629" y="57324"/>
                </a:cubicBezTo>
                <a:cubicBezTo>
                  <a:pt x="204740" y="56728"/>
                  <a:pt x="204607" y="56111"/>
                  <a:pt x="204740" y="55515"/>
                </a:cubicBezTo>
                <a:cubicBezTo>
                  <a:pt x="204784" y="55272"/>
                  <a:pt x="204916" y="55073"/>
                  <a:pt x="204938" y="54808"/>
                </a:cubicBezTo>
                <a:cubicBezTo>
                  <a:pt x="205004" y="54235"/>
                  <a:pt x="204916" y="53617"/>
                  <a:pt x="204916" y="53043"/>
                </a:cubicBezTo>
                <a:cubicBezTo>
                  <a:pt x="204916" y="52006"/>
                  <a:pt x="205402" y="51101"/>
                  <a:pt x="205446" y="50086"/>
                </a:cubicBezTo>
                <a:cubicBezTo>
                  <a:pt x="205468" y="49512"/>
                  <a:pt x="205424" y="48938"/>
                  <a:pt x="205424" y="48364"/>
                </a:cubicBezTo>
                <a:cubicBezTo>
                  <a:pt x="205424" y="47084"/>
                  <a:pt x="205049" y="45870"/>
                  <a:pt x="204960" y="44612"/>
                </a:cubicBezTo>
                <a:cubicBezTo>
                  <a:pt x="204894" y="44038"/>
                  <a:pt x="204762" y="44038"/>
                  <a:pt x="204497" y="43641"/>
                </a:cubicBezTo>
                <a:cubicBezTo>
                  <a:pt x="204100" y="43112"/>
                  <a:pt x="204188" y="42604"/>
                  <a:pt x="204166" y="41986"/>
                </a:cubicBezTo>
                <a:cubicBezTo>
                  <a:pt x="204166" y="41302"/>
                  <a:pt x="204188" y="40618"/>
                  <a:pt x="204188" y="39956"/>
                </a:cubicBezTo>
                <a:lnTo>
                  <a:pt x="204188" y="31459"/>
                </a:lnTo>
                <a:lnTo>
                  <a:pt x="204188" y="27354"/>
                </a:lnTo>
                <a:cubicBezTo>
                  <a:pt x="204188" y="26339"/>
                  <a:pt x="204276" y="25257"/>
                  <a:pt x="204055" y="24286"/>
                </a:cubicBezTo>
                <a:cubicBezTo>
                  <a:pt x="203857" y="23381"/>
                  <a:pt x="203791" y="22278"/>
                  <a:pt x="204188" y="21417"/>
                </a:cubicBezTo>
                <a:cubicBezTo>
                  <a:pt x="204497" y="20755"/>
                  <a:pt x="205049" y="19983"/>
                  <a:pt x="205181" y="19254"/>
                </a:cubicBezTo>
                <a:cubicBezTo>
                  <a:pt x="205380" y="18173"/>
                  <a:pt x="204916" y="17114"/>
                  <a:pt x="204916" y="16032"/>
                </a:cubicBezTo>
                <a:cubicBezTo>
                  <a:pt x="204938" y="15083"/>
                  <a:pt x="204673" y="14223"/>
                  <a:pt x="204673" y="13274"/>
                </a:cubicBezTo>
                <a:cubicBezTo>
                  <a:pt x="204695" y="11927"/>
                  <a:pt x="204431" y="10581"/>
                  <a:pt x="204166" y="9279"/>
                </a:cubicBezTo>
                <a:cubicBezTo>
                  <a:pt x="204011" y="8551"/>
                  <a:pt x="203746" y="7800"/>
                  <a:pt x="203680" y="7050"/>
                </a:cubicBezTo>
                <a:cubicBezTo>
                  <a:pt x="203570" y="6013"/>
                  <a:pt x="203702" y="4909"/>
                  <a:pt x="203702" y="3894"/>
                </a:cubicBezTo>
                <a:cubicBezTo>
                  <a:pt x="203702" y="2967"/>
                  <a:pt x="203393" y="1511"/>
                  <a:pt x="202952" y="981"/>
                </a:cubicBezTo>
                <a:cubicBezTo>
                  <a:pt x="202797" y="794"/>
                  <a:pt x="202460" y="723"/>
                  <a:pt x="202044" y="723"/>
                </a:cubicBezTo>
                <a:cubicBezTo>
                  <a:pt x="201278" y="723"/>
                  <a:pt x="200240" y="965"/>
                  <a:pt x="199553" y="1180"/>
                </a:cubicBezTo>
                <a:cubicBezTo>
                  <a:pt x="198591" y="1473"/>
                  <a:pt x="197566" y="1542"/>
                  <a:pt x="196535" y="1542"/>
                </a:cubicBezTo>
                <a:cubicBezTo>
                  <a:pt x="195627" y="1542"/>
                  <a:pt x="194715" y="1488"/>
                  <a:pt x="193837" y="1488"/>
                </a:cubicBezTo>
                <a:cubicBezTo>
                  <a:pt x="192800" y="1488"/>
                  <a:pt x="191983" y="1444"/>
                  <a:pt x="190990" y="1113"/>
                </a:cubicBezTo>
                <a:cubicBezTo>
                  <a:pt x="190174" y="848"/>
                  <a:pt x="189468" y="738"/>
                  <a:pt x="188607" y="738"/>
                </a:cubicBezTo>
                <a:cubicBezTo>
                  <a:pt x="188386" y="745"/>
                  <a:pt x="188165" y="748"/>
                  <a:pt x="187945" y="748"/>
                </a:cubicBezTo>
                <a:cubicBezTo>
                  <a:pt x="187503" y="748"/>
                  <a:pt x="187062" y="738"/>
                  <a:pt x="186621" y="738"/>
                </a:cubicBezTo>
                <a:cubicBezTo>
                  <a:pt x="185561" y="738"/>
                  <a:pt x="184546" y="981"/>
                  <a:pt x="183487" y="1003"/>
                </a:cubicBezTo>
                <a:cubicBezTo>
                  <a:pt x="182604" y="1025"/>
                  <a:pt x="181876" y="1003"/>
                  <a:pt x="180993" y="1224"/>
                </a:cubicBezTo>
                <a:cubicBezTo>
                  <a:pt x="179911" y="1511"/>
                  <a:pt x="178940" y="1709"/>
                  <a:pt x="177815" y="1753"/>
                </a:cubicBezTo>
                <a:cubicBezTo>
                  <a:pt x="177496" y="1761"/>
                  <a:pt x="177176" y="1764"/>
                  <a:pt x="176855" y="1764"/>
                </a:cubicBezTo>
                <a:cubicBezTo>
                  <a:pt x="174221" y="1764"/>
                  <a:pt x="171527" y="1508"/>
                  <a:pt x="169009" y="760"/>
                </a:cubicBezTo>
                <a:cubicBezTo>
                  <a:pt x="168170" y="495"/>
                  <a:pt x="167486" y="253"/>
                  <a:pt x="166581" y="231"/>
                </a:cubicBezTo>
                <a:cubicBezTo>
                  <a:pt x="165566" y="231"/>
                  <a:pt x="164661" y="363"/>
                  <a:pt x="163668" y="606"/>
                </a:cubicBezTo>
                <a:cubicBezTo>
                  <a:pt x="161196" y="1246"/>
                  <a:pt x="158703" y="2173"/>
                  <a:pt x="156120" y="2239"/>
                </a:cubicBezTo>
                <a:cubicBezTo>
                  <a:pt x="156003" y="2242"/>
                  <a:pt x="155885" y="2244"/>
                  <a:pt x="155768" y="2244"/>
                </a:cubicBezTo>
                <a:cubicBezTo>
                  <a:pt x="153550" y="2244"/>
                  <a:pt x="151368" y="1674"/>
                  <a:pt x="149147" y="1422"/>
                </a:cubicBezTo>
                <a:cubicBezTo>
                  <a:pt x="147810" y="1260"/>
                  <a:pt x="146489" y="1245"/>
                  <a:pt x="145146" y="1245"/>
                </a:cubicBezTo>
                <a:cubicBezTo>
                  <a:pt x="144848" y="1245"/>
                  <a:pt x="144548" y="1246"/>
                  <a:pt x="144247" y="1246"/>
                </a:cubicBezTo>
                <a:cubicBezTo>
                  <a:pt x="143960" y="1246"/>
                  <a:pt x="143673" y="1235"/>
                  <a:pt x="143386" y="1235"/>
                </a:cubicBezTo>
                <a:cubicBezTo>
                  <a:pt x="143099" y="1235"/>
                  <a:pt x="142813" y="1246"/>
                  <a:pt x="142526" y="1290"/>
                </a:cubicBezTo>
                <a:cubicBezTo>
                  <a:pt x="141577" y="1444"/>
                  <a:pt x="140650" y="1400"/>
                  <a:pt x="139679" y="1488"/>
                </a:cubicBezTo>
                <a:cubicBezTo>
                  <a:pt x="138818" y="1599"/>
                  <a:pt x="138046" y="2084"/>
                  <a:pt x="137163" y="2195"/>
                </a:cubicBezTo>
                <a:cubicBezTo>
                  <a:pt x="136798" y="2237"/>
                  <a:pt x="136430" y="2250"/>
                  <a:pt x="136062" y="2250"/>
                </a:cubicBezTo>
                <a:cubicBezTo>
                  <a:pt x="135473" y="2250"/>
                  <a:pt x="134886" y="2217"/>
                  <a:pt x="134316" y="2217"/>
                </a:cubicBezTo>
                <a:cubicBezTo>
                  <a:pt x="133732" y="2217"/>
                  <a:pt x="133140" y="2255"/>
                  <a:pt x="132554" y="2255"/>
                </a:cubicBezTo>
                <a:cubicBezTo>
                  <a:pt x="132144" y="2255"/>
                  <a:pt x="131736" y="2236"/>
                  <a:pt x="131336" y="2173"/>
                </a:cubicBezTo>
                <a:cubicBezTo>
                  <a:pt x="130343" y="2040"/>
                  <a:pt x="129394" y="1731"/>
                  <a:pt x="128357" y="1731"/>
                </a:cubicBezTo>
                <a:cubicBezTo>
                  <a:pt x="125929" y="1687"/>
                  <a:pt x="123700" y="1180"/>
                  <a:pt x="121339" y="606"/>
                </a:cubicBezTo>
                <a:cubicBezTo>
                  <a:pt x="120071" y="297"/>
                  <a:pt x="118827" y="239"/>
                  <a:pt x="117563" y="239"/>
                </a:cubicBezTo>
                <a:cubicBezTo>
                  <a:pt x="117111" y="239"/>
                  <a:pt x="116656" y="247"/>
                  <a:pt x="116197" y="253"/>
                </a:cubicBezTo>
                <a:cubicBezTo>
                  <a:pt x="114762" y="253"/>
                  <a:pt x="113460" y="694"/>
                  <a:pt x="112092" y="1069"/>
                </a:cubicBezTo>
                <a:cubicBezTo>
                  <a:pt x="111303" y="1276"/>
                  <a:pt x="110457" y="1334"/>
                  <a:pt x="109603" y="1334"/>
                </a:cubicBezTo>
                <a:cubicBezTo>
                  <a:pt x="108545" y="1334"/>
                  <a:pt x="107475" y="1246"/>
                  <a:pt x="106486" y="1246"/>
                </a:cubicBezTo>
                <a:cubicBezTo>
                  <a:pt x="106239" y="1246"/>
                  <a:pt x="105992" y="1245"/>
                  <a:pt x="105746" y="1245"/>
                </a:cubicBezTo>
                <a:cubicBezTo>
                  <a:pt x="103529" y="1245"/>
                  <a:pt x="101342" y="1263"/>
                  <a:pt x="99137" y="1621"/>
                </a:cubicBezTo>
                <a:cubicBezTo>
                  <a:pt x="97614" y="1864"/>
                  <a:pt x="96180" y="2636"/>
                  <a:pt x="94613" y="2769"/>
                </a:cubicBezTo>
                <a:cubicBezTo>
                  <a:pt x="94318" y="2791"/>
                  <a:pt x="94002" y="2800"/>
                  <a:pt x="93678" y="2800"/>
                </a:cubicBezTo>
                <a:cubicBezTo>
                  <a:pt x="93031" y="2800"/>
                  <a:pt x="92354" y="2761"/>
                  <a:pt x="91766" y="2702"/>
                </a:cubicBezTo>
                <a:cubicBezTo>
                  <a:pt x="91037" y="2636"/>
                  <a:pt x="90353" y="2437"/>
                  <a:pt x="89625" y="2349"/>
                </a:cubicBezTo>
                <a:cubicBezTo>
                  <a:pt x="88676" y="2195"/>
                  <a:pt x="87727" y="2327"/>
                  <a:pt x="86800" y="2195"/>
                </a:cubicBezTo>
                <a:cubicBezTo>
                  <a:pt x="86204" y="2106"/>
                  <a:pt x="85630" y="1864"/>
                  <a:pt x="85035" y="1775"/>
                </a:cubicBezTo>
                <a:cubicBezTo>
                  <a:pt x="84781" y="1742"/>
                  <a:pt x="84527" y="1737"/>
                  <a:pt x="84273" y="1737"/>
                </a:cubicBezTo>
                <a:cubicBezTo>
                  <a:pt x="84146" y="1737"/>
                  <a:pt x="84019" y="1738"/>
                  <a:pt x="83892" y="1738"/>
                </a:cubicBezTo>
                <a:cubicBezTo>
                  <a:pt x="83766" y="1738"/>
                  <a:pt x="83639" y="1737"/>
                  <a:pt x="83512" y="1731"/>
                </a:cubicBezTo>
                <a:cubicBezTo>
                  <a:pt x="82695" y="1709"/>
                  <a:pt x="81901" y="1488"/>
                  <a:pt x="81062" y="1466"/>
                </a:cubicBezTo>
                <a:cubicBezTo>
                  <a:pt x="80543" y="1455"/>
                  <a:pt x="80026" y="1447"/>
                  <a:pt x="79510" y="1447"/>
                </a:cubicBezTo>
                <a:cubicBezTo>
                  <a:pt x="77963" y="1447"/>
                  <a:pt x="76427" y="1522"/>
                  <a:pt x="74905" y="1820"/>
                </a:cubicBezTo>
                <a:cubicBezTo>
                  <a:pt x="73047" y="2183"/>
                  <a:pt x="71154" y="2262"/>
                  <a:pt x="69258" y="2262"/>
                </a:cubicBezTo>
                <a:cubicBezTo>
                  <a:pt x="67820" y="2262"/>
                  <a:pt x="66379" y="2217"/>
                  <a:pt x="64951" y="2217"/>
                </a:cubicBezTo>
                <a:lnTo>
                  <a:pt x="59897" y="2217"/>
                </a:lnTo>
                <a:cubicBezTo>
                  <a:pt x="59836" y="2217"/>
                  <a:pt x="59775" y="2218"/>
                  <a:pt x="59713" y="2218"/>
                </a:cubicBezTo>
                <a:cubicBezTo>
                  <a:pt x="57729" y="2218"/>
                  <a:pt x="55843" y="1877"/>
                  <a:pt x="53895" y="1599"/>
                </a:cubicBezTo>
                <a:cubicBezTo>
                  <a:pt x="51555" y="1268"/>
                  <a:pt x="49304" y="1290"/>
                  <a:pt x="46965" y="1224"/>
                </a:cubicBezTo>
                <a:cubicBezTo>
                  <a:pt x="46940" y="1223"/>
                  <a:pt x="46916" y="1223"/>
                  <a:pt x="46891" y="1223"/>
                </a:cubicBezTo>
                <a:cubicBezTo>
                  <a:pt x="45820" y="1223"/>
                  <a:pt x="44910" y="1689"/>
                  <a:pt x="43853" y="1753"/>
                </a:cubicBezTo>
                <a:cubicBezTo>
                  <a:pt x="43726" y="1764"/>
                  <a:pt x="43598" y="1768"/>
                  <a:pt x="43469" y="1768"/>
                </a:cubicBezTo>
                <a:cubicBezTo>
                  <a:pt x="43082" y="1768"/>
                  <a:pt x="42689" y="1731"/>
                  <a:pt x="42308" y="1731"/>
                </a:cubicBezTo>
                <a:lnTo>
                  <a:pt x="23990" y="1731"/>
                </a:lnTo>
                <a:cubicBezTo>
                  <a:pt x="22379" y="1731"/>
                  <a:pt x="20812" y="1511"/>
                  <a:pt x="19223" y="1246"/>
                </a:cubicBezTo>
                <a:cubicBezTo>
                  <a:pt x="18561" y="1135"/>
                  <a:pt x="17921" y="915"/>
                  <a:pt x="17281" y="804"/>
                </a:cubicBezTo>
                <a:cubicBezTo>
                  <a:pt x="16376" y="650"/>
                  <a:pt x="15449" y="694"/>
                  <a:pt x="14545" y="495"/>
                </a:cubicBezTo>
                <a:cubicBezTo>
                  <a:pt x="13574" y="297"/>
                  <a:pt x="12602" y="10"/>
                  <a:pt x="11631" y="10"/>
                </a:cubicBezTo>
                <a:cubicBezTo>
                  <a:pt x="11344" y="2"/>
                  <a:pt x="11058" y="0"/>
                  <a:pt x="107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 name="Google Shape;63;p7"/>
          <p:cNvPicPr preferRelativeResize="0"/>
          <p:nvPr/>
        </p:nvPicPr>
        <p:blipFill rotWithShape="1">
          <a:blip r:embed="rId2">
            <a:alphaModFix amt="75000"/>
          </a:blip>
          <a:srcRect b="10"/>
          <a:stretch/>
        </p:blipFill>
        <p:spPr>
          <a:xfrm>
            <a:off x="0" y="0"/>
            <a:ext cx="9144001" cy="5143502"/>
          </a:xfrm>
          <a:prstGeom prst="rect">
            <a:avLst/>
          </a:prstGeom>
          <a:noFill/>
          <a:ln>
            <a:noFill/>
          </a:ln>
        </p:spPr>
      </p:pic>
      <p:sp>
        <p:nvSpPr>
          <p:cNvPr id="64" name="Google Shape;64;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5" name="Google Shape;65;p7"/>
          <p:cNvSpPr txBox="1">
            <a:spLocks noGrp="1"/>
          </p:cNvSpPr>
          <p:nvPr>
            <p:ph type="body" idx="1"/>
          </p:nvPr>
        </p:nvSpPr>
        <p:spPr>
          <a:xfrm>
            <a:off x="5064668" y="1253000"/>
            <a:ext cx="2907000" cy="32793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Clr>
                <a:srgbClr val="595959"/>
              </a:buClr>
              <a:buSzPts val="1000"/>
              <a:buFont typeface="Anaheim"/>
              <a:buChar char="●"/>
              <a:defRPr sz="1600"/>
            </a:lvl1pPr>
            <a:lvl2pPr marL="914400" lvl="1" indent="-317500" rtl="0">
              <a:lnSpc>
                <a:spcPct val="115000"/>
              </a:lnSpc>
              <a:spcBef>
                <a:spcPts val="0"/>
              </a:spcBef>
              <a:spcAft>
                <a:spcPts val="0"/>
              </a:spcAft>
              <a:buClr>
                <a:srgbClr val="595959"/>
              </a:buClr>
              <a:buSzPts val="1400"/>
              <a:buFont typeface="Anaheim"/>
              <a:buChar char="○"/>
              <a:defRPr/>
            </a:lvl2pPr>
            <a:lvl3pPr marL="1371600" lvl="2" indent="-317500" rtl="0">
              <a:lnSpc>
                <a:spcPct val="115000"/>
              </a:lnSpc>
              <a:spcBef>
                <a:spcPts val="0"/>
              </a:spcBef>
              <a:spcAft>
                <a:spcPts val="0"/>
              </a:spcAft>
              <a:buClr>
                <a:srgbClr val="595959"/>
              </a:buClr>
              <a:buSzPts val="1400"/>
              <a:buFont typeface="Anaheim"/>
              <a:buChar char="■"/>
              <a:defRPr/>
            </a:lvl3pPr>
            <a:lvl4pPr marL="1828800" lvl="3" indent="-317500" rtl="0">
              <a:lnSpc>
                <a:spcPct val="115000"/>
              </a:lnSpc>
              <a:spcBef>
                <a:spcPts val="0"/>
              </a:spcBef>
              <a:spcAft>
                <a:spcPts val="0"/>
              </a:spcAft>
              <a:buClr>
                <a:srgbClr val="595959"/>
              </a:buClr>
              <a:buSzPts val="1400"/>
              <a:buFont typeface="Anaheim"/>
              <a:buChar char="●"/>
              <a:defRPr/>
            </a:lvl4pPr>
            <a:lvl5pPr marL="2286000" lvl="4" indent="-317500" rtl="0">
              <a:lnSpc>
                <a:spcPct val="115000"/>
              </a:lnSpc>
              <a:spcBef>
                <a:spcPts val="0"/>
              </a:spcBef>
              <a:spcAft>
                <a:spcPts val="0"/>
              </a:spcAft>
              <a:buClr>
                <a:srgbClr val="595959"/>
              </a:buClr>
              <a:buSzPts val="1400"/>
              <a:buFont typeface="Anaheim"/>
              <a:buChar char="○"/>
              <a:defRPr/>
            </a:lvl5pPr>
            <a:lvl6pPr marL="2743200" lvl="5" indent="-317500" rtl="0">
              <a:lnSpc>
                <a:spcPct val="115000"/>
              </a:lnSpc>
              <a:spcBef>
                <a:spcPts val="0"/>
              </a:spcBef>
              <a:spcAft>
                <a:spcPts val="0"/>
              </a:spcAft>
              <a:buClr>
                <a:srgbClr val="595959"/>
              </a:buClr>
              <a:buSzPts val="1400"/>
              <a:buFont typeface="Anaheim"/>
              <a:buChar char="■"/>
              <a:defRPr/>
            </a:lvl6pPr>
            <a:lvl7pPr marL="3200400" lvl="6" indent="-317500" rtl="0">
              <a:lnSpc>
                <a:spcPct val="115000"/>
              </a:lnSpc>
              <a:spcBef>
                <a:spcPts val="0"/>
              </a:spcBef>
              <a:spcAft>
                <a:spcPts val="0"/>
              </a:spcAft>
              <a:buClr>
                <a:srgbClr val="595959"/>
              </a:buClr>
              <a:buSzPts val="1400"/>
              <a:buFont typeface="Anaheim"/>
              <a:buChar char="●"/>
              <a:defRPr/>
            </a:lvl7pPr>
            <a:lvl8pPr marL="3657600" lvl="7" indent="-317500" rtl="0">
              <a:lnSpc>
                <a:spcPct val="115000"/>
              </a:lnSpc>
              <a:spcBef>
                <a:spcPts val="0"/>
              </a:spcBef>
              <a:spcAft>
                <a:spcPts val="0"/>
              </a:spcAft>
              <a:buClr>
                <a:srgbClr val="595959"/>
              </a:buClr>
              <a:buSzPts val="1400"/>
              <a:buFont typeface="Anaheim"/>
              <a:buChar char="○"/>
              <a:defRPr/>
            </a:lvl8pPr>
            <a:lvl9pPr marL="4114800" lvl="8" indent="-317500" rtl="0">
              <a:lnSpc>
                <a:spcPct val="115000"/>
              </a:lnSpc>
              <a:spcBef>
                <a:spcPts val="0"/>
              </a:spcBef>
              <a:spcAft>
                <a:spcPts val="0"/>
              </a:spcAft>
              <a:buClr>
                <a:srgbClr val="595959"/>
              </a:buClr>
              <a:buSzPts val="1400"/>
              <a:buFont typeface="Anaheim"/>
              <a:buChar char="■"/>
              <a:defRPr/>
            </a:lvl9pPr>
          </a:lstStyle>
          <a:p>
            <a:endParaRPr/>
          </a:p>
        </p:txBody>
      </p:sp>
      <p:grpSp>
        <p:nvGrpSpPr>
          <p:cNvPr id="66" name="Google Shape;66;p7"/>
          <p:cNvGrpSpPr/>
          <p:nvPr/>
        </p:nvGrpSpPr>
        <p:grpSpPr>
          <a:xfrm>
            <a:off x="3810087" y="4951620"/>
            <a:ext cx="1523893" cy="119100"/>
            <a:chOff x="3810087" y="4951620"/>
            <a:chExt cx="1523893" cy="119100"/>
          </a:xfrm>
        </p:grpSpPr>
        <p:sp>
          <p:nvSpPr>
            <p:cNvPr id="67" name="Google Shape;67;p7"/>
            <p:cNvSpPr/>
            <p:nvPr/>
          </p:nvSpPr>
          <p:spPr>
            <a:xfrm>
              <a:off x="3810087" y="4951620"/>
              <a:ext cx="125400" cy="119100"/>
            </a:xfrm>
            <a:prstGeom prst="star5">
              <a:avLst>
                <a:gd name="adj" fmla="val 19098"/>
                <a:gd name="hf" fmla="val 105146"/>
                <a:gd name="vf" fmla="val 11055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7"/>
            <p:cNvSpPr/>
            <p:nvPr/>
          </p:nvSpPr>
          <p:spPr>
            <a:xfrm>
              <a:off x="4276252" y="4951620"/>
              <a:ext cx="125400" cy="119100"/>
            </a:xfrm>
            <a:prstGeom prst="star5">
              <a:avLst>
                <a:gd name="adj" fmla="val 19098"/>
                <a:gd name="hf" fmla="val 105146"/>
                <a:gd name="vf" fmla="val 11055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7"/>
            <p:cNvSpPr/>
            <p:nvPr/>
          </p:nvSpPr>
          <p:spPr>
            <a:xfrm>
              <a:off x="4742416" y="4951620"/>
              <a:ext cx="125400" cy="119100"/>
            </a:xfrm>
            <a:prstGeom prst="star5">
              <a:avLst>
                <a:gd name="adj" fmla="val 19098"/>
                <a:gd name="hf" fmla="val 105146"/>
                <a:gd name="vf" fmla="val 11055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a:off x="5208581" y="4951620"/>
              <a:ext cx="125400" cy="119100"/>
            </a:xfrm>
            <a:prstGeom prst="star5">
              <a:avLst>
                <a:gd name="adj" fmla="val 19098"/>
                <a:gd name="hf" fmla="val 105146"/>
                <a:gd name="vf" fmla="val 11055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grpSp>
        <p:nvGrpSpPr>
          <p:cNvPr id="81" name="Google Shape;81;p9"/>
          <p:cNvGrpSpPr/>
          <p:nvPr/>
        </p:nvGrpSpPr>
        <p:grpSpPr>
          <a:xfrm>
            <a:off x="3810087" y="4951620"/>
            <a:ext cx="1523893" cy="119100"/>
            <a:chOff x="3810087" y="4951620"/>
            <a:chExt cx="1523893" cy="119100"/>
          </a:xfrm>
        </p:grpSpPr>
        <p:sp>
          <p:nvSpPr>
            <p:cNvPr id="82" name="Google Shape;82;p9"/>
            <p:cNvSpPr/>
            <p:nvPr/>
          </p:nvSpPr>
          <p:spPr>
            <a:xfrm>
              <a:off x="3810087" y="4951620"/>
              <a:ext cx="125400" cy="119100"/>
            </a:xfrm>
            <a:prstGeom prst="star5">
              <a:avLst>
                <a:gd name="adj" fmla="val 19098"/>
                <a:gd name="hf" fmla="val 105146"/>
                <a:gd name="vf" fmla="val 11055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9"/>
            <p:cNvSpPr/>
            <p:nvPr/>
          </p:nvSpPr>
          <p:spPr>
            <a:xfrm>
              <a:off x="4276252" y="4951620"/>
              <a:ext cx="125400" cy="119100"/>
            </a:xfrm>
            <a:prstGeom prst="star5">
              <a:avLst>
                <a:gd name="adj" fmla="val 19098"/>
                <a:gd name="hf" fmla="val 105146"/>
                <a:gd name="vf" fmla="val 11055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9"/>
            <p:cNvSpPr/>
            <p:nvPr/>
          </p:nvSpPr>
          <p:spPr>
            <a:xfrm>
              <a:off x="4742416" y="4951620"/>
              <a:ext cx="125400" cy="119100"/>
            </a:xfrm>
            <a:prstGeom prst="star5">
              <a:avLst>
                <a:gd name="adj" fmla="val 19098"/>
                <a:gd name="hf" fmla="val 105146"/>
                <a:gd name="vf" fmla="val 11055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9"/>
            <p:cNvSpPr/>
            <p:nvPr/>
          </p:nvSpPr>
          <p:spPr>
            <a:xfrm>
              <a:off x="5208581" y="4951620"/>
              <a:ext cx="125400" cy="119100"/>
            </a:xfrm>
            <a:prstGeom prst="star5">
              <a:avLst>
                <a:gd name="adj" fmla="val 19098"/>
                <a:gd name="hf" fmla="val 105146"/>
                <a:gd name="vf" fmla="val 11055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9"/>
          <p:cNvSpPr/>
          <p:nvPr/>
        </p:nvSpPr>
        <p:spPr>
          <a:xfrm rot="206">
            <a:off x="264213" y="230128"/>
            <a:ext cx="8615316" cy="4663176"/>
          </a:xfrm>
          <a:custGeom>
            <a:avLst/>
            <a:gdLst/>
            <a:ahLst/>
            <a:cxnLst/>
            <a:rect l="l" t="t" r="r" b="b"/>
            <a:pathLst>
              <a:path w="206528" h="206130" extrusionOk="0">
                <a:moveTo>
                  <a:pt x="10771" y="0"/>
                </a:moveTo>
                <a:cubicBezTo>
                  <a:pt x="10197" y="0"/>
                  <a:pt x="9623" y="10"/>
                  <a:pt x="9049" y="10"/>
                </a:cubicBezTo>
                <a:cubicBezTo>
                  <a:pt x="8189" y="10"/>
                  <a:pt x="7460" y="120"/>
                  <a:pt x="6622" y="253"/>
                </a:cubicBezTo>
                <a:cubicBezTo>
                  <a:pt x="6136" y="319"/>
                  <a:pt x="5827" y="584"/>
                  <a:pt x="5342" y="694"/>
                </a:cubicBezTo>
                <a:cubicBezTo>
                  <a:pt x="4768" y="826"/>
                  <a:pt x="4459" y="826"/>
                  <a:pt x="3907" y="1091"/>
                </a:cubicBezTo>
                <a:cubicBezTo>
                  <a:pt x="3355" y="1356"/>
                  <a:pt x="2539" y="1555"/>
                  <a:pt x="2318" y="2217"/>
                </a:cubicBezTo>
                <a:cubicBezTo>
                  <a:pt x="2119" y="2813"/>
                  <a:pt x="2561" y="3276"/>
                  <a:pt x="2561" y="3916"/>
                </a:cubicBezTo>
                <a:cubicBezTo>
                  <a:pt x="2583" y="4335"/>
                  <a:pt x="2583" y="4777"/>
                  <a:pt x="2561" y="5196"/>
                </a:cubicBezTo>
                <a:cubicBezTo>
                  <a:pt x="2539" y="5770"/>
                  <a:pt x="2252" y="5836"/>
                  <a:pt x="1965" y="6278"/>
                </a:cubicBezTo>
                <a:cubicBezTo>
                  <a:pt x="1700" y="6697"/>
                  <a:pt x="1833" y="7403"/>
                  <a:pt x="1833" y="7911"/>
                </a:cubicBezTo>
                <a:cubicBezTo>
                  <a:pt x="1833" y="8816"/>
                  <a:pt x="1810" y="9720"/>
                  <a:pt x="1833" y="10625"/>
                </a:cubicBezTo>
                <a:cubicBezTo>
                  <a:pt x="1833" y="11707"/>
                  <a:pt x="1347" y="12612"/>
                  <a:pt x="1325" y="13671"/>
                </a:cubicBezTo>
                <a:cubicBezTo>
                  <a:pt x="1325" y="14576"/>
                  <a:pt x="972" y="15414"/>
                  <a:pt x="1082" y="16341"/>
                </a:cubicBezTo>
                <a:cubicBezTo>
                  <a:pt x="1148" y="16959"/>
                  <a:pt x="1479" y="17489"/>
                  <a:pt x="1656" y="18085"/>
                </a:cubicBezTo>
                <a:cubicBezTo>
                  <a:pt x="1833" y="18725"/>
                  <a:pt x="1788" y="19321"/>
                  <a:pt x="1810" y="20005"/>
                </a:cubicBezTo>
                <a:cubicBezTo>
                  <a:pt x="1833" y="20601"/>
                  <a:pt x="2053" y="21130"/>
                  <a:pt x="2075" y="21726"/>
                </a:cubicBezTo>
                <a:cubicBezTo>
                  <a:pt x="2097" y="22300"/>
                  <a:pt x="1943" y="22653"/>
                  <a:pt x="1810" y="23205"/>
                </a:cubicBezTo>
                <a:cubicBezTo>
                  <a:pt x="1722" y="23580"/>
                  <a:pt x="1700" y="24044"/>
                  <a:pt x="1634" y="24441"/>
                </a:cubicBezTo>
                <a:cubicBezTo>
                  <a:pt x="1524" y="25081"/>
                  <a:pt x="1568" y="25743"/>
                  <a:pt x="1568" y="26405"/>
                </a:cubicBezTo>
                <a:cubicBezTo>
                  <a:pt x="1568" y="26913"/>
                  <a:pt x="1590" y="27420"/>
                  <a:pt x="1568" y="27906"/>
                </a:cubicBezTo>
                <a:cubicBezTo>
                  <a:pt x="1568" y="28479"/>
                  <a:pt x="1744" y="28811"/>
                  <a:pt x="1833" y="29340"/>
                </a:cubicBezTo>
                <a:cubicBezTo>
                  <a:pt x="1987" y="30179"/>
                  <a:pt x="1833" y="31216"/>
                  <a:pt x="1833" y="32099"/>
                </a:cubicBezTo>
                <a:cubicBezTo>
                  <a:pt x="1810" y="32960"/>
                  <a:pt x="2009" y="33732"/>
                  <a:pt x="2075" y="34571"/>
                </a:cubicBezTo>
                <a:cubicBezTo>
                  <a:pt x="2119" y="35078"/>
                  <a:pt x="2296" y="35520"/>
                  <a:pt x="2340" y="36027"/>
                </a:cubicBezTo>
                <a:cubicBezTo>
                  <a:pt x="2384" y="36689"/>
                  <a:pt x="2053" y="36932"/>
                  <a:pt x="1877" y="37506"/>
                </a:cubicBezTo>
                <a:cubicBezTo>
                  <a:pt x="1788" y="37771"/>
                  <a:pt x="1855" y="37969"/>
                  <a:pt x="1833" y="38256"/>
                </a:cubicBezTo>
                <a:cubicBezTo>
                  <a:pt x="1788" y="38720"/>
                  <a:pt x="1722" y="39029"/>
                  <a:pt x="1634" y="39470"/>
                </a:cubicBezTo>
                <a:cubicBezTo>
                  <a:pt x="1479" y="40265"/>
                  <a:pt x="1524" y="41169"/>
                  <a:pt x="1568" y="41964"/>
                </a:cubicBezTo>
                <a:cubicBezTo>
                  <a:pt x="1590" y="42803"/>
                  <a:pt x="2186" y="43487"/>
                  <a:pt x="2583" y="44215"/>
                </a:cubicBezTo>
                <a:cubicBezTo>
                  <a:pt x="2826" y="44634"/>
                  <a:pt x="2826" y="44789"/>
                  <a:pt x="2826" y="45296"/>
                </a:cubicBezTo>
                <a:cubicBezTo>
                  <a:pt x="2804" y="46025"/>
                  <a:pt x="2627" y="46687"/>
                  <a:pt x="2561" y="47393"/>
                </a:cubicBezTo>
                <a:cubicBezTo>
                  <a:pt x="2473" y="48276"/>
                  <a:pt x="2561" y="49269"/>
                  <a:pt x="2561" y="50152"/>
                </a:cubicBezTo>
                <a:cubicBezTo>
                  <a:pt x="2561" y="50858"/>
                  <a:pt x="2583" y="51542"/>
                  <a:pt x="2450" y="52226"/>
                </a:cubicBezTo>
                <a:cubicBezTo>
                  <a:pt x="2318" y="52999"/>
                  <a:pt x="2009" y="53727"/>
                  <a:pt x="1877" y="54477"/>
                </a:cubicBezTo>
                <a:cubicBezTo>
                  <a:pt x="1722" y="55228"/>
                  <a:pt x="1788" y="55978"/>
                  <a:pt x="1634" y="56751"/>
                </a:cubicBezTo>
                <a:cubicBezTo>
                  <a:pt x="1369" y="58031"/>
                  <a:pt x="1744" y="59178"/>
                  <a:pt x="2208" y="60348"/>
                </a:cubicBezTo>
                <a:cubicBezTo>
                  <a:pt x="2914" y="62180"/>
                  <a:pt x="2804" y="63967"/>
                  <a:pt x="2804" y="65909"/>
                </a:cubicBezTo>
                <a:cubicBezTo>
                  <a:pt x="2826" y="67741"/>
                  <a:pt x="2473" y="69286"/>
                  <a:pt x="1877" y="71030"/>
                </a:cubicBezTo>
                <a:cubicBezTo>
                  <a:pt x="1369" y="72552"/>
                  <a:pt x="817" y="74384"/>
                  <a:pt x="839" y="76017"/>
                </a:cubicBezTo>
                <a:cubicBezTo>
                  <a:pt x="861" y="78180"/>
                  <a:pt x="839" y="80365"/>
                  <a:pt x="839" y="82550"/>
                </a:cubicBezTo>
                <a:cubicBezTo>
                  <a:pt x="839" y="84536"/>
                  <a:pt x="597" y="86478"/>
                  <a:pt x="597" y="88464"/>
                </a:cubicBezTo>
                <a:lnTo>
                  <a:pt x="597" y="95196"/>
                </a:lnTo>
                <a:lnTo>
                  <a:pt x="597" y="104332"/>
                </a:lnTo>
                <a:cubicBezTo>
                  <a:pt x="597" y="105171"/>
                  <a:pt x="575" y="105943"/>
                  <a:pt x="707" y="106760"/>
                </a:cubicBezTo>
                <a:cubicBezTo>
                  <a:pt x="928" y="107996"/>
                  <a:pt x="839" y="109254"/>
                  <a:pt x="839" y="110512"/>
                </a:cubicBezTo>
                <a:cubicBezTo>
                  <a:pt x="817" y="112057"/>
                  <a:pt x="1347" y="113469"/>
                  <a:pt x="1347" y="114948"/>
                </a:cubicBezTo>
                <a:cubicBezTo>
                  <a:pt x="1347" y="118170"/>
                  <a:pt x="707" y="121238"/>
                  <a:pt x="817" y="124438"/>
                </a:cubicBezTo>
                <a:cubicBezTo>
                  <a:pt x="861" y="125188"/>
                  <a:pt x="1170" y="125652"/>
                  <a:pt x="1347" y="126336"/>
                </a:cubicBezTo>
                <a:cubicBezTo>
                  <a:pt x="1479" y="126821"/>
                  <a:pt x="1325" y="127704"/>
                  <a:pt x="1325" y="128167"/>
                </a:cubicBezTo>
                <a:cubicBezTo>
                  <a:pt x="1325" y="128874"/>
                  <a:pt x="1325" y="129580"/>
                  <a:pt x="1325" y="130286"/>
                </a:cubicBezTo>
                <a:cubicBezTo>
                  <a:pt x="1325" y="131522"/>
                  <a:pt x="1369" y="132361"/>
                  <a:pt x="1877" y="133508"/>
                </a:cubicBezTo>
                <a:cubicBezTo>
                  <a:pt x="2384" y="134590"/>
                  <a:pt x="2450" y="135627"/>
                  <a:pt x="2627" y="136775"/>
                </a:cubicBezTo>
                <a:cubicBezTo>
                  <a:pt x="2958" y="139070"/>
                  <a:pt x="2804" y="141431"/>
                  <a:pt x="2804" y="143749"/>
                </a:cubicBezTo>
                <a:cubicBezTo>
                  <a:pt x="2804" y="145757"/>
                  <a:pt x="3223" y="148118"/>
                  <a:pt x="2384" y="149972"/>
                </a:cubicBezTo>
                <a:cubicBezTo>
                  <a:pt x="1678" y="151539"/>
                  <a:pt x="884" y="152974"/>
                  <a:pt x="839" y="154739"/>
                </a:cubicBezTo>
                <a:cubicBezTo>
                  <a:pt x="751" y="156946"/>
                  <a:pt x="663" y="159330"/>
                  <a:pt x="861" y="161515"/>
                </a:cubicBezTo>
                <a:cubicBezTo>
                  <a:pt x="972" y="162706"/>
                  <a:pt x="1104" y="163854"/>
                  <a:pt x="1457" y="164979"/>
                </a:cubicBezTo>
                <a:cubicBezTo>
                  <a:pt x="1810" y="166083"/>
                  <a:pt x="1899" y="167164"/>
                  <a:pt x="1810" y="168312"/>
                </a:cubicBezTo>
                <a:cubicBezTo>
                  <a:pt x="1612" y="170475"/>
                  <a:pt x="839" y="172417"/>
                  <a:pt x="839" y="174624"/>
                </a:cubicBezTo>
                <a:cubicBezTo>
                  <a:pt x="839" y="176698"/>
                  <a:pt x="1082" y="178707"/>
                  <a:pt x="1082" y="180759"/>
                </a:cubicBezTo>
                <a:cubicBezTo>
                  <a:pt x="1082" y="181708"/>
                  <a:pt x="972" y="182679"/>
                  <a:pt x="1126" y="183606"/>
                </a:cubicBezTo>
                <a:cubicBezTo>
                  <a:pt x="1325" y="184732"/>
                  <a:pt x="1590" y="185703"/>
                  <a:pt x="1590" y="186828"/>
                </a:cubicBezTo>
                <a:cubicBezTo>
                  <a:pt x="1568" y="188152"/>
                  <a:pt x="1369" y="189432"/>
                  <a:pt x="1325" y="190735"/>
                </a:cubicBezTo>
                <a:cubicBezTo>
                  <a:pt x="1303" y="191639"/>
                  <a:pt x="1038" y="192125"/>
                  <a:pt x="751" y="192986"/>
                </a:cubicBezTo>
                <a:cubicBezTo>
                  <a:pt x="530" y="193604"/>
                  <a:pt x="155" y="194310"/>
                  <a:pt x="89" y="194972"/>
                </a:cubicBezTo>
                <a:cubicBezTo>
                  <a:pt x="1" y="195722"/>
                  <a:pt x="486" y="196384"/>
                  <a:pt x="707" y="197068"/>
                </a:cubicBezTo>
                <a:cubicBezTo>
                  <a:pt x="950" y="197907"/>
                  <a:pt x="685" y="198768"/>
                  <a:pt x="884" y="199606"/>
                </a:cubicBezTo>
                <a:cubicBezTo>
                  <a:pt x="1060" y="200313"/>
                  <a:pt x="1082" y="200909"/>
                  <a:pt x="1082" y="201659"/>
                </a:cubicBezTo>
                <a:cubicBezTo>
                  <a:pt x="1082" y="202387"/>
                  <a:pt x="1104" y="202939"/>
                  <a:pt x="1281" y="203601"/>
                </a:cubicBezTo>
                <a:cubicBezTo>
                  <a:pt x="1391" y="204065"/>
                  <a:pt x="641" y="204771"/>
                  <a:pt x="1082" y="205455"/>
                </a:cubicBezTo>
                <a:cubicBezTo>
                  <a:pt x="1251" y="205708"/>
                  <a:pt x="1580" y="205787"/>
                  <a:pt x="1978" y="205787"/>
                </a:cubicBezTo>
                <a:cubicBezTo>
                  <a:pt x="2622" y="205787"/>
                  <a:pt x="3447" y="205579"/>
                  <a:pt x="4062" y="205565"/>
                </a:cubicBezTo>
                <a:cubicBezTo>
                  <a:pt x="5562" y="205565"/>
                  <a:pt x="7019" y="205808"/>
                  <a:pt x="8498" y="205830"/>
                </a:cubicBezTo>
                <a:cubicBezTo>
                  <a:pt x="10550" y="205830"/>
                  <a:pt x="12602" y="205565"/>
                  <a:pt x="14655" y="205565"/>
                </a:cubicBezTo>
                <a:cubicBezTo>
                  <a:pt x="15520" y="205565"/>
                  <a:pt x="16378" y="205579"/>
                  <a:pt x="17233" y="205579"/>
                </a:cubicBezTo>
                <a:cubicBezTo>
                  <a:pt x="18516" y="205579"/>
                  <a:pt x="19793" y="205548"/>
                  <a:pt x="21077" y="205389"/>
                </a:cubicBezTo>
                <a:cubicBezTo>
                  <a:pt x="23637" y="205080"/>
                  <a:pt x="26131" y="204396"/>
                  <a:pt x="28713" y="204131"/>
                </a:cubicBezTo>
                <a:cubicBezTo>
                  <a:pt x="29328" y="204074"/>
                  <a:pt x="29947" y="204058"/>
                  <a:pt x="30566" y="204058"/>
                </a:cubicBezTo>
                <a:cubicBezTo>
                  <a:pt x="31392" y="204058"/>
                  <a:pt x="32219" y="204087"/>
                  <a:pt x="33039" y="204087"/>
                </a:cubicBezTo>
                <a:cubicBezTo>
                  <a:pt x="33517" y="204087"/>
                  <a:pt x="33998" y="204077"/>
                  <a:pt x="34478" y="204077"/>
                </a:cubicBezTo>
                <a:cubicBezTo>
                  <a:pt x="35439" y="204077"/>
                  <a:pt x="36401" y="204116"/>
                  <a:pt x="37342" y="204351"/>
                </a:cubicBezTo>
                <a:cubicBezTo>
                  <a:pt x="38380" y="204594"/>
                  <a:pt x="39395" y="204594"/>
                  <a:pt x="40432" y="204815"/>
                </a:cubicBezTo>
                <a:cubicBezTo>
                  <a:pt x="41425" y="205036"/>
                  <a:pt x="42330" y="205455"/>
                  <a:pt x="43323" y="205631"/>
                </a:cubicBezTo>
                <a:cubicBezTo>
                  <a:pt x="44231" y="205796"/>
                  <a:pt x="45061" y="206077"/>
                  <a:pt x="45959" y="206077"/>
                </a:cubicBezTo>
                <a:cubicBezTo>
                  <a:pt x="46021" y="206077"/>
                  <a:pt x="46085" y="206076"/>
                  <a:pt x="46148" y="206073"/>
                </a:cubicBezTo>
                <a:cubicBezTo>
                  <a:pt x="46744" y="206051"/>
                  <a:pt x="47274" y="205852"/>
                  <a:pt x="47870" y="205698"/>
                </a:cubicBezTo>
                <a:cubicBezTo>
                  <a:pt x="48995" y="205389"/>
                  <a:pt x="50054" y="204793"/>
                  <a:pt x="51224" y="204528"/>
                </a:cubicBezTo>
                <a:cubicBezTo>
                  <a:pt x="51930" y="204351"/>
                  <a:pt x="52614" y="204373"/>
                  <a:pt x="53343" y="204285"/>
                </a:cubicBezTo>
                <a:cubicBezTo>
                  <a:pt x="54402" y="204175"/>
                  <a:pt x="55439" y="203932"/>
                  <a:pt x="56499" y="203866"/>
                </a:cubicBezTo>
                <a:cubicBezTo>
                  <a:pt x="56958" y="203831"/>
                  <a:pt x="57420" y="203820"/>
                  <a:pt x="57885" y="203820"/>
                </a:cubicBezTo>
                <a:cubicBezTo>
                  <a:pt x="58582" y="203820"/>
                  <a:pt x="59284" y="203844"/>
                  <a:pt x="59986" y="203844"/>
                </a:cubicBezTo>
                <a:cubicBezTo>
                  <a:pt x="60217" y="203844"/>
                  <a:pt x="60449" y="203833"/>
                  <a:pt x="60681" y="203833"/>
                </a:cubicBezTo>
                <a:cubicBezTo>
                  <a:pt x="60913" y="203833"/>
                  <a:pt x="61144" y="203844"/>
                  <a:pt x="61376" y="203888"/>
                </a:cubicBezTo>
                <a:cubicBezTo>
                  <a:pt x="61795" y="203976"/>
                  <a:pt x="62193" y="204219"/>
                  <a:pt x="62612" y="204285"/>
                </a:cubicBezTo>
                <a:cubicBezTo>
                  <a:pt x="64157" y="204594"/>
                  <a:pt x="65768" y="204616"/>
                  <a:pt x="67335" y="204859"/>
                </a:cubicBezTo>
                <a:cubicBezTo>
                  <a:pt x="68979" y="205113"/>
                  <a:pt x="70689" y="205185"/>
                  <a:pt x="72405" y="205185"/>
                </a:cubicBezTo>
                <a:cubicBezTo>
                  <a:pt x="74121" y="205185"/>
                  <a:pt x="75843" y="205113"/>
                  <a:pt x="77509" y="205080"/>
                </a:cubicBezTo>
                <a:cubicBezTo>
                  <a:pt x="77727" y="205072"/>
                  <a:pt x="77932" y="205064"/>
                  <a:pt x="78133" y="205064"/>
                </a:cubicBezTo>
                <a:cubicBezTo>
                  <a:pt x="78500" y="205064"/>
                  <a:pt x="78853" y="205090"/>
                  <a:pt x="79252" y="205190"/>
                </a:cubicBezTo>
                <a:cubicBezTo>
                  <a:pt x="79896" y="205327"/>
                  <a:pt x="80935" y="205790"/>
                  <a:pt x="81655" y="205790"/>
                </a:cubicBezTo>
                <a:cubicBezTo>
                  <a:pt x="81751" y="205790"/>
                  <a:pt x="81840" y="205782"/>
                  <a:pt x="81923" y="205764"/>
                </a:cubicBezTo>
                <a:cubicBezTo>
                  <a:pt x="82342" y="205676"/>
                  <a:pt x="82629" y="205322"/>
                  <a:pt x="83026" y="205190"/>
                </a:cubicBezTo>
                <a:cubicBezTo>
                  <a:pt x="83362" y="205063"/>
                  <a:pt x="83800" y="205033"/>
                  <a:pt x="84236" y="205033"/>
                </a:cubicBezTo>
                <a:cubicBezTo>
                  <a:pt x="84633" y="205033"/>
                  <a:pt x="85028" y="205058"/>
                  <a:pt x="85344" y="205058"/>
                </a:cubicBezTo>
                <a:cubicBezTo>
                  <a:pt x="86685" y="205078"/>
                  <a:pt x="88040" y="205119"/>
                  <a:pt x="89397" y="205119"/>
                </a:cubicBezTo>
                <a:cubicBezTo>
                  <a:pt x="90920" y="205119"/>
                  <a:pt x="92445" y="205068"/>
                  <a:pt x="93951" y="204881"/>
                </a:cubicBezTo>
                <a:cubicBezTo>
                  <a:pt x="94828" y="204775"/>
                  <a:pt x="95732" y="204741"/>
                  <a:pt x="96645" y="204741"/>
                </a:cubicBezTo>
                <a:cubicBezTo>
                  <a:pt x="98190" y="204741"/>
                  <a:pt x="99757" y="204837"/>
                  <a:pt x="101256" y="204837"/>
                </a:cubicBezTo>
                <a:lnTo>
                  <a:pt x="114100" y="204837"/>
                </a:lnTo>
                <a:cubicBezTo>
                  <a:pt x="116815" y="204837"/>
                  <a:pt x="119397" y="205234"/>
                  <a:pt x="122111" y="205521"/>
                </a:cubicBezTo>
                <a:cubicBezTo>
                  <a:pt x="122638" y="205585"/>
                  <a:pt x="123177" y="205603"/>
                  <a:pt x="123719" y="205603"/>
                </a:cubicBezTo>
                <a:cubicBezTo>
                  <a:pt x="124493" y="205603"/>
                  <a:pt x="125274" y="205565"/>
                  <a:pt x="126040" y="205565"/>
                </a:cubicBezTo>
                <a:cubicBezTo>
                  <a:pt x="126063" y="205566"/>
                  <a:pt x="126086" y="205566"/>
                  <a:pt x="126110" y="205566"/>
                </a:cubicBezTo>
                <a:cubicBezTo>
                  <a:pt x="127183" y="205566"/>
                  <a:pt x="128093" y="205076"/>
                  <a:pt x="129129" y="204881"/>
                </a:cubicBezTo>
                <a:cubicBezTo>
                  <a:pt x="130365" y="204660"/>
                  <a:pt x="131690" y="204638"/>
                  <a:pt x="132947" y="204462"/>
                </a:cubicBezTo>
                <a:cubicBezTo>
                  <a:pt x="133574" y="204368"/>
                  <a:pt x="134190" y="204340"/>
                  <a:pt x="134803" y="204340"/>
                </a:cubicBezTo>
                <a:cubicBezTo>
                  <a:pt x="135053" y="204340"/>
                  <a:pt x="135302" y="204345"/>
                  <a:pt x="135552" y="204351"/>
                </a:cubicBezTo>
                <a:cubicBezTo>
                  <a:pt x="137781" y="204351"/>
                  <a:pt x="139966" y="204087"/>
                  <a:pt x="142195" y="204087"/>
                </a:cubicBezTo>
                <a:cubicBezTo>
                  <a:pt x="142542" y="204087"/>
                  <a:pt x="142887" y="204084"/>
                  <a:pt x="143231" y="204084"/>
                </a:cubicBezTo>
                <a:cubicBezTo>
                  <a:pt x="144720" y="204084"/>
                  <a:pt x="146175" y="204128"/>
                  <a:pt x="147646" y="204594"/>
                </a:cubicBezTo>
                <a:cubicBezTo>
                  <a:pt x="149211" y="205081"/>
                  <a:pt x="150776" y="205324"/>
                  <a:pt x="152438" y="205324"/>
                </a:cubicBezTo>
                <a:cubicBezTo>
                  <a:pt x="152510" y="205324"/>
                  <a:pt x="152583" y="205323"/>
                  <a:pt x="152656" y="205322"/>
                </a:cubicBezTo>
                <a:cubicBezTo>
                  <a:pt x="156266" y="205301"/>
                  <a:pt x="159835" y="205078"/>
                  <a:pt x="163461" y="205078"/>
                </a:cubicBezTo>
                <a:cubicBezTo>
                  <a:pt x="163626" y="205078"/>
                  <a:pt x="163790" y="205079"/>
                  <a:pt x="163955" y="205080"/>
                </a:cubicBezTo>
                <a:cubicBezTo>
                  <a:pt x="165191" y="205080"/>
                  <a:pt x="166339" y="204837"/>
                  <a:pt x="167597" y="204837"/>
                </a:cubicBezTo>
                <a:lnTo>
                  <a:pt x="173423" y="204837"/>
                </a:lnTo>
                <a:cubicBezTo>
                  <a:pt x="173728" y="204837"/>
                  <a:pt x="174115" y="204790"/>
                  <a:pt x="174456" y="204790"/>
                </a:cubicBezTo>
                <a:cubicBezTo>
                  <a:pt x="174584" y="204790"/>
                  <a:pt x="174705" y="204797"/>
                  <a:pt x="174813" y="204815"/>
                </a:cubicBezTo>
                <a:cubicBezTo>
                  <a:pt x="175277" y="204903"/>
                  <a:pt x="175608" y="205190"/>
                  <a:pt x="176093" y="205278"/>
                </a:cubicBezTo>
                <a:cubicBezTo>
                  <a:pt x="177395" y="205499"/>
                  <a:pt x="178720" y="205543"/>
                  <a:pt x="180022" y="205764"/>
                </a:cubicBezTo>
                <a:cubicBezTo>
                  <a:pt x="181401" y="205985"/>
                  <a:pt x="182879" y="206129"/>
                  <a:pt x="184340" y="206129"/>
                </a:cubicBezTo>
                <a:cubicBezTo>
                  <a:pt x="185357" y="206129"/>
                  <a:pt x="186366" y="206059"/>
                  <a:pt x="187327" y="205896"/>
                </a:cubicBezTo>
                <a:cubicBezTo>
                  <a:pt x="188364" y="205720"/>
                  <a:pt x="189357" y="205455"/>
                  <a:pt x="190394" y="205212"/>
                </a:cubicBezTo>
                <a:cubicBezTo>
                  <a:pt x="190779" y="205137"/>
                  <a:pt x="191159" y="205126"/>
                  <a:pt x="191538" y="205126"/>
                </a:cubicBezTo>
                <a:cubicBezTo>
                  <a:pt x="191700" y="205126"/>
                  <a:pt x="191862" y="205128"/>
                  <a:pt x="192024" y="205128"/>
                </a:cubicBezTo>
                <a:cubicBezTo>
                  <a:pt x="192372" y="205128"/>
                  <a:pt x="192718" y="205118"/>
                  <a:pt x="193065" y="205058"/>
                </a:cubicBezTo>
                <a:cubicBezTo>
                  <a:pt x="194036" y="204881"/>
                  <a:pt x="194875" y="204837"/>
                  <a:pt x="195868" y="204837"/>
                </a:cubicBezTo>
                <a:cubicBezTo>
                  <a:pt x="196177" y="204837"/>
                  <a:pt x="196495" y="204847"/>
                  <a:pt x="196811" y="204847"/>
                </a:cubicBezTo>
                <a:cubicBezTo>
                  <a:pt x="196969" y="204847"/>
                  <a:pt x="197126" y="204844"/>
                  <a:pt x="197280" y="204837"/>
                </a:cubicBezTo>
                <a:cubicBezTo>
                  <a:pt x="197722" y="204815"/>
                  <a:pt x="198053" y="204594"/>
                  <a:pt x="198494" y="204572"/>
                </a:cubicBezTo>
                <a:cubicBezTo>
                  <a:pt x="198682" y="204561"/>
                  <a:pt x="198869" y="204557"/>
                  <a:pt x="199056" y="204557"/>
                </a:cubicBezTo>
                <a:cubicBezTo>
                  <a:pt x="199618" y="204557"/>
                  <a:pt x="200177" y="204594"/>
                  <a:pt x="200723" y="204594"/>
                </a:cubicBezTo>
                <a:cubicBezTo>
                  <a:pt x="201517" y="204594"/>
                  <a:pt x="202135" y="204727"/>
                  <a:pt x="202886" y="204837"/>
                </a:cubicBezTo>
                <a:cubicBezTo>
                  <a:pt x="203271" y="204894"/>
                  <a:pt x="203961" y="205191"/>
                  <a:pt x="204633" y="205191"/>
                </a:cubicBezTo>
                <a:cubicBezTo>
                  <a:pt x="205000" y="205191"/>
                  <a:pt x="205362" y="205102"/>
                  <a:pt x="205667" y="204837"/>
                </a:cubicBezTo>
                <a:cubicBezTo>
                  <a:pt x="206527" y="204087"/>
                  <a:pt x="205799" y="202895"/>
                  <a:pt x="205667" y="201990"/>
                </a:cubicBezTo>
                <a:cubicBezTo>
                  <a:pt x="205622" y="201571"/>
                  <a:pt x="205446" y="201019"/>
                  <a:pt x="205269" y="200644"/>
                </a:cubicBezTo>
                <a:cubicBezTo>
                  <a:pt x="205004" y="200026"/>
                  <a:pt x="204806" y="199518"/>
                  <a:pt x="204695" y="198812"/>
                </a:cubicBezTo>
                <a:cubicBezTo>
                  <a:pt x="204497" y="197466"/>
                  <a:pt x="204695" y="195943"/>
                  <a:pt x="204673" y="194597"/>
                </a:cubicBezTo>
                <a:cubicBezTo>
                  <a:pt x="204673" y="193758"/>
                  <a:pt x="204828" y="192964"/>
                  <a:pt x="204916" y="192125"/>
                </a:cubicBezTo>
                <a:cubicBezTo>
                  <a:pt x="205004" y="191242"/>
                  <a:pt x="204916" y="190315"/>
                  <a:pt x="204938" y="189432"/>
                </a:cubicBezTo>
                <a:cubicBezTo>
                  <a:pt x="204938" y="188351"/>
                  <a:pt x="204673" y="187292"/>
                  <a:pt x="204673" y="186210"/>
                </a:cubicBezTo>
                <a:cubicBezTo>
                  <a:pt x="204673" y="185107"/>
                  <a:pt x="204453" y="184401"/>
                  <a:pt x="204210" y="183319"/>
                </a:cubicBezTo>
                <a:cubicBezTo>
                  <a:pt x="203945" y="182149"/>
                  <a:pt x="203393" y="181090"/>
                  <a:pt x="203106" y="179920"/>
                </a:cubicBezTo>
                <a:cubicBezTo>
                  <a:pt x="202820" y="178640"/>
                  <a:pt x="202621" y="177316"/>
                  <a:pt x="202489" y="176014"/>
                </a:cubicBezTo>
                <a:cubicBezTo>
                  <a:pt x="202202" y="172969"/>
                  <a:pt x="201738" y="169989"/>
                  <a:pt x="201716" y="166922"/>
                </a:cubicBezTo>
                <a:cubicBezTo>
                  <a:pt x="201694" y="165355"/>
                  <a:pt x="201981" y="164229"/>
                  <a:pt x="202555" y="162728"/>
                </a:cubicBezTo>
                <a:cubicBezTo>
                  <a:pt x="203195" y="161007"/>
                  <a:pt x="203614" y="159219"/>
                  <a:pt x="204078" y="157454"/>
                </a:cubicBezTo>
                <a:cubicBezTo>
                  <a:pt x="204475" y="155909"/>
                  <a:pt x="204431" y="154474"/>
                  <a:pt x="204431" y="152907"/>
                </a:cubicBezTo>
                <a:cubicBezTo>
                  <a:pt x="204431" y="151208"/>
                  <a:pt x="204431" y="149597"/>
                  <a:pt x="204188" y="147920"/>
                </a:cubicBezTo>
                <a:cubicBezTo>
                  <a:pt x="204011" y="146662"/>
                  <a:pt x="203989" y="145382"/>
                  <a:pt x="203769" y="144124"/>
                </a:cubicBezTo>
                <a:cubicBezTo>
                  <a:pt x="203614" y="143219"/>
                  <a:pt x="203217" y="142402"/>
                  <a:pt x="203173" y="141497"/>
                </a:cubicBezTo>
                <a:cubicBezTo>
                  <a:pt x="203151" y="140747"/>
                  <a:pt x="203106" y="139931"/>
                  <a:pt x="203239" y="139202"/>
                </a:cubicBezTo>
                <a:cubicBezTo>
                  <a:pt x="203327" y="138673"/>
                  <a:pt x="203570" y="138165"/>
                  <a:pt x="203658" y="137635"/>
                </a:cubicBezTo>
                <a:cubicBezTo>
                  <a:pt x="203835" y="136488"/>
                  <a:pt x="203702" y="135186"/>
                  <a:pt x="203702" y="134038"/>
                </a:cubicBezTo>
                <a:cubicBezTo>
                  <a:pt x="203702" y="132140"/>
                  <a:pt x="203482" y="130286"/>
                  <a:pt x="204188" y="128521"/>
                </a:cubicBezTo>
                <a:cubicBezTo>
                  <a:pt x="204960" y="126578"/>
                  <a:pt x="205777" y="124769"/>
                  <a:pt x="205667" y="122628"/>
                </a:cubicBezTo>
                <a:cubicBezTo>
                  <a:pt x="205644" y="121922"/>
                  <a:pt x="205402" y="121547"/>
                  <a:pt x="205027" y="120929"/>
                </a:cubicBezTo>
                <a:cubicBezTo>
                  <a:pt x="204673" y="120333"/>
                  <a:pt x="204210" y="119715"/>
                  <a:pt x="204011" y="119009"/>
                </a:cubicBezTo>
                <a:cubicBezTo>
                  <a:pt x="203901" y="118523"/>
                  <a:pt x="203967" y="118015"/>
                  <a:pt x="203879" y="117530"/>
                </a:cubicBezTo>
                <a:cubicBezTo>
                  <a:pt x="203769" y="116780"/>
                  <a:pt x="203438" y="116095"/>
                  <a:pt x="203415" y="115301"/>
                </a:cubicBezTo>
                <a:cubicBezTo>
                  <a:pt x="203415" y="114882"/>
                  <a:pt x="203438" y="114440"/>
                  <a:pt x="203438" y="114021"/>
                </a:cubicBezTo>
                <a:cubicBezTo>
                  <a:pt x="203460" y="113006"/>
                  <a:pt x="203438" y="112013"/>
                  <a:pt x="203438" y="110997"/>
                </a:cubicBezTo>
                <a:lnTo>
                  <a:pt x="203438" y="102655"/>
                </a:lnTo>
                <a:cubicBezTo>
                  <a:pt x="203438" y="101463"/>
                  <a:pt x="203415" y="100316"/>
                  <a:pt x="203636" y="99146"/>
                </a:cubicBezTo>
                <a:cubicBezTo>
                  <a:pt x="203769" y="98418"/>
                  <a:pt x="203658" y="97800"/>
                  <a:pt x="203504" y="97094"/>
                </a:cubicBezTo>
                <a:cubicBezTo>
                  <a:pt x="202996" y="94600"/>
                  <a:pt x="203195" y="91996"/>
                  <a:pt x="203195" y="89480"/>
                </a:cubicBezTo>
                <a:cubicBezTo>
                  <a:pt x="203195" y="88310"/>
                  <a:pt x="203129" y="87162"/>
                  <a:pt x="203327" y="86015"/>
                </a:cubicBezTo>
                <a:cubicBezTo>
                  <a:pt x="203482" y="85264"/>
                  <a:pt x="203791" y="84536"/>
                  <a:pt x="203901" y="83764"/>
                </a:cubicBezTo>
                <a:cubicBezTo>
                  <a:pt x="203967" y="83278"/>
                  <a:pt x="203945" y="82793"/>
                  <a:pt x="203989" y="82307"/>
                </a:cubicBezTo>
                <a:cubicBezTo>
                  <a:pt x="204122" y="81314"/>
                  <a:pt x="204409" y="80343"/>
                  <a:pt x="204453" y="79328"/>
                </a:cubicBezTo>
                <a:cubicBezTo>
                  <a:pt x="204475" y="78357"/>
                  <a:pt x="204431" y="77363"/>
                  <a:pt x="204431" y="76392"/>
                </a:cubicBezTo>
                <a:cubicBezTo>
                  <a:pt x="204431" y="74605"/>
                  <a:pt x="204210" y="72839"/>
                  <a:pt x="203879" y="71074"/>
                </a:cubicBezTo>
                <a:cubicBezTo>
                  <a:pt x="203724" y="70257"/>
                  <a:pt x="203614" y="69418"/>
                  <a:pt x="203680" y="68602"/>
                </a:cubicBezTo>
                <a:cubicBezTo>
                  <a:pt x="203724" y="68094"/>
                  <a:pt x="203923" y="67631"/>
                  <a:pt x="203945" y="67123"/>
                </a:cubicBezTo>
                <a:cubicBezTo>
                  <a:pt x="203989" y="65600"/>
                  <a:pt x="204188" y="64122"/>
                  <a:pt x="204188" y="62599"/>
                </a:cubicBezTo>
                <a:cubicBezTo>
                  <a:pt x="204188" y="61584"/>
                  <a:pt x="204210" y="60591"/>
                  <a:pt x="204188" y="59598"/>
                </a:cubicBezTo>
                <a:cubicBezTo>
                  <a:pt x="204166" y="58759"/>
                  <a:pt x="204497" y="58141"/>
                  <a:pt x="204629" y="57324"/>
                </a:cubicBezTo>
                <a:cubicBezTo>
                  <a:pt x="204740" y="56728"/>
                  <a:pt x="204607" y="56111"/>
                  <a:pt x="204740" y="55515"/>
                </a:cubicBezTo>
                <a:cubicBezTo>
                  <a:pt x="204784" y="55272"/>
                  <a:pt x="204916" y="55073"/>
                  <a:pt x="204938" y="54808"/>
                </a:cubicBezTo>
                <a:cubicBezTo>
                  <a:pt x="205004" y="54235"/>
                  <a:pt x="204916" y="53617"/>
                  <a:pt x="204916" y="53043"/>
                </a:cubicBezTo>
                <a:cubicBezTo>
                  <a:pt x="204916" y="52006"/>
                  <a:pt x="205402" y="51101"/>
                  <a:pt x="205446" y="50086"/>
                </a:cubicBezTo>
                <a:cubicBezTo>
                  <a:pt x="205468" y="49512"/>
                  <a:pt x="205424" y="48938"/>
                  <a:pt x="205424" y="48364"/>
                </a:cubicBezTo>
                <a:cubicBezTo>
                  <a:pt x="205424" y="47084"/>
                  <a:pt x="205049" y="45870"/>
                  <a:pt x="204960" y="44612"/>
                </a:cubicBezTo>
                <a:cubicBezTo>
                  <a:pt x="204894" y="44038"/>
                  <a:pt x="204762" y="44038"/>
                  <a:pt x="204497" y="43641"/>
                </a:cubicBezTo>
                <a:cubicBezTo>
                  <a:pt x="204100" y="43112"/>
                  <a:pt x="204188" y="42604"/>
                  <a:pt x="204166" y="41986"/>
                </a:cubicBezTo>
                <a:cubicBezTo>
                  <a:pt x="204166" y="41302"/>
                  <a:pt x="204188" y="40618"/>
                  <a:pt x="204188" y="39956"/>
                </a:cubicBezTo>
                <a:lnTo>
                  <a:pt x="204188" y="31459"/>
                </a:lnTo>
                <a:lnTo>
                  <a:pt x="204188" y="27354"/>
                </a:lnTo>
                <a:cubicBezTo>
                  <a:pt x="204188" y="26339"/>
                  <a:pt x="204276" y="25257"/>
                  <a:pt x="204055" y="24286"/>
                </a:cubicBezTo>
                <a:cubicBezTo>
                  <a:pt x="203857" y="23381"/>
                  <a:pt x="203791" y="22278"/>
                  <a:pt x="204188" y="21417"/>
                </a:cubicBezTo>
                <a:cubicBezTo>
                  <a:pt x="204497" y="20755"/>
                  <a:pt x="205049" y="19983"/>
                  <a:pt x="205181" y="19254"/>
                </a:cubicBezTo>
                <a:cubicBezTo>
                  <a:pt x="205380" y="18173"/>
                  <a:pt x="204916" y="17114"/>
                  <a:pt x="204916" y="16032"/>
                </a:cubicBezTo>
                <a:cubicBezTo>
                  <a:pt x="204938" y="15083"/>
                  <a:pt x="204673" y="14223"/>
                  <a:pt x="204673" y="13274"/>
                </a:cubicBezTo>
                <a:cubicBezTo>
                  <a:pt x="204695" y="11927"/>
                  <a:pt x="204431" y="10581"/>
                  <a:pt x="204166" y="9279"/>
                </a:cubicBezTo>
                <a:cubicBezTo>
                  <a:pt x="204011" y="8551"/>
                  <a:pt x="203746" y="7800"/>
                  <a:pt x="203680" y="7050"/>
                </a:cubicBezTo>
                <a:cubicBezTo>
                  <a:pt x="203570" y="6013"/>
                  <a:pt x="203702" y="4909"/>
                  <a:pt x="203702" y="3894"/>
                </a:cubicBezTo>
                <a:cubicBezTo>
                  <a:pt x="203702" y="2967"/>
                  <a:pt x="203393" y="1511"/>
                  <a:pt x="202952" y="981"/>
                </a:cubicBezTo>
                <a:cubicBezTo>
                  <a:pt x="202797" y="794"/>
                  <a:pt x="202460" y="723"/>
                  <a:pt x="202044" y="723"/>
                </a:cubicBezTo>
                <a:cubicBezTo>
                  <a:pt x="201278" y="723"/>
                  <a:pt x="200240" y="965"/>
                  <a:pt x="199553" y="1180"/>
                </a:cubicBezTo>
                <a:cubicBezTo>
                  <a:pt x="198591" y="1473"/>
                  <a:pt x="197566" y="1542"/>
                  <a:pt x="196535" y="1542"/>
                </a:cubicBezTo>
                <a:cubicBezTo>
                  <a:pt x="195627" y="1542"/>
                  <a:pt x="194715" y="1488"/>
                  <a:pt x="193837" y="1488"/>
                </a:cubicBezTo>
                <a:cubicBezTo>
                  <a:pt x="192800" y="1488"/>
                  <a:pt x="191983" y="1444"/>
                  <a:pt x="190990" y="1113"/>
                </a:cubicBezTo>
                <a:cubicBezTo>
                  <a:pt x="190174" y="848"/>
                  <a:pt x="189468" y="738"/>
                  <a:pt x="188607" y="738"/>
                </a:cubicBezTo>
                <a:cubicBezTo>
                  <a:pt x="188386" y="745"/>
                  <a:pt x="188165" y="748"/>
                  <a:pt x="187945" y="748"/>
                </a:cubicBezTo>
                <a:cubicBezTo>
                  <a:pt x="187503" y="748"/>
                  <a:pt x="187062" y="738"/>
                  <a:pt x="186621" y="738"/>
                </a:cubicBezTo>
                <a:cubicBezTo>
                  <a:pt x="185561" y="738"/>
                  <a:pt x="184546" y="981"/>
                  <a:pt x="183487" y="1003"/>
                </a:cubicBezTo>
                <a:cubicBezTo>
                  <a:pt x="182604" y="1025"/>
                  <a:pt x="181876" y="1003"/>
                  <a:pt x="180993" y="1224"/>
                </a:cubicBezTo>
                <a:cubicBezTo>
                  <a:pt x="179911" y="1511"/>
                  <a:pt x="178940" y="1709"/>
                  <a:pt x="177815" y="1753"/>
                </a:cubicBezTo>
                <a:cubicBezTo>
                  <a:pt x="177496" y="1761"/>
                  <a:pt x="177176" y="1764"/>
                  <a:pt x="176855" y="1764"/>
                </a:cubicBezTo>
                <a:cubicBezTo>
                  <a:pt x="174221" y="1764"/>
                  <a:pt x="171527" y="1508"/>
                  <a:pt x="169009" y="760"/>
                </a:cubicBezTo>
                <a:cubicBezTo>
                  <a:pt x="168170" y="495"/>
                  <a:pt x="167486" y="253"/>
                  <a:pt x="166581" y="231"/>
                </a:cubicBezTo>
                <a:cubicBezTo>
                  <a:pt x="165566" y="231"/>
                  <a:pt x="164661" y="363"/>
                  <a:pt x="163668" y="606"/>
                </a:cubicBezTo>
                <a:cubicBezTo>
                  <a:pt x="161196" y="1246"/>
                  <a:pt x="158703" y="2173"/>
                  <a:pt x="156120" y="2239"/>
                </a:cubicBezTo>
                <a:cubicBezTo>
                  <a:pt x="156003" y="2242"/>
                  <a:pt x="155885" y="2244"/>
                  <a:pt x="155768" y="2244"/>
                </a:cubicBezTo>
                <a:cubicBezTo>
                  <a:pt x="153550" y="2244"/>
                  <a:pt x="151368" y="1674"/>
                  <a:pt x="149147" y="1422"/>
                </a:cubicBezTo>
                <a:cubicBezTo>
                  <a:pt x="147810" y="1260"/>
                  <a:pt x="146489" y="1245"/>
                  <a:pt x="145146" y="1245"/>
                </a:cubicBezTo>
                <a:cubicBezTo>
                  <a:pt x="144848" y="1245"/>
                  <a:pt x="144548" y="1246"/>
                  <a:pt x="144247" y="1246"/>
                </a:cubicBezTo>
                <a:cubicBezTo>
                  <a:pt x="143960" y="1246"/>
                  <a:pt x="143673" y="1235"/>
                  <a:pt x="143386" y="1235"/>
                </a:cubicBezTo>
                <a:cubicBezTo>
                  <a:pt x="143099" y="1235"/>
                  <a:pt x="142813" y="1246"/>
                  <a:pt x="142526" y="1290"/>
                </a:cubicBezTo>
                <a:cubicBezTo>
                  <a:pt x="141577" y="1444"/>
                  <a:pt x="140650" y="1400"/>
                  <a:pt x="139679" y="1488"/>
                </a:cubicBezTo>
                <a:cubicBezTo>
                  <a:pt x="138818" y="1599"/>
                  <a:pt x="138046" y="2084"/>
                  <a:pt x="137163" y="2195"/>
                </a:cubicBezTo>
                <a:cubicBezTo>
                  <a:pt x="136798" y="2237"/>
                  <a:pt x="136430" y="2250"/>
                  <a:pt x="136062" y="2250"/>
                </a:cubicBezTo>
                <a:cubicBezTo>
                  <a:pt x="135473" y="2250"/>
                  <a:pt x="134886" y="2217"/>
                  <a:pt x="134316" y="2217"/>
                </a:cubicBezTo>
                <a:cubicBezTo>
                  <a:pt x="133732" y="2217"/>
                  <a:pt x="133140" y="2255"/>
                  <a:pt x="132554" y="2255"/>
                </a:cubicBezTo>
                <a:cubicBezTo>
                  <a:pt x="132144" y="2255"/>
                  <a:pt x="131736" y="2236"/>
                  <a:pt x="131336" y="2173"/>
                </a:cubicBezTo>
                <a:cubicBezTo>
                  <a:pt x="130343" y="2040"/>
                  <a:pt x="129394" y="1731"/>
                  <a:pt x="128357" y="1731"/>
                </a:cubicBezTo>
                <a:cubicBezTo>
                  <a:pt x="125929" y="1687"/>
                  <a:pt x="123700" y="1180"/>
                  <a:pt x="121339" y="606"/>
                </a:cubicBezTo>
                <a:cubicBezTo>
                  <a:pt x="120071" y="297"/>
                  <a:pt x="118827" y="239"/>
                  <a:pt x="117563" y="239"/>
                </a:cubicBezTo>
                <a:cubicBezTo>
                  <a:pt x="117111" y="239"/>
                  <a:pt x="116656" y="247"/>
                  <a:pt x="116197" y="253"/>
                </a:cubicBezTo>
                <a:cubicBezTo>
                  <a:pt x="114762" y="253"/>
                  <a:pt x="113460" y="694"/>
                  <a:pt x="112092" y="1069"/>
                </a:cubicBezTo>
                <a:cubicBezTo>
                  <a:pt x="111303" y="1276"/>
                  <a:pt x="110457" y="1334"/>
                  <a:pt x="109603" y="1334"/>
                </a:cubicBezTo>
                <a:cubicBezTo>
                  <a:pt x="108545" y="1334"/>
                  <a:pt x="107475" y="1246"/>
                  <a:pt x="106486" y="1246"/>
                </a:cubicBezTo>
                <a:cubicBezTo>
                  <a:pt x="106239" y="1246"/>
                  <a:pt x="105992" y="1245"/>
                  <a:pt x="105746" y="1245"/>
                </a:cubicBezTo>
                <a:cubicBezTo>
                  <a:pt x="103529" y="1245"/>
                  <a:pt x="101342" y="1263"/>
                  <a:pt x="99137" y="1621"/>
                </a:cubicBezTo>
                <a:cubicBezTo>
                  <a:pt x="97614" y="1864"/>
                  <a:pt x="96180" y="2636"/>
                  <a:pt x="94613" y="2769"/>
                </a:cubicBezTo>
                <a:cubicBezTo>
                  <a:pt x="94318" y="2791"/>
                  <a:pt x="94002" y="2800"/>
                  <a:pt x="93678" y="2800"/>
                </a:cubicBezTo>
                <a:cubicBezTo>
                  <a:pt x="93031" y="2800"/>
                  <a:pt x="92354" y="2761"/>
                  <a:pt x="91766" y="2702"/>
                </a:cubicBezTo>
                <a:cubicBezTo>
                  <a:pt x="91037" y="2636"/>
                  <a:pt x="90353" y="2437"/>
                  <a:pt x="89625" y="2349"/>
                </a:cubicBezTo>
                <a:cubicBezTo>
                  <a:pt x="88676" y="2195"/>
                  <a:pt x="87727" y="2327"/>
                  <a:pt x="86800" y="2195"/>
                </a:cubicBezTo>
                <a:cubicBezTo>
                  <a:pt x="86204" y="2106"/>
                  <a:pt x="85630" y="1864"/>
                  <a:pt x="85035" y="1775"/>
                </a:cubicBezTo>
                <a:cubicBezTo>
                  <a:pt x="84781" y="1742"/>
                  <a:pt x="84527" y="1737"/>
                  <a:pt x="84273" y="1737"/>
                </a:cubicBezTo>
                <a:cubicBezTo>
                  <a:pt x="84146" y="1737"/>
                  <a:pt x="84019" y="1738"/>
                  <a:pt x="83892" y="1738"/>
                </a:cubicBezTo>
                <a:cubicBezTo>
                  <a:pt x="83766" y="1738"/>
                  <a:pt x="83639" y="1737"/>
                  <a:pt x="83512" y="1731"/>
                </a:cubicBezTo>
                <a:cubicBezTo>
                  <a:pt x="82695" y="1709"/>
                  <a:pt x="81901" y="1488"/>
                  <a:pt x="81062" y="1466"/>
                </a:cubicBezTo>
                <a:cubicBezTo>
                  <a:pt x="80543" y="1455"/>
                  <a:pt x="80026" y="1447"/>
                  <a:pt x="79510" y="1447"/>
                </a:cubicBezTo>
                <a:cubicBezTo>
                  <a:pt x="77963" y="1447"/>
                  <a:pt x="76427" y="1522"/>
                  <a:pt x="74905" y="1820"/>
                </a:cubicBezTo>
                <a:cubicBezTo>
                  <a:pt x="73047" y="2183"/>
                  <a:pt x="71154" y="2262"/>
                  <a:pt x="69258" y="2262"/>
                </a:cubicBezTo>
                <a:cubicBezTo>
                  <a:pt x="67820" y="2262"/>
                  <a:pt x="66379" y="2217"/>
                  <a:pt x="64951" y="2217"/>
                </a:cubicBezTo>
                <a:lnTo>
                  <a:pt x="59897" y="2217"/>
                </a:lnTo>
                <a:cubicBezTo>
                  <a:pt x="59836" y="2217"/>
                  <a:pt x="59775" y="2218"/>
                  <a:pt x="59713" y="2218"/>
                </a:cubicBezTo>
                <a:cubicBezTo>
                  <a:pt x="57729" y="2218"/>
                  <a:pt x="55843" y="1877"/>
                  <a:pt x="53895" y="1599"/>
                </a:cubicBezTo>
                <a:cubicBezTo>
                  <a:pt x="51555" y="1268"/>
                  <a:pt x="49304" y="1290"/>
                  <a:pt x="46965" y="1224"/>
                </a:cubicBezTo>
                <a:cubicBezTo>
                  <a:pt x="46940" y="1223"/>
                  <a:pt x="46916" y="1223"/>
                  <a:pt x="46891" y="1223"/>
                </a:cubicBezTo>
                <a:cubicBezTo>
                  <a:pt x="45820" y="1223"/>
                  <a:pt x="44910" y="1689"/>
                  <a:pt x="43853" y="1753"/>
                </a:cubicBezTo>
                <a:cubicBezTo>
                  <a:pt x="43726" y="1764"/>
                  <a:pt x="43598" y="1768"/>
                  <a:pt x="43469" y="1768"/>
                </a:cubicBezTo>
                <a:cubicBezTo>
                  <a:pt x="43082" y="1768"/>
                  <a:pt x="42689" y="1731"/>
                  <a:pt x="42308" y="1731"/>
                </a:cubicBezTo>
                <a:lnTo>
                  <a:pt x="23990" y="1731"/>
                </a:lnTo>
                <a:cubicBezTo>
                  <a:pt x="22379" y="1731"/>
                  <a:pt x="20812" y="1511"/>
                  <a:pt x="19223" y="1246"/>
                </a:cubicBezTo>
                <a:cubicBezTo>
                  <a:pt x="18561" y="1135"/>
                  <a:pt x="17921" y="915"/>
                  <a:pt x="17281" y="804"/>
                </a:cubicBezTo>
                <a:cubicBezTo>
                  <a:pt x="16376" y="650"/>
                  <a:pt x="15449" y="694"/>
                  <a:pt x="14545" y="495"/>
                </a:cubicBezTo>
                <a:cubicBezTo>
                  <a:pt x="13574" y="297"/>
                  <a:pt x="12602" y="10"/>
                  <a:pt x="11631" y="10"/>
                </a:cubicBezTo>
                <a:cubicBezTo>
                  <a:pt x="11344" y="2"/>
                  <a:pt x="11058" y="0"/>
                  <a:pt x="107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7" name="Google Shape;87;p9"/>
          <p:cNvPicPr preferRelativeResize="0"/>
          <p:nvPr/>
        </p:nvPicPr>
        <p:blipFill rotWithShape="1">
          <a:blip r:embed="rId2">
            <a:alphaModFix amt="75000"/>
          </a:blip>
          <a:srcRect b="10"/>
          <a:stretch/>
        </p:blipFill>
        <p:spPr>
          <a:xfrm>
            <a:off x="0" y="0"/>
            <a:ext cx="9144001" cy="5143502"/>
          </a:xfrm>
          <a:prstGeom prst="rect">
            <a:avLst/>
          </a:prstGeom>
          <a:noFill/>
          <a:ln>
            <a:noFill/>
          </a:ln>
        </p:spPr>
      </p:pic>
      <p:sp>
        <p:nvSpPr>
          <p:cNvPr id="88" name="Google Shape;88;p9"/>
          <p:cNvSpPr txBox="1">
            <a:spLocks noGrp="1"/>
          </p:cNvSpPr>
          <p:nvPr>
            <p:ph type="title"/>
          </p:nvPr>
        </p:nvSpPr>
        <p:spPr>
          <a:xfrm>
            <a:off x="2363925" y="1416582"/>
            <a:ext cx="4416000" cy="161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0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9" name="Google Shape;89;p9"/>
          <p:cNvSpPr txBox="1">
            <a:spLocks noGrp="1"/>
          </p:cNvSpPr>
          <p:nvPr>
            <p:ph type="subTitle" idx="1"/>
          </p:nvPr>
        </p:nvSpPr>
        <p:spPr>
          <a:xfrm>
            <a:off x="2092125" y="3171025"/>
            <a:ext cx="4960200" cy="72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20"/>
        <p:cNvGrpSpPr/>
        <p:nvPr/>
      </p:nvGrpSpPr>
      <p:grpSpPr>
        <a:xfrm>
          <a:off x="0" y="0"/>
          <a:ext cx="0" cy="0"/>
          <a:chOff x="0" y="0"/>
          <a:chExt cx="0" cy="0"/>
        </a:xfrm>
      </p:grpSpPr>
      <p:sp>
        <p:nvSpPr>
          <p:cNvPr id="121" name="Google Shape;121;p14"/>
          <p:cNvSpPr/>
          <p:nvPr/>
        </p:nvSpPr>
        <p:spPr>
          <a:xfrm rot="206">
            <a:off x="264213" y="230128"/>
            <a:ext cx="8615316" cy="4663176"/>
          </a:xfrm>
          <a:custGeom>
            <a:avLst/>
            <a:gdLst/>
            <a:ahLst/>
            <a:cxnLst/>
            <a:rect l="l" t="t" r="r" b="b"/>
            <a:pathLst>
              <a:path w="206528" h="206130" extrusionOk="0">
                <a:moveTo>
                  <a:pt x="10771" y="0"/>
                </a:moveTo>
                <a:cubicBezTo>
                  <a:pt x="10197" y="0"/>
                  <a:pt x="9623" y="10"/>
                  <a:pt x="9049" y="10"/>
                </a:cubicBezTo>
                <a:cubicBezTo>
                  <a:pt x="8189" y="10"/>
                  <a:pt x="7460" y="120"/>
                  <a:pt x="6622" y="253"/>
                </a:cubicBezTo>
                <a:cubicBezTo>
                  <a:pt x="6136" y="319"/>
                  <a:pt x="5827" y="584"/>
                  <a:pt x="5342" y="694"/>
                </a:cubicBezTo>
                <a:cubicBezTo>
                  <a:pt x="4768" y="826"/>
                  <a:pt x="4459" y="826"/>
                  <a:pt x="3907" y="1091"/>
                </a:cubicBezTo>
                <a:cubicBezTo>
                  <a:pt x="3355" y="1356"/>
                  <a:pt x="2539" y="1555"/>
                  <a:pt x="2318" y="2217"/>
                </a:cubicBezTo>
                <a:cubicBezTo>
                  <a:pt x="2119" y="2813"/>
                  <a:pt x="2561" y="3276"/>
                  <a:pt x="2561" y="3916"/>
                </a:cubicBezTo>
                <a:cubicBezTo>
                  <a:pt x="2583" y="4335"/>
                  <a:pt x="2583" y="4777"/>
                  <a:pt x="2561" y="5196"/>
                </a:cubicBezTo>
                <a:cubicBezTo>
                  <a:pt x="2539" y="5770"/>
                  <a:pt x="2252" y="5836"/>
                  <a:pt x="1965" y="6278"/>
                </a:cubicBezTo>
                <a:cubicBezTo>
                  <a:pt x="1700" y="6697"/>
                  <a:pt x="1833" y="7403"/>
                  <a:pt x="1833" y="7911"/>
                </a:cubicBezTo>
                <a:cubicBezTo>
                  <a:pt x="1833" y="8816"/>
                  <a:pt x="1810" y="9720"/>
                  <a:pt x="1833" y="10625"/>
                </a:cubicBezTo>
                <a:cubicBezTo>
                  <a:pt x="1833" y="11707"/>
                  <a:pt x="1347" y="12612"/>
                  <a:pt x="1325" y="13671"/>
                </a:cubicBezTo>
                <a:cubicBezTo>
                  <a:pt x="1325" y="14576"/>
                  <a:pt x="972" y="15414"/>
                  <a:pt x="1082" y="16341"/>
                </a:cubicBezTo>
                <a:cubicBezTo>
                  <a:pt x="1148" y="16959"/>
                  <a:pt x="1479" y="17489"/>
                  <a:pt x="1656" y="18085"/>
                </a:cubicBezTo>
                <a:cubicBezTo>
                  <a:pt x="1833" y="18725"/>
                  <a:pt x="1788" y="19321"/>
                  <a:pt x="1810" y="20005"/>
                </a:cubicBezTo>
                <a:cubicBezTo>
                  <a:pt x="1833" y="20601"/>
                  <a:pt x="2053" y="21130"/>
                  <a:pt x="2075" y="21726"/>
                </a:cubicBezTo>
                <a:cubicBezTo>
                  <a:pt x="2097" y="22300"/>
                  <a:pt x="1943" y="22653"/>
                  <a:pt x="1810" y="23205"/>
                </a:cubicBezTo>
                <a:cubicBezTo>
                  <a:pt x="1722" y="23580"/>
                  <a:pt x="1700" y="24044"/>
                  <a:pt x="1634" y="24441"/>
                </a:cubicBezTo>
                <a:cubicBezTo>
                  <a:pt x="1524" y="25081"/>
                  <a:pt x="1568" y="25743"/>
                  <a:pt x="1568" y="26405"/>
                </a:cubicBezTo>
                <a:cubicBezTo>
                  <a:pt x="1568" y="26913"/>
                  <a:pt x="1590" y="27420"/>
                  <a:pt x="1568" y="27906"/>
                </a:cubicBezTo>
                <a:cubicBezTo>
                  <a:pt x="1568" y="28479"/>
                  <a:pt x="1744" y="28811"/>
                  <a:pt x="1833" y="29340"/>
                </a:cubicBezTo>
                <a:cubicBezTo>
                  <a:pt x="1987" y="30179"/>
                  <a:pt x="1833" y="31216"/>
                  <a:pt x="1833" y="32099"/>
                </a:cubicBezTo>
                <a:cubicBezTo>
                  <a:pt x="1810" y="32960"/>
                  <a:pt x="2009" y="33732"/>
                  <a:pt x="2075" y="34571"/>
                </a:cubicBezTo>
                <a:cubicBezTo>
                  <a:pt x="2119" y="35078"/>
                  <a:pt x="2296" y="35520"/>
                  <a:pt x="2340" y="36027"/>
                </a:cubicBezTo>
                <a:cubicBezTo>
                  <a:pt x="2384" y="36689"/>
                  <a:pt x="2053" y="36932"/>
                  <a:pt x="1877" y="37506"/>
                </a:cubicBezTo>
                <a:cubicBezTo>
                  <a:pt x="1788" y="37771"/>
                  <a:pt x="1855" y="37969"/>
                  <a:pt x="1833" y="38256"/>
                </a:cubicBezTo>
                <a:cubicBezTo>
                  <a:pt x="1788" y="38720"/>
                  <a:pt x="1722" y="39029"/>
                  <a:pt x="1634" y="39470"/>
                </a:cubicBezTo>
                <a:cubicBezTo>
                  <a:pt x="1479" y="40265"/>
                  <a:pt x="1524" y="41169"/>
                  <a:pt x="1568" y="41964"/>
                </a:cubicBezTo>
                <a:cubicBezTo>
                  <a:pt x="1590" y="42803"/>
                  <a:pt x="2186" y="43487"/>
                  <a:pt x="2583" y="44215"/>
                </a:cubicBezTo>
                <a:cubicBezTo>
                  <a:pt x="2826" y="44634"/>
                  <a:pt x="2826" y="44789"/>
                  <a:pt x="2826" y="45296"/>
                </a:cubicBezTo>
                <a:cubicBezTo>
                  <a:pt x="2804" y="46025"/>
                  <a:pt x="2627" y="46687"/>
                  <a:pt x="2561" y="47393"/>
                </a:cubicBezTo>
                <a:cubicBezTo>
                  <a:pt x="2473" y="48276"/>
                  <a:pt x="2561" y="49269"/>
                  <a:pt x="2561" y="50152"/>
                </a:cubicBezTo>
                <a:cubicBezTo>
                  <a:pt x="2561" y="50858"/>
                  <a:pt x="2583" y="51542"/>
                  <a:pt x="2450" y="52226"/>
                </a:cubicBezTo>
                <a:cubicBezTo>
                  <a:pt x="2318" y="52999"/>
                  <a:pt x="2009" y="53727"/>
                  <a:pt x="1877" y="54477"/>
                </a:cubicBezTo>
                <a:cubicBezTo>
                  <a:pt x="1722" y="55228"/>
                  <a:pt x="1788" y="55978"/>
                  <a:pt x="1634" y="56751"/>
                </a:cubicBezTo>
                <a:cubicBezTo>
                  <a:pt x="1369" y="58031"/>
                  <a:pt x="1744" y="59178"/>
                  <a:pt x="2208" y="60348"/>
                </a:cubicBezTo>
                <a:cubicBezTo>
                  <a:pt x="2914" y="62180"/>
                  <a:pt x="2804" y="63967"/>
                  <a:pt x="2804" y="65909"/>
                </a:cubicBezTo>
                <a:cubicBezTo>
                  <a:pt x="2826" y="67741"/>
                  <a:pt x="2473" y="69286"/>
                  <a:pt x="1877" y="71030"/>
                </a:cubicBezTo>
                <a:cubicBezTo>
                  <a:pt x="1369" y="72552"/>
                  <a:pt x="817" y="74384"/>
                  <a:pt x="839" y="76017"/>
                </a:cubicBezTo>
                <a:cubicBezTo>
                  <a:pt x="861" y="78180"/>
                  <a:pt x="839" y="80365"/>
                  <a:pt x="839" y="82550"/>
                </a:cubicBezTo>
                <a:cubicBezTo>
                  <a:pt x="839" y="84536"/>
                  <a:pt x="597" y="86478"/>
                  <a:pt x="597" y="88464"/>
                </a:cubicBezTo>
                <a:lnTo>
                  <a:pt x="597" y="95196"/>
                </a:lnTo>
                <a:lnTo>
                  <a:pt x="597" y="104332"/>
                </a:lnTo>
                <a:cubicBezTo>
                  <a:pt x="597" y="105171"/>
                  <a:pt x="575" y="105943"/>
                  <a:pt x="707" y="106760"/>
                </a:cubicBezTo>
                <a:cubicBezTo>
                  <a:pt x="928" y="107996"/>
                  <a:pt x="839" y="109254"/>
                  <a:pt x="839" y="110512"/>
                </a:cubicBezTo>
                <a:cubicBezTo>
                  <a:pt x="817" y="112057"/>
                  <a:pt x="1347" y="113469"/>
                  <a:pt x="1347" y="114948"/>
                </a:cubicBezTo>
                <a:cubicBezTo>
                  <a:pt x="1347" y="118170"/>
                  <a:pt x="707" y="121238"/>
                  <a:pt x="817" y="124438"/>
                </a:cubicBezTo>
                <a:cubicBezTo>
                  <a:pt x="861" y="125188"/>
                  <a:pt x="1170" y="125652"/>
                  <a:pt x="1347" y="126336"/>
                </a:cubicBezTo>
                <a:cubicBezTo>
                  <a:pt x="1479" y="126821"/>
                  <a:pt x="1325" y="127704"/>
                  <a:pt x="1325" y="128167"/>
                </a:cubicBezTo>
                <a:cubicBezTo>
                  <a:pt x="1325" y="128874"/>
                  <a:pt x="1325" y="129580"/>
                  <a:pt x="1325" y="130286"/>
                </a:cubicBezTo>
                <a:cubicBezTo>
                  <a:pt x="1325" y="131522"/>
                  <a:pt x="1369" y="132361"/>
                  <a:pt x="1877" y="133508"/>
                </a:cubicBezTo>
                <a:cubicBezTo>
                  <a:pt x="2384" y="134590"/>
                  <a:pt x="2450" y="135627"/>
                  <a:pt x="2627" y="136775"/>
                </a:cubicBezTo>
                <a:cubicBezTo>
                  <a:pt x="2958" y="139070"/>
                  <a:pt x="2804" y="141431"/>
                  <a:pt x="2804" y="143749"/>
                </a:cubicBezTo>
                <a:cubicBezTo>
                  <a:pt x="2804" y="145757"/>
                  <a:pt x="3223" y="148118"/>
                  <a:pt x="2384" y="149972"/>
                </a:cubicBezTo>
                <a:cubicBezTo>
                  <a:pt x="1678" y="151539"/>
                  <a:pt x="884" y="152974"/>
                  <a:pt x="839" y="154739"/>
                </a:cubicBezTo>
                <a:cubicBezTo>
                  <a:pt x="751" y="156946"/>
                  <a:pt x="663" y="159330"/>
                  <a:pt x="861" y="161515"/>
                </a:cubicBezTo>
                <a:cubicBezTo>
                  <a:pt x="972" y="162706"/>
                  <a:pt x="1104" y="163854"/>
                  <a:pt x="1457" y="164979"/>
                </a:cubicBezTo>
                <a:cubicBezTo>
                  <a:pt x="1810" y="166083"/>
                  <a:pt x="1899" y="167164"/>
                  <a:pt x="1810" y="168312"/>
                </a:cubicBezTo>
                <a:cubicBezTo>
                  <a:pt x="1612" y="170475"/>
                  <a:pt x="839" y="172417"/>
                  <a:pt x="839" y="174624"/>
                </a:cubicBezTo>
                <a:cubicBezTo>
                  <a:pt x="839" y="176698"/>
                  <a:pt x="1082" y="178707"/>
                  <a:pt x="1082" y="180759"/>
                </a:cubicBezTo>
                <a:cubicBezTo>
                  <a:pt x="1082" y="181708"/>
                  <a:pt x="972" y="182679"/>
                  <a:pt x="1126" y="183606"/>
                </a:cubicBezTo>
                <a:cubicBezTo>
                  <a:pt x="1325" y="184732"/>
                  <a:pt x="1590" y="185703"/>
                  <a:pt x="1590" y="186828"/>
                </a:cubicBezTo>
                <a:cubicBezTo>
                  <a:pt x="1568" y="188152"/>
                  <a:pt x="1369" y="189432"/>
                  <a:pt x="1325" y="190735"/>
                </a:cubicBezTo>
                <a:cubicBezTo>
                  <a:pt x="1303" y="191639"/>
                  <a:pt x="1038" y="192125"/>
                  <a:pt x="751" y="192986"/>
                </a:cubicBezTo>
                <a:cubicBezTo>
                  <a:pt x="530" y="193604"/>
                  <a:pt x="155" y="194310"/>
                  <a:pt x="89" y="194972"/>
                </a:cubicBezTo>
                <a:cubicBezTo>
                  <a:pt x="1" y="195722"/>
                  <a:pt x="486" y="196384"/>
                  <a:pt x="707" y="197068"/>
                </a:cubicBezTo>
                <a:cubicBezTo>
                  <a:pt x="950" y="197907"/>
                  <a:pt x="685" y="198768"/>
                  <a:pt x="884" y="199606"/>
                </a:cubicBezTo>
                <a:cubicBezTo>
                  <a:pt x="1060" y="200313"/>
                  <a:pt x="1082" y="200909"/>
                  <a:pt x="1082" y="201659"/>
                </a:cubicBezTo>
                <a:cubicBezTo>
                  <a:pt x="1082" y="202387"/>
                  <a:pt x="1104" y="202939"/>
                  <a:pt x="1281" y="203601"/>
                </a:cubicBezTo>
                <a:cubicBezTo>
                  <a:pt x="1391" y="204065"/>
                  <a:pt x="641" y="204771"/>
                  <a:pt x="1082" y="205455"/>
                </a:cubicBezTo>
                <a:cubicBezTo>
                  <a:pt x="1251" y="205708"/>
                  <a:pt x="1580" y="205787"/>
                  <a:pt x="1978" y="205787"/>
                </a:cubicBezTo>
                <a:cubicBezTo>
                  <a:pt x="2622" y="205787"/>
                  <a:pt x="3447" y="205579"/>
                  <a:pt x="4062" y="205565"/>
                </a:cubicBezTo>
                <a:cubicBezTo>
                  <a:pt x="5562" y="205565"/>
                  <a:pt x="7019" y="205808"/>
                  <a:pt x="8498" y="205830"/>
                </a:cubicBezTo>
                <a:cubicBezTo>
                  <a:pt x="10550" y="205830"/>
                  <a:pt x="12602" y="205565"/>
                  <a:pt x="14655" y="205565"/>
                </a:cubicBezTo>
                <a:cubicBezTo>
                  <a:pt x="15520" y="205565"/>
                  <a:pt x="16378" y="205579"/>
                  <a:pt x="17233" y="205579"/>
                </a:cubicBezTo>
                <a:cubicBezTo>
                  <a:pt x="18516" y="205579"/>
                  <a:pt x="19793" y="205548"/>
                  <a:pt x="21077" y="205389"/>
                </a:cubicBezTo>
                <a:cubicBezTo>
                  <a:pt x="23637" y="205080"/>
                  <a:pt x="26131" y="204396"/>
                  <a:pt x="28713" y="204131"/>
                </a:cubicBezTo>
                <a:cubicBezTo>
                  <a:pt x="29328" y="204074"/>
                  <a:pt x="29947" y="204058"/>
                  <a:pt x="30566" y="204058"/>
                </a:cubicBezTo>
                <a:cubicBezTo>
                  <a:pt x="31392" y="204058"/>
                  <a:pt x="32219" y="204087"/>
                  <a:pt x="33039" y="204087"/>
                </a:cubicBezTo>
                <a:cubicBezTo>
                  <a:pt x="33517" y="204087"/>
                  <a:pt x="33998" y="204077"/>
                  <a:pt x="34478" y="204077"/>
                </a:cubicBezTo>
                <a:cubicBezTo>
                  <a:pt x="35439" y="204077"/>
                  <a:pt x="36401" y="204116"/>
                  <a:pt x="37342" y="204351"/>
                </a:cubicBezTo>
                <a:cubicBezTo>
                  <a:pt x="38380" y="204594"/>
                  <a:pt x="39395" y="204594"/>
                  <a:pt x="40432" y="204815"/>
                </a:cubicBezTo>
                <a:cubicBezTo>
                  <a:pt x="41425" y="205036"/>
                  <a:pt x="42330" y="205455"/>
                  <a:pt x="43323" y="205631"/>
                </a:cubicBezTo>
                <a:cubicBezTo>
                  <a:pt x="44231" y="205796"/>
                  <a:pt x="45061" y="206077"/>
                  <a:pt x="45959" y="206077"/>
                </a:cubicBezTo>
                <a:cubicBezTo>
                  <a:pt x="46021" y="206077"/>
                  <a:pt x="46085" y="206076"/>
                  <a:pt x="46148" y="206073"/>
                </a:cubicBezTo>
                <a:cubicBezTo>
                  <a:pt x="46744" y="206051"/>
                  <a:pt x="47274" y="205852"/>
                  <a:pt x="47870" y="205698"/>
                </a:cubicBezTo>
                <a:cubicBezTo>
                  <a:pt x="48995" y="205389"/>
                  <a:pt x="50054" y="204793"/>
                  <a:pt x="51224" y="204528"/>
                </a:cubicBezTo>
                <a:cubicBezTo>
                  <a:pt x="51930" y="204351"/>
                  <a:pt x="52614" y="204373"/>
                  <a:pt x="53343" y="204285"/>
                </a:cubicBezTo>
                <a:cubicBezTo>
                  <a:pt x="54402" y="204175"/>
                  <a:pt x="55439" y="203932"/>
                  <a:pt x="56499" y="203866"/>
                </a:cubicBezTo>
                <a:cubicBezTo>
                  <a:pt x="56958" y="203831"/>
                  <a:pt x="57420" y="203820"/>
                  <a:pt x="57885" y="203820"/>
                </a:cubicBezTo>
                <a:cubicBezTo>
                  <a:pt x="58582" y="203820"/>
                  <a:pt x="59284" y="203844"/>
                  <a:pt x="59986" y="203844"/>
                </a:cubicBezTo>
                <a:cubicBezTo>
                  <a:pt x="60217" y="203844"/>
                  <a:pt x="60449" y="203833"/>
                  <a:pt x="60681" y="203833"/>
                </a:cubicBezTo>
                <a:cubicBezTo>
                  <a:pt x="60913" y="203833"/>
                  <a:pt x="61144" y="203844"/>
                  <a:pt x="61376" y="203888"/>
                </a:cubicBezTo>
                <a:cubicBezTo>
                  <a:pt x="61795" y="203976"/>
                  <a:pt x="62193" y="204219"/>
                  <a:pt x="62612" y="204285"/>
                </a:cubicBezTo>
                <a:cubicBezTo>
                  <a:pt x="64157" y="204594"/>
                  <a:pt x="65768" y="204616"/>
                  <a:pt x="67335" y="204859"/>
                </a:cubicBezTo>
                <a:cubicBezTo>
                  <a:pt x="68979" y="205113"/>
                  <a:pt x="70689" y="205185"/>
                  <a:pt x="72405" y="205185"/>
                </a:cubicBezTo>
                <a:cubicBezTo>
                  <a:pt x="74121" y="205185"/>
                  <a:pt x="75843" y="205113"/>
                  <a:pt x="77509" y="205080"/>
                </a:cubicBezTo>
                <a:cubicBezTo>
                  <a:pt x="77727" y="205072"/>
                  <a:pt x="77932" y="205064"/>
                  <a:pt x="78133" y="205064"/>
                </a:cubicBezTo>
                <a:cubicBezTo>
                  <a:pt x="78500" y="205064"/>
                  <a:pt x="78853" y="205090"/>
                  <a:pt x="79252" y="205190"/>
                </a:cubicBezTo>
                <a:cubicBezTo>
                  <a:pt x="79896" y="205327"/>
                  <a:pt x="80935" y="205790"/>
                  <a:pt x="81655" y="205790"/>
                </a:cubicBezTo>
                <a:cubicBezTo>
                  <a:pt x="81751" y="205790"/>
                  <a:pt x="81840" y="205782"/>
                  <a:pt x="81923" y="205764"/>
                </a:cubicBezTo>
                <a:cubicBezTo>
                  <a:pt x="82342" y="205676"/>
                  <a:pt x="82629" y="205322"/>
                  <a:pt x="83026" y="205190"/>
                </a:cubicBezTo>
                <a:cubicBezTo>
                  <a:pt x="83362" y="205063"/>
                  <a:pt x="83800" y="205033"/>
                  <a:pt x="84236" y="205033"/>
                </a:cubicBezTo>
                <a:cubicBezTo>
                  <a:pt x="84633" y="205033"/>
                  <a:pt x="85028" y="205058"/>
                  <a:pt x="85344" y="205058"/>
                </a:cubicBezTo>
                <a:cubicBezTo>
                  <a:pt x="86685" y="205078"/>
                  <a:pt x="88040" y="205119"/>
                  <a:pt x="89397" y="205119"/>
                </a:cubicBezTo>
                <a:cubicBezTo>
                  <a:pt x="90920" y="205119"/>
                  <a:pt x="92445" y="205068"/>
                  <a:pt x="93951" y="204881"/>
                </a:cubicBezTo>
                <a:cubicBezTo>
                  <a:pt x="94828" y="204775"/>
                  <a:pt x="95732" y="204741"/>
                  <a:pt x="96645" y="204741"/>
                </a:cubicBezTo>
                <a:cubicBezTo>
                  <a:pt x="98190" y="204741"/>
                  <a:pt x="99757" y="204837"/>
                  <a:pt x="101256" y="204837"/>
                </a:cubicBezTo>
                <a:lnTo>
                  <a:pt x="114100" y="204837"/>
                </a:lnTo>
                <a:cubicBezTo>
                  <a:pt x="116815" y="204837"/>
                  <a:pt x="119397" y="205234"/>
                  <a:pt x="122111" y="205521"/>
                </a:cubicBezTo>
                <a:cubicBezTo>
                  <a:pt x="122638" y="205585"/>
                  <a:pt x="123177" y="205603"/>
                  <a:pt x="123719" y="205603"/>
                </a:cubicBezTo>
                <a:cubicBezTo>
                  <a:pt x="124493" y="205603"/>
                  <a:pt x="125274" y="205565"/>
                  <a:pt x="126040" y="205565"/>
                </a:cubicBezTo>
                <a:cubicBezTo>
                  <a:pt x="126063" y="205566"/>
                  <a:pt x="126086" y="205566"/>
                  <a:pt x="126110" y="205566"/>
                </a:cubicBezTo>
                <a:cubicBezTo>
                  <a:pt x="127183" y="205566"/>
                  <a:pt x="128093" y="205076"/>
                  <a:pt x="129129" y="204881"/>
                </a:cubicBezTo>
                <a:cubicBezTo>
                  <a:pt x="130365" y="204660"/>
                  <a:pt x="131690" y="204638"/>
                  <a:pt x="132947" y="204462"/>
                </a:cubicBezTo>
                <a:cubicBezTo>
                  <a:pt x="133574" y="204368"/>
                  <a:pt x="134190" y="204340"/>
                  <a:pt x="134803" y="204340"/>
                </a:cubicBezTo>
                <a:cubicBezTo>
                  <a:pt x="135053" y="204340"/>
                  <a:pt x="135302" y="204345"/>
                  <a:pt x="135552" y="204351"/>
                </a:cubicBezTo>
                <a:cubicBezTo>
                  <a:pt x="137781" y="204351"/>
                  <a:pt x="139966" y="204087"/>
                  <a:pt x="142195" y="204087"/>
                </a:cubicBezTo>
                <a:cubicBezTo>
                  <a:pt x="142542" y="204087"/>
                  <a:pt x="142887" y="204084"/>
                  <a:pt x="143231" y="204084"/>
                </a:cubicBezTo>
                <a:cubicBezTo>
                  <a:pt x="144720" y="204084"/>
                  <a:pt x="146175" y="204128"/>
                  <a:pt x="147646" y="204594"/>
                </a:cubicBezTo>
                <a:cubicBezTo>
                  <a:pt x="149211" y="205081"/>
                  <a:pt x="150776" y="205324"/>
                  <a:pt x="152438" y="205324"/>
                </a:cubicBezTo>
                <a:cubicBezTo>
                  <a:pt x="152510" y="205324"/>
                  <a:pt x="152583" y="205323"/>
                  <a:pt x="152656" y="205322"/>
                </a:cubicBezTo>
                <a:cubicBezTo>
                  <a:pt x="156266" y="205301"/>
                  <a:pt x="159835" y="205078"/>
                  <a:pt x="163461" y="205078"/>
                </a:cubicBezTo>
                <a:cubicBezTo>
                  <a:pt x="163626" y="205078"/>
                  <a:pt x="163790" y="205079"/>
                  <a:pt x="163955" y="205080"/>
                </a:cubicBezTo>
                <a:cubicBezTo>
                  <a:pt x="165191" y="205080"/>
                  <a:pt x="166339" y="204837"/>
                  <a:pt x="167597" y="204837"/>
                </a:cubicBezTo>
                <a:lnTo>
                  <a:pt x="173423" y="204837"/>
                </a:lnTo>
                <a:cubicBezTo>
                  <a:pt x="173728" y="204837"/>
                  <a:pt x="174115" y="204790"/>
                  <a:pt x="174456" y="204790"/>
                </a:cubicBezTo>
                <a:cubicBezTo>
                  <a:pt x="174584" y="204790"/>
                  <a:pt x="174705" y="204797"/>
                  <a:pt x="174813" y="204815"/>
                </a:cubicBezTo>
                <a:cubicBezTo>
                  <a:pt x="175277" y="204903"/>
                  <a:pt x="175608" y="205190"/>
                  <a:pt x="176093" y="205278"/>
                </a:cubicBezTo>
                <a:cubicBezTo>
                  <a:pt x="177395" y="205499"/>
                  <a:pt x="178720" y="205543"/>
                  <a:pt x="180022" y="205764"/>
                </a:cubicBezTo>
                <a:cubicBezTo>
                  <a:pt x="181401" y="205985"/>
                  <a:pt x="182879" y="206129"/>
                  <a:pt x="184340" y="206129"/>
                </a:cubicBezTo>
                <a:cubicBezTo>
                  <a:pt x="185357" y="206129"/>
                  <a:pt x="186366" y="206059"/>
                  <a:pt x="187327" y="205896"/>
                </a:cubicBezTo>
                <a:cubicBezTo>
                  <a:pt x="188364" y="205720"/>
                  <a:pt x="189357" y="205455"/>
                  <a:pt x="190394" y="205212"/>
                </a:cubicBezTo>
                <a:cubicBezTo>
                  <a:pt x="190779" y="205137"/>
                  <a:pt x="191159" y="205126"/>
                  <a:pt x="191538" y="205126"/>
                </a:cubicBezTo>
                <a:cubicBezTo>
                  <a:pt x="191700" y="205126"/>
                  <a:pt x="191862" y="205128"/>
                  <a:pt x="192024" y="205128"/>
                </a:cubicBezTo>
                <a:cubicBezTo>
                  <a:pt x="192372" y="205128"/>
                  <a:pt x="192718" y="205118"/>
                  <a:pt x="193065" y="205058"/>
                </a:cubicBezTo>
                <a:cubicBezTo>
                  <a:pt x="194036" y="204881"/>
                  <a:pt x="194875" y="204837"/>
                  <a:pt x="195868" y="204837"/>
                </a:cubicBezTo>
                <a:cubicBezTo>
                  <a:pt x="196177" y="204837"/>
                  <a:pt x="196495" y="204847"/>
                  <a:pt x="196811" y="204847"/>
                </a:cubicBezTo>
                <a:cubicBezTo>
                  <a:pt x="196969" y="204847"/>
                  <a:pt x="197126" y="204844"/>
                  <a:pt x="197280" y="204837"/>
                </a:cubicBezTo>
                <a:cubicBezTo>
                  <a:pt x="197722" y="204815"/>
                  <a:pt x="198053" y="204594"/>
                  <a:pt x="198494" y="204572"/>
                </a:cubicBezTo>
                <a:cubicBezTo>
                  <a:pt x="198682" y="204561"/>
                  <a:pt x="198869" y="204557"/>
                  <a:pt x="199056" y="204557"/>
                </a:cubicBezTo>
                <a:cubicBezTo>
                  <a:pt x="199618" y="204557"/>
                  <a:pt x="200177" y="204594"/>
                  <a:pt x="200723" y="204594"/>
                </a:cubicBezTo>
                <a:cubicBezTo>
                  <a:pt x="201517" y="204594"/>
                  <a:pt x="202135" y="204727"/>
                  <a:pt x="202886" y="204837"/>
                </a:cubicBezTo>
                <a:cubicBezTo>
                  <a:pt x="203271" y="204894"/>
                  <a:pt x="203961" y="205191"/>
                  <a:pt x="204633" y="205191"/>
                </a:cubicBezTo>
                <a:cubicBezTo>
                  <a:pt x="205000" y="205191"/>
                  <a:pt x="205362" y="205102"/>
                  <a:pt x="205667" y="204837"/>
                </a:cubicBezTo>
                <a:cubicBezTo>
                  <a:pt x="206527" y="204087"/>
                  <a:pt x="205799" y="202895"/>
                  <a:pt x="205667" y="201990"/>
                </a:cubicBezTo>
                <a:cubicBezTo>
                  <a:pt x="205622" y="201571"/>
                  <a:pt x="205446" y="201019"/>
                  <a:pt x="205269" y="200644"/>
                </a:cubicBezTo>
                <a:cubicBezTo>
                  <a:pt x="205004" y="200026"/>
                  <a:pt x="204806" y="199518"/>
                  <a:pt x="204695" y="198812"/>
                </a:cubicBezTo>
                <a:cubicBezTo>
                  <a:pt x="204497" y="197466"/>
                  <a:pt x="204695" y="195943"/>
                  <a:pt x="204673" y="194597"/>
                </a:cubicBezTo>
                <a:cubicBezTo>
                  <a:pt x="204673" y="193758"/>
                  <a:pt x="204828" y="192964"/>
                  <a:pt x="204916" y="192125"/>
                </a:cubicBezTo>
                <a:cubicBezTo>
                  <a:pt x="205004" y="191242"/>
                  <a:pt x="204916" y="190315"/>
                  <a:pt x="204938" y="189432"/>
                </a:cubicBezTo>
                <a:cubicBezTo>
                  <a:pt x="204938" y="188351"/>
                  <a:pt x="204673" y="187292"/>
                  <a:pt x="204673" y="186210"/>
                </a:cubicBezTo>
                <a:cubicBezTo>
                  <a:pt x="204673" y="185107"/>
                  <a:pt x="204453" y="184401"/>
                  <a:pt x="204210" y="183319"/>
                </a:cubicBezTo>
                <a:cubicBezTo>
                  <a:pt x="203945" y="182149"/>
                  <a:pt x="203393" y="181090"/>
                  <a:pt x="203106" y="179920"/>
                </a:cubicBezTo>
                <a:cubicBezTo>
                  <a:pt x="202820" y="178640"/>
                  <a:pt x="202621" y="177316"/>
                  <a:pt x="202489" y="176014"/>
                </a:cubicBezTo>
                <a:cubicBezTo>
                  <a:pt x="202202" y="172969"/>
                  <a:pt x="201738" y="169989"/>
                  <a:pt x="201716" y="166922"/>
                </a:cubicBezTo>
                <a:cubicBezTo>
                  <a:pt x="201694" y="165355"/>
                  <a:pt x="201981" y="164229"/>
                  <a:pt x="202555" y="162728"/>
                </a:cubicBezTo>
                <a:cubicBezTo>
                  <a:pt x="203195" y="161007"/>
                  <a:pt x="203614" y="159219"/>
                  <a:pt x="204078" y="157454"/>
                </a:cubicBezTo>
                <a:cubicBezTo>
                  <a:pt x="204475" y="155909"/>
                  <a:pt x="204431" y="154474"/>
                  <a:pt x="204431" y="152907"/>
                </a:cubicBezTo>
                <a:cubicBezTo>
                  <a:pt x="204431" y="151208"/>
                  <a:pt x="204431" y="149597"/>
                  <a:pt x="204188" y="147920"/>
                </a:cubicBezTo>
                <a:cubicBezTo>
                  <a:pt x="204011" y="146662"/>
                  <a:pt x="203989" y="145382"/>
                  <a:pt x="203769" y="144124"/>
                </a:cubicBezTo>
                <a:cubicBezTo>
                  <a:pt x="203614" y="143219"/>
                  <a:pt x="203217" y="142402"/>
                  <a:pt x="203173" y="141497"/>
                </a:cubicBezTo>
                <a:cubicBezTo>
                  <a:pt x="203151" y="140747"/>
                  <a:pt x="203106" y="139931"/>
                  <a:pt x="203239" y="139202"/>
                </a:cubicBezTo>
                <a:cubicBezTo>
                  <a:pt x="203327" y="138673"/>
                  <a:pt x="203570" y="138165"/>
                  <a:pt x="203658" y="137635"/>
                </a:cubicBezTo>
                <a:cubicBezTo>
                  <a:pt x="203835" y="136488"/>
                  <a:pt x="203702" y="135186"/>
                  <a:pt x="203702" y="134038"/>
                </a:cubicBezTo>
                <a:cubicBezTo>
                  <a:pt x="203702" y="132140"/>
                  <a:pt x="203482" y="130286"/>
                  <a:pt x="204188" y="128521"/>
                </a:cubicBezTo>
                <a:cubicBezTo>
                  <a:pt x="204960" y="126578"/>
                  <a:pt x="205777" y="124769"/>
                  <a:pt x="205667" y="122628"/>
                </a:cubicBezTo>
                <a:cubicBezTo>
                  <a:pt x="205644" y="121922"/>
                  <a:pt x="205402" y="121547"/>
                  <a:pt x="205027" y="120929"/>
                </a:cubicBezTo>
                <a:cubicBezTo>
                  <a:pt x="204673" y="120333"/>
                  <a:pt x="204210" y="119715"/>
                  <a:pt x="204011" y="119009"/>
                </a:cubicBezTo>
                <a:cubicBezTo>
                  <a:pt x="203901" y="118523"/>
                  <a:pt x="203967" y="118015"/>
                  <a:pt x="203879" y="117530"/>
                </a:cubicBezTo>
                <a:cubicBezTo>
                  <a:pt x="203769" y="116780"/>
                  <a:pt x="203438" y="116095"/>
                  <a:pt x="203415" y="115301"/>
                </a:cubicBezTo>
                <a:cubicBezTo>
                  <a:pt x="203415" y="114882"/>
                  <a:pt x="203438" y="114440"/>
                  <a:pt x="203438" y="114021"/>
                </a:cubicBezTo>
                <a:cubicBezTo>
                  <a:pt x="203460" y="113006"/>
                  <a:pt x="203438" y="112013"/>
                  <a:pt x="203438" y="110997"/>
                </a:cubicBezTo>
                <a:lnTo>
                  <a:pt x="203438" y="102655"/>
                </a:lnTo>
                <a:cubicBezTo>
                  <a:pt x="203438" y="101463"/>
                  <a:pt x="203415" y="100316"/>
                  <a:pt x="203636" y="99146"/>
                </a:cubicBezTo>
                <a:cubicBezTo>
                  <a:pt x="203769" y="98418"/>
                  <a:pt x="203658" y="97800"/>
                  <a:pt x="203504" y="97094"/>
                </a:cubicBezTo>
                <a:cubicBezTo>
                  <a:pt x="202996" y="94600"/>
                  <a:pt x="203195" y="91996"/>
                  <a:pt x="203195" y="89480"/>
                </a:cubicBezTo>
                <a:cubicBezTo>
                  <a:pt x="203195" y="88310"/>
                  <a:pt x="203129" y="87162"/>
                  <a:pt x="203327" y="86015"/>
                </a:cubicBezTo>
                <a:cubicBezTo>
                  <a:pt x="203482" y="85264"/>
                  <a:pt x="203791" y="84536"/>
                  <a:pt x="203901" y="83764"/>
                </a:cubicBezTo>
                <a:cubicBezTo>
                  <a:pt x="203967" y="83278"/>
                  <a:pt x="203945" y="82793"/>
                  <a:pt x="203989" y="82307"/>
                </a:cubicBezTo>
                <a:cubicBezTo>
                  <a:pt x="204122" y="81314"/>
                  <a:pt x="204409" y="80343"/>
                  <a:pt x="204453" y="79328"/>
                </a:cubicBezTo>
                <a:cubicBezTo>
                  <a:pt x="204475" y="78357"/>
                  <a:pt x="204431" y="77363"/>
                  <a:pt x="204431" y="76392"/>
                </a:cubicBezTo>
                <a:cubicBezTo>
                  <a:pt x="204431" y="74605"/>
                  <a:pt x="204210" y="72839"/>
                  <a:pt x="203879" y="71074"/>
                </a:cubicBezTo>
                <a:cubicBezTo>
                  <a:pt x="203724" y="70257"/>
                  <a:pt x="203614" y="69418"/>
                  <a:pt x="203680" y="68602"/>
                </a:cubicBezTo>
                <a:cubicBezTo>
                  <a:pt x="203724" y="68094"/>
                  <a:pt x="203923" y="67631"/>
                  <a:pt x="203945" y="67123"/>
                </a:cubicBezTo>
                <a:cubicBezTo>
                  <a:pt x="203989" y="65600"/>
                  <a:pt x="204188" y="64122"/>
                  <a:pt x="204188" y="62599"/>
                </a:cubicBezTo>
                <a:cubicBezTo>
                  <a:pt x="204188" y="61584"/>
                  <a:pt x="204210" y="60591"/>
                  <a:pt x="204188" y="59598"/>
                </a:cubicBezTo>
                <a:cubicBezTo>
                  <a:pt x="204166" y="58759"/>
                  <a:pt x="204497" y="58141"/>
                  <a:pt x="204629" y="57324"/>
                </a:cubicBezTo>
                <a:cubicBezTo>
                  <a:pt x="204740" y="56728"/>
                  <a:pt x="204607" y="56111"/>
                  <a:pt x="204740" y="55515"/>
                </a:cubicBezTo>
                <a:cubicBezTo>
                  <a:pt x="204784" y="55272"/>
                  <a:pt x="204916" y="55073"/>
                  <a:pt x="204938" y="54808"/>
                </a:cubicBezTo>
                <a:cubicBezTo>
                  <a:pt x="205004" y="54235"/>
                  <a:pt x="204916" y="53617"/>
                  <a:pt x="204916" y="53043"/>
                </a:cubicBezTo>
                <a:cubicBezTo>
                  <a:pt x="204916" y="52006"/>
                  <a:pt x="205402" y="51101"/>
                  <a:pt x="205446" y="50086"/>
                </a:cubicBezTo>
                <a:cubicBezTo>
                  <a:pt x="205468" y="49512"/>
                  <a:pt x="205424" y="48938"/>
                  <a:pt x="205424" y="48364"/>
                </a:cubicBezTo>
                <a:cubicBezTo>
                  <a:pt x="205424" y="47084"/>
                  <a:pt x="205049" y="45870"/>
                  <a:pt x="204960" y="44612"/>
                </a:cubicBezTo>
                <a:cubicBezTo>
                  <a:pt x="204894" y="44038"/>
                  <a:pt x="204762" y="44038"/>
                  <a:pt x="204497" y="43641"/>
                </a:cubicBezTo>
                <a:cubicBezTo>
                  <a:pt x="204100" y="43112"/>
                  <a:pt x="204188" y="42604"/>
                  <a:pt x="204166" y="41986"/>
                </a:cubicBezTo>
                <a:cubicBezTo>
                  <a:pt x="204166" y="41302"/>
                  <a:pt x="204188" y="40618"/>
                  <a:pt x="204188" y="39956"/>
                </a:cubicBezTo>
                <a:lnTo>
                  <a:pt x="204188" y="31459"/>
                </a:lnTo>
                <a:lnTo>
                  <a:pt x="204188" y="27354"/>
                </a:lnTo>
                <a:cubicBezTo>
                  <a:pt x="204188" y="26339"/>
                  <a:pt x="204276" y="25257"/>
                  <a:pt x="204055" y="24286"/>
                </a:cubicBezTo>
                <a:cubicBezTo>
                  <a:pt x="203857" y="23381"/>
                  <a:pt x="203791" y="22278"/>
                  <a:pt x="204188" y="21417"/>
                </a:cubicBezTo>
                <a:cubicBezTo>
                  <a:pt x="204497" y="20755"/>
                  <a:pt x="205049" y="19983"/>
                  <a:pt x="205181" y="19254"/>
                </a:cubicBezTo>
                <a:cubicBezTo>
                  <a:pt x="205380" y="18173"/>
                  <a:pt x="204916" y="17114"/>
                  <a:pt x="204916" y="16032"/>
                </a:cubicBezTo>
                <a:cubicBezTo>
                  <a:pt x="204938" y="15083"/>
                  <a:pt x="204673" y="14223"/>
                  <a:pt x="204673" y="13274"/>
                </a:cubicBezTo>
                <a:cubicBezTo>
                  <a:pt x="204695" y="11927"/>
                  <a:pt x="204431" y="10581"/>
                  <a:pt x="204166" y="9279"/>
                </a:cubicBezTo>
                <a:cubicBezTo>
                  <a:pt x="204011" y="8551"/>
                  <a:pt x="203746" y="7800"/>
                  <a:pt x="203680" y="7050"/>
                </a:cubicBezTo>
                <a:cubicBezTo>
                  <a:pt x="203570" y="6013"/>
                  <a:pt x="203702" y="4909"/>
                  <a:pt x="203702" y="3894"/>
                </a:cubicBezTo>
                <a:cubicBezTo>
                  <a:pt x="203702" y="2967"/>
                  <a:pt x="203393" y="1511"/>
                  <a:pt x="202952" y="981"/>
                </a:cubicBezTo>
                <a:cubicBezTo>
                  <a:pt x="202797" y="794"/>
                  <a:pt x="202460" y="723"/>
                  <a:pt x="202044" y="723"/>
                </a:cubicBezTo>
                <a:cubicBezTo>
                  <a:pt x="201278" y="723"/>
                  <a:pt x="200240" y="965"/>
                  <a:pt x="199553" y="1180"/>
                </a:cubicBezTo>
                <a:cubicBezTo>
                  <a:pt x="198591" y="1473"/>
                  <a:pt x="197566" y="1542"/>
                  <a:pt x="196535" y="1542"/>
                </a:cubicBezTo>
                <a:cubicBezTo>
                  <a:pt x="195627" y="1542"/>
                  <a:pt x="194715" y="1488"/>
                  <a:pt x="193837" y="1488"/>
                </a:cubicBezTo>
                <a:cubicBezTo>
                  <a:pt x="192800" y="1488"/>
                  <a:pt x="191983" y="1444"/>
                  <a:pt x="190990" y="1113"/>
                </a:cubicBezTo>
                <a:cubicBezTo>
                  <a:pt x="190174" y="848"/>
                  <a:pt x="189468" y="738"/>
                  <a:pt x="188607" y="738"/>
                </a:cubicBezTo>
                <a:cubicBezTo>
                  <a:pt x="188386" y="745"/>
                  <a:pt x="188165" y="748"/>
                  <a:pt x="187945" y="748"/>
                </a:cubicBezTo>
                <a:cubicBezTo>
                  <a:pt x="187503" y="748"/>
                  <a:pt x="187062" y="738"/>
                  <a:pt x="186621" y="738"/>
                </a:cubicBezTo>
                <a:cubicBezTo>
                  <a:pt x="185561" y="738"/>
                  <a:pt x="184546" y="981"/>
                  <a:pt x="183487" y="1003"/>
                </a:cubicBezTo>
                <a:cubicBezTo>
                  <a:pt x="182604" y="1025"/>
                  <a:pt x="181876" y="1003"/>
                  <a:pt x="180993" y="1224"/>
                </a:cubicBezTo>
                <a:cubicBezTo>
                  <a:pt x="179911" y="1511"/>
                  <a:pt x="178940" y="1709"/>
                  <a:pt x="177815" y="1753"/>
                </a:cubicBezTo>
                <a:cubicBezTo>
                  <a:pt x="177496" y="1761"/>
                  <a:pt x="177176" y="1764"/>
                  <a:pt x="176855" y="1764"/>
                </a:cubicBezTo>
                <a:cubicBezTo>
                  <a:pt x="174221" y="1764"/>
                  <a:pt x="171527" y="1508"/>
                  <a:pt x="169009" y="760"/>
                </a:cubicBezTo>
                <a:cubicBezTo>
                  <a:pt x="168170" y="495"/>
                  <a:pt x="167486" y="253"/>
                  <a:pt x="166581" y="231"/>
                </a:cubicBezTo>
                <a:cubicBezTo>
                  <a:pt x="165566" y="231"/>
                  <a:pt x="164661" y="363"/>
                  <a:pt x="163668" y="606"/>
                </a:cubicBezTo>
                <a:cubicBezTo>
                  <a:pt x="161196" y="1246"/>
                  <a:pt x="158703" y="2173"/>
                  <a:pt x="156120" y="2239"/>
                </a:cubicBezTo>
                <a:cubicBezTo>
                  <a:pt x="156003" y="2242"/>
                  <a:pt x="155885" y="2244"/>
                  <a:pt x="155768" y="2244"/>
                </a:cubicBezTo>
                <a:cubicBezTo>
                  <a:pt x="153550" y="2244"/>
                  <a:pt x="151368" y="1674"/>
                  <a:pt x="149147" y="1422"/>
                </a:cubicBezTo>
                <a:cubicBezTo>
                  <a:pt x="147810" y="1260"/>
                  <a:pt x="146489" y="1245"/>
                  <a:pt x="145146" y="1245"/>
                </a:cubicBezTo>
                <a:cubicBezTo>
                  <a:pt x="144848" y="1245"/>
                  <a:pt x="144548" y="1246"/>
                  <a:pt x="144247" y="1246"/>
                </a:cubicBezTo>
                <a:cubicBezTo>
                  <a:pt x="143960" y="1246"/>
                  <a:pt x="143673" y="1235"/>
                  <a:pt x="143386" y="1235"/>
                </a:cubicBezTo>
                <a:cubicBezTo>
                  <a:pt x="143099" y="1235"/>
                  <a:pt x="142813" y="1246"/>
                  <a:pt x="142526" y="1290"/>
                </a:cubicBezTo>
                <a:cubicBezTo>
                  <a:pt x="141577" y="1444"/>
                  <a:pt x="140650" y="1400"/>
                  <a:pt x="139679" y="1488"/>
                </a:cubicBezTo>
                <a:cubicBezTo>
                  <a:pt x="138818" y="1599"/>
                  <a:pt x="138046" y="2084"/>
                  <a:pt x="137163" y="2195"/>
                </a:cubicBezTo>
                <a:cubicBezTo>
                  <a:pt x="136798" y="2237"/>
                  <a:pt x="136430" y="2250"/>
                  <a:pt x="136062" y="2250"/>
                </a:cubicBezTo>
                <a:cubicBezTo>
                  <a:pt x="135473" y="2250"/>
                  <a:pt x="134886" y="2217"/>
                  <a:pt x="134316" y="2217"/>
                </a:cubicBezTo>
                <a:cubicBezTo>
                  <a:pt x="133732" y="2217"/>
                  <a:pt x="133140" y="2255"/>
                  <a:pt x="132554" y="2255"/>
                </a:cubicBezTo>
                <a:cubicBezTo>
                  <a:pt x="132144" y="2255"/>
                  <a:pt x="131736" y="2236"/>
                  <a:pt x="131336" y="2173"/>
                </a:cubicBezTo>
                <a:cubicBezTo>
                  <a:pt x="130343" y="2040"/>
                  <a:pt x="129394" y="1731"/>
                  <a:pt x="128357" y="1731"/>
                </a:cubicBezTo>
                <a:cubicBezTo>
                  <a:pt x="125929" y="1687"/>
                  <a:pt x="123700" y="1180"/>
                  <a:pt x="121339" y="606"/>
                </a:cubicBezTo>
                <a:cubicBezTo>
                  <a:pt x="120071" y="297"/>
                  <a:pt x="118827" y="239"/>
                  <a:pt x="117563" y="239"/>
                </a:cubicBezTo>
                <a:cubicBezTo>
                  <a:pt x="117111" y="239"/>
                  <a:pt x="116656" y="247"/>
                  <a:pt x="116197" y="253"/>
                </a:cubicBezTo>
                <a:cubicBezTo>
                  <a:pt x="114762" y="253"/>
                  <a:pt x="113460" y="694"/>
                  <a:pt x="112092" y="1069"/>
                </a:cubicBezTo>
                <a:cubicBezTo>
                  <a:pt x="111303" y="1276"/>
                  <a:pt x="110457" y="1334"/>
                  <a:pt x="109603" y="1334"/>
                </a:cubicBezTo>
                <a:cubicBezTo>
                  <a:pt x="108545" y="1334"/>
                  <a:pt x="107475" y="1246"/>
                  <a:pt x="106486" y="1246"/>
                </a:cubicBezTo>
                <a:cubicBezTo>
                  <a:pt x="106239" y="1246"/>
                  <a:pt x="105992" y="1245"/>
                  <a:pt x="105746" y="1245"/>
                </a:cubicBezTo>
                <a:cubicBezTo>
                  <a:pt x="103529" y="1245"/>
                  <a:pt x="101342" y="1263"/>
                  <a:pt x="99137" y="1621"/>
                </a:cubicBezTo>
                <a:cubicBezTo>
                  <a:pt x="97614" y="1864"/>
                  <a:pt x="96180" y="2636"/>
                  <a:pt x="94613" y="2769"/>
                </a:cubicBezTo>
                <a:cubicBezTo>
                  <a:pt x="94318" y="2791"/>
                  <a:pt x="94002" y="2800"/>
                  <a:pt x="93678" y="2800"/>
                </a:cubicBezTo>
                <a:cubicBezTo>
                  <a:pt x="93031" y="2800"/>
                  <a:pt x="92354" y="2761"/>
                  <a:pt x="91766" y="2702"/>
                </a:cubicBezTo>
                <a:cubicBezTo>
                  <a:pt x="91037" y="2636"/>
                  <a:pt x="90353" y="2437"/>
                  <a:pt x="89625" y="2349"/>
                </a:cubicBezTo>
                <a:cubicBezTo>
                  <a:pt x="88676" y="2195"/>
                  <a:pt x="87727" y="2327"/>
                  <a:pt x="86800" y="2195"/>
                </a:cubicBezTo>
                <a:cubicBezTo>
                  <a:pt x="86204" y="2106"/>
                  <a:pt x="85630" y="1864"/>
                  <a:pt x="85035" y="1775"/>
                </a:cubicBezTo>
                <a:cubicBezTo>
                  <a:pt x="84781" y="1742"/>
                  <a:pt x="84527" y="1737"/>
                  <a:pt x="84273" y="1737"/>
                </a:cubicBezTo>
                <a:cubicBezTo>
                  <a:pt x="84146" y="1737"/>
                  <a:pt x="84019" y="1738"/>
                  <a:pt x="83892" y="1738"/>
                </a:cubicBezTo>
                <a:cubicBezTo>
                  <a:pt x="83766" y="1738"/>
                  <a:pt x="83639" y="1737"/>
                  <a:pt x="83512" y="1731"/>
                </a:cubicBezTo>
                <a:cubicBezTo>
                  <a:pt x="82695" y="1709"/>
                  <a:pt x="81901" y="1488"/>
                  <a:pt x="81062" y="1466"/>
                </a:cubicBezTo>
                <a:cubicBezTo>
                  <a:pt x="80543" y="1455"/>
                  <a:pt x="80026" y="1447"/>
                  <a:pt x="79510" y="1447"/>
                </a:cubicBezTo>
                <a:cubicBezTo>
                  <a:pt x="77963" y="1447"/>
                  <a:pt x="76427" y="1522"/>
                  <a:pt x="74905" y="1820"/>
                </a:cubicBezTo>
                <a:cubicBezTo>
                  <a:pt x="73047" y="2183"/>
                  <a:pt x="71154" y="2262"/>
                  <a:pt x="69258" y="2262"/>
                </a:cubicBezTo>
                <a:cubicBezTo>
                  <a:pt x="67820" y="2262"/>
                  <a:pt x="66379" y="2217"/>
                  <a:pt x="64951" y="2217"/>
                </a:cubicBezTo>
                <a:lnTo>
                  <a:pt x="59897" y="2217"/>
                </a:lnTo>
                <a:cubicBezTo>
                  <a:pt x="59836" y="2217"/>
                  <a:pt x="59775" y="2218"/>
                  <a:pt x="59713" y="2218"/>
                </a:cubicBezTo>
                <a:cubicBezTo>
                  <a:pt x="57729" y="2218"/>
                  <a:pt x="55843" y="1877"/>
                  <a:pt x="53895" y="1599"/>
                </a:cubicBezTo>
                <a:cubicBezTo>
                  <a:pt x="51555" y="1268"/>
                  <a:pt x="49304" y="1290"/>
                  <a:pt x="46965" y="1224"/>
                </a:cubicBezTo>
                <a:cubicBezTo>
                  <a:pt x="46940" y="1223"/>
                  <a:pt x="46916" y="1223"/>
                  <a:pt x="46891" y="1223"/>
                </a:cubicBezTo>
                <a:cubicBezTo>
                  <a:pt x="45820" y="1223"/>
                  <a:pt x="44910" y="1689"/>
                  <a:pt x="43853" y="1753"/>
                </a:cubicBezTo>
                <a:cubicBezTo>
                  <a:pt x="43726" y="1764"/>
                  <a:pt x="43598" y="1768"/>
                  <a:pt x="43469" y="1768"/>
                </a:cubicBezTo>
                <a:cubicBezTo>
                  <a:pt x="43082" y="1768"/>
                  <a:pt x="42689" y="1731"/>
                  <a:pt x="42308" y="1731"/>
                </a:cubicBezTo>
                <a:lnTo>
                  <a:pt x="23990" y="1731"/>
                </a:lnTo>
                <a:cubicBezTo>
                  <a:pt x="22379" y="1731"/>
                  <a:pt x="20812" y="1511"/>
                  <a:pt x="19223" y="1246"/>
                </a:cubicBezTo>
                <a:cubicBezTo>
                  <a:pt x="18561" y="1135"/>
                  <a:pt x="17921" y="915"/>
                  <a:pt x="17281" y="804"/>
                </a:cubicBezTo>
                <a:cubicBezTo>
                  <a:pt x="16376" y="650"/>
                  <a:pt x="15449" y="694"/>
                  <a:pt x="14545" y="495"/>
                </a:cubicBezTo>
                <a:cubicBezTo>
                  <a:pt x="13574" y="297"/>
                  <a:pt x="12602" y="10"/>
                  <a:pt x="11631" y="10"/>
                </a:cubicBezTo>
                <a:cubicBezTo>
                  <a:pt x="11344" y="2"/>
                  <a:pt x="11058" y="0"/>
                  <a:pt x="107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2" name="Google Shape;122;p14"/>
          <p:cNvPicPr preferRelativeResize="0"/>
          <p:nvPr/>
        </p:nvPicPr>
        <p:blipFill rotWithShape="1">
          <a:blip r:embed="rId2">
            <a:alphaModFix amt="75000"/>
          </a:blip>
          <a:srcRect b="10"/>
          <a:stretch/>
        </p:blipFill>
        <p:spPr>
          <a:xfrm>
            <a:off x="0" y="0"/>
            <a:ext cx="9144001" cy="5143502"/>
          </a:xfrm>
          <a:prstGeom prst="rect">
            <a:avLst/>
          </a:prstGeom>
          <a:noFill/>
          <a:ln>
            <a:noFill/>
          </a:ln>
        </p:spPr>
      </p:pic>
      <p:sp>
        <p:nvSpPr>
          <p:cNvPr id="123" name="Google Shape;123;p14"/>
          <p:cNvSpPr txBox="1">
            <a:spLocks noGrp="1"/>
          </p:cNvSpPr>
          <p:nvPr>
            <p:ph type="subTitle" idx="1"/>
          </p:nvPr>
        </p:nvSpPr>
        <p:spPr>
          <a:xfrm>
            <a:off x="1943376" y="1335300"/>
            <a:ext cx="2415900" cy="8034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dk1"/>
              </a:buClr>
              <a:buSzPts val="2400"/>
              <a:buFont typeface="Bebas Neue"/>
              <a:buNone/>
              <a:defRPr sz="2000">
                <a:solidFill>
                  <a:schemeClr val="dk1"/>
                </a:solidFill>
                <a:latin typeface="Sancreek"/>
                <a:ea typeface="Sancreek"/>
                <a:cs typeface="Sancreek"/>
                <a:sym typeface="Sancree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4" name="Google Shape;124;p14"/>
          <p:cNvSpPr txBox="1">
            <a:spLocks noGrp="1"/>
          </p:cNvSpPr>
          <p:nvPr>
            <p:ph type="subTitle" idx="2"/>
          </p:nvPr>
        </p:nvSpPr>
        <p:spPr>
          <a:xfrm>
            <a:off x="1943376" y="2196950"/>
            <a:ext cx="21222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14"/>
          <p:cNvSpPr txBox="1">
            <a:spLocks noGrp="1"/>
          </p:cNvSpPr>
          <p:nvPr>
            <p:ph type="subTitle" idx="3"/>
          </p:nvPr>
        </p:nvSpPr>
        <p:spPr>
          <a:xfrm>
            <a:off x="1943376" y="3883400"/>
            <a:ext cx="21222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 name="Google Shape;126;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7" name="Google Shape;127;p14"/>
          <p:cNvSpPr txBox="1">
            <a:spLocks noGrp="1"/>
          </p:cNvSpPr>
          <p:nvPr>
            <p:ph type="subTitle" idx="4"/>
          </p:nvPr>
        </p:nvSpPr>
        <p:spPr>
          <a:xfrm>
            <a:off x="1943376" y="3021625"/>
            <a:ext cx="2415900" cy="8034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dk1"/>
              </a:buClr>
              <a:buSzPts val="2400"/>
              <a:buFont typeface="Bebas Neue"/>
              <a:buNone/>
              <a:defRPr sz="2000">
                <a:solidFill>
                  <a:schemeClr val="dk1"/>
                </a:solidFill>
                <a:latin typeface="Sancreek"/>
                <a:ea typeface="Sancreek"/>
                <a:cs typeface="Sancreek"/>
                <a:sym typeface="Sancree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8" name="Google Shape;128;p14"/>
          <p:cNvSpPr txBox="1">
            <a:spLocks noGrp="1"/>
          </p:cNvSpPr>
          <p:nvPr>
            <p:ph type="title" idx="5" hasCustomPrompt="1"/>
          </p:nvPr>
        </p:nvSpPr>
        <p:spPr>
          <a:xfrm>
            <a:off x="951001" y="1440300"/>
            <a:ext cx="6876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Font typeface="Averia Gruesa Libre"/>
              <a:buNone/>
              <a:defRPr sz="2800">
                <a:latin typeface="Averia Gruesa Libre"/>
                <a:ea typeface="Averia Gruesa Libre"/>
                <a:cs typeface="Averia Gruesa Libre"/>
                <a:sym typeface="Averia Gruesa Libre"/>
              </a:defRPr>
            </a:lvl1pPr>
            <a:lvl2pPr lvl="1" algn="r" rtl="0">
              <a:spcBef>
                <a:spcPts val="0"/>
              </a:spcBef>
              <a:spcAft>
                <a:spcPts val="0"/>
              </a:spcAft>
              <a:buSzPts val="3000"/>
              <a:buFont typeface="Averia Gruesa Libre"/>
              <a:buNone/>
              <a:defRPr sz="3000">
                <a:latin typeface="Averia Gruesa Libre"/>
                <a:ea typeface="Averia Gruesa Libre"/>
                <a:cs typeface="Averia Gruesa Libre"/>
                <a:sym typeface="Averia Gruesa Libre"/>
              </a:defRPr>
            </a:lvl2pPr>
            <a:lvl3pPr lvl="2" algn="r" rtl="0">
              <a:spcBef>
                <a:spcPts val="0"/>
              </a:spcBef>
              <a:spcAft>
                <a:spcPts val="0"/>
              </a:spcAft>
              <a:buSzPts val="3000"/>
              <a:buFont typeface="Averia Gruesa Libre"/>
              <a:buNone/>
              <a:defRPr sz="3000">
                <a:latin typeface="Averia Gruesa Libre"/>
                <a:ea typeface="Averia Gruesa Libre"/>
                <a:cs typeface="Averia Gruesa Libre"/>
                <a:sym typeface="Averia Gruesa Libre"/>
              </a:defRPr>
            </a:lvl3pPr>
            <a:lvl4pPr lvl="3" algn="r" rtl="0">
              <a:spcBef>
                <a:spcPts val="0"/>
              </a:spcBef>
              <a:spcAft>
                <a:spcPts val="0"/>
              </a:spcAft>
              <a:buSzPts val="3000"/>
              <a:buFont typeface="Averia Gruesa Libre"/>
              <a:buNone/>
              <a:defRPr sz="3000">
                <a:latin typeface="Averia Gruesa Libre"/>
                <a:ea typeface="Averia Gruesa Libre"/>
                <a:cs typeface="Averia Gruesa Libre"/>
                <a:sym typeface="Averia Gruesa Libre"/>
              </a:defRPr>
            </a:lvl4pPr>
            <a:lvl5pPr lvl="4" algn="r" rtl="0">
              <a:spcBef>
                <a:spcPts val="0"/>
              </a:spcBef>
              <a:spcAft>
                <a:spcPts val="0"/>
              </a:spcAft>
              <a:buSzPts val="3000"/>
              <a:buFont typeface="Averia Gruesa Libre"/>
              <a:buNone/>
              <a:defRPr sz="3000">
                <a:latin typeface="Averia Gruesa Libre"/>
                <a:ea typeface="Averia Gruesa Libre"/>
                <a:cs typeface="Averia Gruesa Libre"/>
                <a:sym typeface="Averia Gruesa Libre"/>
              </a:defRPr>
            </a:lvl5pPr>
            <a:lvl6pPr lvl="5" algn="r" rtl="0">
              <a:spcBef>
                <a:spcPts val="0"/>
              </a:spcBef>
              <a:spcAft>
                <a:spcPts val="0"/>
              </a:spcAft>
              <a:buSzPts val="3000"/>
              <a:buFont typeface="Averia Gruesa Libre"/>
              <a:buNone/>
              <a:defRPr sz="3000">
                <a:latin typeface="Averia Gruesa Libre"/>
                <a:ea typeface="Averia Gruesa Libre"/>
                <a:cs typeface="Averia Gruesa Libre"/>
                <a:sym typeface="Averia Gruesa Libre"/>
              </a:defRPr>
            </a:lvl6pPr>
            <a:lvl7pPr lvl="6" algn="r" rtl="0">
              <a:spcBef>
                <a:spcPts val="0"/>
              </a:spcBef>
              <a:spcAft>
                <a:spcPts val="0"/>
              </a:spcAft>
              <a:buSzPts val="3000"/>
              <a:buFont typeface="Averia Gruesa Libre"/>
              <a:buNone/>
              <a:defRPr sz="3000">
                <a:latin typeface="Averia Gruesa Libre"/>
                <a:ea typeface="Averia Gruesa Libre"/>
                <a:cs typeface="Averia Gruesa Libre"/>
                <a:sym typeface="Averia Gruesa Libre"/>
              </a:defRPr>
            </a:lvl7pPr>
            <a:lvl8pPr lvl="7" algn="r" rtl="0">
              <a:spcBef>
                <a:spcPts val="0"/>
              </a:spcBef>
              <a:spcAft>
                <a:spcPts val="0"/>
              </a:spcAft>
              <a:buSzPts val="3000"/>
              <a:buFont typeface="Averia Gruesa Libre"/>
              <a:buNone/>
              <a:defRPr sz="3000">
                <a:latin typeface="Averia Gruesa Libre"/>
                <a:ea typeface="Averia Gruesa Libre"/>
                <a:cs typeface="Averia Gruesa Libre"/>
                <a:sym typeface="Averia Gruesa Libre"/>
              </a:defRPr>
            </a:lvl8pPr>
            <a:lvl9pPr lvl="8" algn="r" rtl="0">
              <a:spcBef>
                <a:spcPts val="0"/>
              </a:spcBef>
              <a:spcAft>
                <a:spcPts val="0"/>
              </a:spcAft>
              <a:buSzPts val="3000"/>
              <a:buFont typeface="Averia Gruesa Libre"/>
              <a:buNone/>
              <a:defRPr sz="3000">
                <a:latin typeface="Averia Gruesa Libre"/>
                <a:ea typeface="Averia Gruesa Libre"/>
                <a:cs typeface="Averia Gruesa Libre"/>
                <a:sym typeface="Averia Gruesa Libre"/>
              </a:defRPr>
            </a:lvl9pPr>
          </a:lstStyle>
          <a:p>
            <a:r>
              <a:t>xx%</a:t>
            </a:r>
          </a:p>
        </p:txBody>
      </p:sp>
      <p:sp>
        <p:nvSpPr>
          <p:cNvPr id="129" name="Google Shape;129;p14"/>
          <p:cNvSpPr txBox="1">
            <a:spLocks noGrp="1"/>
          </p:cNvSpPr>
          <p:nvPr>
            <p:ph type="title" idx="6" hasCustomPrompt="1"/>
          </p:nvPr>
        </p:nvSpPr>
        <p:spPr>
          <a:xfrm>
            <a:off x="951001" y="3126625"/>
            <a:ext cx="6876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Font typeface="Averia Gruesa Libre"/>
              <a:buNone/>
              <a:defRPr sz="2800">
                <a:latin typeface="Averia Gruesa Libre"/>
                <a:ea typeface="Averia Gruesa Libre"/>
                <a:cs typeface="Averia Gruesa Libre"/>
                <a:sym typeface="Averia Gruesa Libre"/>
              </a:defRPr>
            </a:lvl1pPr>
            <a:lvl2pPr lvl="1" algn="r" rtl="0">
              <a:spcBef>
                <a:spcPts val="0"/>
              </a:spcBef>
              <a:spcAft>
                <a:spcPts val="0"/>
              </a:spcAft>
              <a:buSzPts val="3000"/>
              <a:buFont typeface="Averia Gruesa Libre"/>
              <a:buNone/>
              <a:defRPr sz="3000">
                <a:latin typeface="Averia Gruesa Libre"/>
                <a:ea typeface="Averia Gruesa Libre"/>
                <a:cs typeface="Averia Gruesa Libre"/>
                <a:sym typeface="Averia Gruesa Libre"/>
              </a:defRPr>
            </a:lvl2pPr>
            <a:lvl3pPr lvl="2" algn="r" rtl="0">
              <a:spcBef>
                <a:spcPts val="0"/>
              </a:spcBef>
              <a:spcAft>
                <a:spcPts val="0"/>
              </a:spcAft>
              <a:buSzPts val="3000"/>
              <a:buFont typeface="Averia Gruesa Libre"/>
              <a:buNone/>
              <a:defRPr sz="3000">
                <a:latin typeface="Averia Gruesa Libre"/>
                <a:ea typeface="Averia Gruesa Libre"/>
                <a:cs typeface="Averia Gruesa Libre"/>
                <a:sym typeface="Averia Gruesa Libre"/>
              </a:defRPr>
            </a:lvl3pPr>
            <a:lvl4pPr lvl="3" algn="r" rtl="0">
              <a:spcBef>
                <a:spcPts val="0"/>
              </a:spcBef>
              <a:spcAft>
                <a:spcPts val="0"/>
              </a:spcAft>
              <a:buSzPts val="3000"/>
              <a:buFont typeface="Averia Gruesa Libre"/>
              <a:buNone/>
              <a:defRPr sz="3000">
                <a:latin typeface="Averia Gruesa Libre"/>
                <a:ea typeface="Averia Gruesa Libre"/>
                <a:cs typeface="Averia Gruesa Libre"/>
                <a:sym typeface="Averia Gruesa Libre"/>
              </a:defRPr>
            </a:lvl4pPr>
            <a:lvl5pPr lvl="4" algn="r" rtl="0">
              <a:spcBef>
                <a:spcPts val="0"/>
              </a:spcBef>
              <a:spcAft>
                <a:spcPts val="0"/>
              </a:spcAft>
              <a:buSzPts val="3000"/>
              <a:buFont typeface="Averia Gruesa Libre"/>
              <a:buNone/>
              <a:defRPr sz="3000">
                <a:latin typeface="Averia Gruesa Libre"/>
                <a:ea typeface="Averia Gruesa Libre"/>
                <a:cs typeface="Averia Gruesa Libre"/>
                <a:sym typeface="Averia Gruesa Libre"/>
              </a:defRPr>
            </a:lvl5pPr>
            <a:lvl6pPr lvl="5" algn="r" rtl="0">
              <a:spcBef>
                <a:spcPts val="0"/>
              </a:spcBef>
              <a:spcAft>
                <a:spcPts val="0"/>
              </a:spcAft>
              <a:buSzPts val="3000"/>
              <a:buFont typeface="Averia Gruesa Libre"/>
              <a:buNone/>
              <a:defRPr sz="3000">
                <a:latin typeface="Averia Gruesa Libre"/>
                <a:ea typeface="Averia Gruesa Libre"/>
                <a:cs typeface="Averia Gruesa Libre"/>
                <a:sym typeface="Averia Gruesa Libre"/>
              </a:defRPr>
            </a:lvl6pPr>
            <a:lvl7pPr lvl="6" algn="r" rtl="0">
              <a:spcBef>
                <a:spcPts val="0"/>
              </a:spcBef>
              <a:spcAft>
                <a:spcPts val="0"/>
              </a:spcAft>
              <a:buSzPts val="3000"/>
              <a:buFont typeface="Averia Gruesa Libre"/>
              <a:buNone/>
              <a:defRPr sz="3000">
                <a:latin typeface="Averia Gruesa Libre"/>
                <a:ea typeface="Averia Gruesa Libre"/>
                <a:cs typeface="Averia Gruesa Libre"/>
                <a:sym typeface="Averia Gruesa Libre"/>
              </a:defRPr>
            </a:lvl7pPr>
            <a:lvl8pPr lvl="7" algn="r" rtl="0">
              <a:spcBef>
                <a:spcPts val="0"/>
              </a:spcBef>
              <a:spcAft>
                <a:spcPts val="0"/>
              </a:spcAft>
              <a:buSzPts val="3000"/>
              <a:buFont typeface="Averia Gruesa Libre"/>
              <a:buNone/>
              <a:defRPr sz="3000">
                <a:latin typeface="Averia Gruesa Libre"/>
                <a:ea typeface="Averia Gruesa Libre"/>
                <a:cs typeface="Averia Gruesa Libre"/>
                <a:sym typeface="Averia Gruesa Libre"/>
              </a:defRPr>
            </a:lvl8pPr>
            <a:lvl9pPr lvl="8" algn="r" rtl="0">
              <a:spcBef>
                <a:spcPts val="0"/>
              </a:spcBef>
              <a:spcAft>
                <a:spcPts val="0"/>
              </a:spcAft>
              <a:buSzPts val="3000"/>
              <a:buFont typeface="Averia Gruesa Libre"/>
              <a:buNone/>
              <a:defRPr sz="3000">
                <a:latin typeface="Averia Gruesa Libre"/>
                <a:ea typeface="Averia Gruesa Libre"/>
                <a:cs typeface="Averia Gruesa Libre"/>
                <a:sym typeface="Averia Gruesa Libre"/>
              </a:defRPr>
            </a:lvl9pPr>
          </a:lstStyle>
          <a:p>
            <a:r>
              <a:t>xx%</a:t>
            </a:r>
          </a:p>
        </p:txBody>
      </p:sp>
      <p:sp>
        <p:nvSpPr>
          <p:cNvPr id="130" name="Google Shape;130;p14"/>
          <p:cNvSpPr txBox="1">
            <a:spLocks noGrp="1"/>
          </p:cNvSpPr>
          <p:nvPr>
            <p:ph type="subTitle" idx="7"/>
          </p:nvPr>
        </p:nvSpPr>
        <p:spPr>
          <a:xfrm>
            <a:off x="6013000" y="1335300"/>
            <a:ext cx="2415900" cy="8034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dk1"/>
              </a:buClr>
              <a:buSzPts val="2400"/>
              <a:buFont typeface="Bebas Neue"/>
              <a:buNone/>
              <a:defRPr sz="2000">
                <a:solidFill>
                  <a:schemeClr val="dk1"/>
                </a:solidFill>
                <a:latin typeface="Sancreek"/>
                <a:ea typeface="Sancreek"/>
                <a:cs typeface="Sancreek"/>
                <a:sym typeface="Sancree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31" name="Google Shape;131;p14"/>
          <p:cNvSpPr txBox="1">
            <a:spLocks noGrp="1"/>
          </p:cNvSpPr>
          <p:nvPr>
            <p:ph type="subTitle" idx="8"/>
          </p:nvPr>
        </p:nvSpPr>
        <p:spPr>
          <a:xfrm>
            <a:off x="6013000" y="2196950"/>
            <a:ext cx="21222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2" name="Google Shape;132;p14"/>
          <p:cNvSpPr txBox="1">
            <a:spLocks noGrp="1"/>
          </p:cNvSpPr>
          <p:nvPr>
            <p:ph type="subTitle" idx="9"/>
          </p:nvPr>
        </p:nvSpPr>
        <p:spPr>
          <a:xfrm>
            <a:off x="6013000" y="3883400"/>
            <a:ext cx="21222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3" name="Google Shape;133;p14"/>
          <p:cNvSpPr txBox="1">
            <a:spLocks noGrp="1"/>
          </p:cNvSpPr>
          <p:nvPr>
            <p:ph type="subTitle" idx="13"/>
          </p:nvPr>
        </p:nvSpPr>
        <p:spPr>
          <a:xfrm>
            <a:off x="6013000" y="3021625"/>
            <a:ext cx="2415900" cy="8034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dk1"/>
              </a:buClr>
              <a:buSzPts val="2400"/>
              <a:buFont typeface="Bebas Neue"/>
              <a:buNone/>
              <a:defRPr sz="2000">
                <a:solidFill>
                  <a:schemeClr val="dk1"/>
                </a:solidFill>
                <a:latin typeface="Sancreek"/>
                <a:ea typeface="Sancreek"/>
                <a:cs typeface="Sancreek"/>
                <a:sym typeface="Sancree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34" name="Google Shape;134;p14"/>
          <p:cNvSpPr txBox="1">
            <a:spLocks noGrp="1"/>
          </p:cNvSpPr>
          <p:nvPr>
            <p:ph type="title" idx="14" hasCustomPrompt="1"/>
          </p:nvPr>
        </p:nvSpPr>
        <p:spPr>
          <a:xfrm>
            <a:off x="5020651" y="1440300"/>
            <a:ext cx="6876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Font typeface="Averia Gruesa Libre"/>
              <a:buNone/>
              <a:defRPr sz="2800">
                <a:latin typeface="Averia Gruesa Libre"/>
                <a:ea typeface="Averia Gruesa Libre"/>
                <a:cs typeface="Averia Gruesa Libre"/>
                <a:sym typeface="Averia Gruesa Libre"/>
              </a:defRPr>
            </a:lvl1pPr>
            <a:lvl2pPr lvl="1" algn="r" rtl="0">
              <a:spcBef>
                <a:spcPts val="0"/>
              </a:spcBef>
              <a:spcAft>
                <a:spcPts val="0"/>
              </a:spcAft>
              <a:buSzPts val="3000"/>
              <a:buFont typeface="Averia Gruesa Libre"/>
              <a:buNone/>
              <a:defRPr sz="3000">
                <a:latin typeface="Averia Gruesa Libre"/>
                <a:ea typeface="Averia Gruesa Libre"/>
                <a:cs typeface="Averia Gruesa Libre"/>
                <a:sym typeface="Averia Gruesa Libre"/>
              </a:defRPr>
            </a:lvl2pPr>
            <a:lvl3pPr lvl="2" algn="r" rtl="0">
              <a:spcBef>
                <a:spcPts val="0"/>
              </a:spcBef>
              <a:spcAft>
                <a:spcPts val="0"/>
              </a:spcAft>
              <a:buSzPts val="3000"/>
              <a:buFont typeface="Averia Gruesa Libre"/>
              <a:buNone/>
              <a:defRPr sz="3000">
                <a:latin typeface="Averia Gruesa Libre"/>
                <a:ea typeface="Averia Gruesa Libre"/>
                <a:cs typeface="Averia Gruesa Libre"/>
                <a:sym typeface="Averia Gruesa Libre"/>
              </a:defRPr>
            </a:lvl3pPr>
            <a:lvl4pPr lvl="3" algn="r" rtl="0">
              <a:spcBef>
                <a:spcPts val="0"/>
              </a:spcBef>
              <a:spcAft>
                <a:spcPts val="0"/>
              </a:spcAft>
              <a:buSzPts val="3000"/>
              <a:buFont typeface="Averia Gruesa Libre"/>
              <a:buNone/>
              <a:defRPr sz="3000">
                <a:latin typeface="Averia Gruesa Libre"/>
                <a:ea typeface="Averia Gruesa Libre"/>
                <a:cs typeface="Averia Gruesa Libre"/>
                <a:sym typeface="Averia Gruesa Libre"/>
              </a:defRPr>
            </a:lvl4pPr>
            <a:lvl5pPr lvl="4" algn="r" rtl="0">
              <a:spcBef>
                <a:spcPts val="0"/>
              </a:spcBef>
              <a:spcAft>
                <a:spcPts val="0"/>
              </a:spcAft>
              <a:buSzPts val="3000"/>
              <a:buFont typeface="Averia Gruesa Libre"/>
              <a:buNone/>
              <a:defRPr sz="3000">
                <a:latin typeface="Averia Gruesa Libre"/>
                <a:ea typeface="Averia Gruesa Libre"/>
                <a:cs typeface="Averia Gruesa Libre"/>
                <a:sym typeface="Averia Gruesa Libre"/>
              </a:defRPr>
            </a:lvl5pPr>
            <a:lvl6pPr lvl="5" algn="r" rtl="0">
              <a:spcBef>
                <a:spcPts val="0"/>
              </a:spcBef>
              <a:spcAft>
                <a:spcPts val="0"/>
              </a:spcAft>
              <a:buSzPts val="3000"/>
              <a:buFont typeface="Averia Gruesa Libre"/>
              <a:buNone/>
              <a:defRPr sz="3000">
                <a:latin typeface="Averia Gruesa Libre"/>
                <a:ea typeface="Averia Gruesa Libre"/>
                <a:cs typeface="Averia Gruesa Libre"/>
                <a:sym typeface="Averia Gruesa Libre"/>
              </a:defRPr>
            </a:lvl6pPr>
            <a:lvl7pPr lvl="6" algn="r" rtl="0">
              <a:spcBef>
                <a:spcPts val="0"/>
              </a:spcBef>
              <a:spcAft>
                <a:spcPts val="0"/>
              </a:spcAft>
              <a:buSzPts val="3000"/>
              <a:buFont typeface="Averia Gruesa Libre"/>
              <a:buNone/>
              <a:defRPr sz="3000">
                <a:latin typeface="Averia Gruesa Libre"/>
                <a:ea typeface="Averia Gruesa Libre"/>
                <a:cs typeface="Averia Gruesa Libre"/>
                <a:sym typeface="Averia Gruesa Libre"/>
              </a:defRPr>
            </a:lvl7pPr>
            <a:lvl8pPr lvl="7" algn="r" rtl="0">
              <a:spcBef>
                <a:spcPts val="0"/>
              </a:spcBef>
              <a:spcAft>
                <a:spcPts val="0"/>
              </a:spcAft>
              <a:buSzPts val="3000"/>
              <a:buFont typeface="Averia Gruesa Libre"/>
              <a:buNone/>
              <a:defRPr sz="3000">
                <a:latin typeface="Averia Gruesa Libre"/>
                <a:ea typeface="Averia Gruesa Libre"/>
                <a:cs typeface="Averia Gruesa Libre"/>
                <a:sym typeface="Averia Gruesa Libre"/>
              </a:defRPr>
            </a:lvl8pPr>
            <a:lvl9pPr lvl="8" algn="r" rtl="0">
              <a:spcBef>
                <a:spcPts val="0"/>
              </a:spcBef>
              <a:spcAft>
                <a:spcPts val="0"/>
              </a:spcAft>
              <a:buSzPts val="3000"/>
              <a:buFont typeface="Averia Gruesa Libre"/>
              <a:buNone/>
              <a:defRPr sz="3000">
                <a:latin typeface="Averia Gruesa Libre"/>
                <a:ea typeface="Averia Gruesa Libre"/>
                <a:cs typeface="Averia Gruesa Libre"/>
                <a:sym typeface="Averia Gruesa Libre"/>
              </a:defRPr>
            </a:lvl9pPr>
          </a:lstStyle>
          <a:p>
            <a:r>
              <a:t>xx%</a:t>
            </a:r>
          </a:p>
        </p:txBody>
      </p:sp>
      <p:sp>
        <p:nvSpPr>
          <p:cNvPr id="135" name="Google Shape;135;p14"/>
          <p:cNvSpPr txBox="1">
            <a:spLocks noGrp="1"/>
          </p:cNvSpPr>
          <p:nvPr>
            <p:ph type="title" idx="15" hasCustomPrompt="1"/>
          </p:nvPr>
        </p:nvSpPr>
        <p:spPr>
          <a:xfrm>
            <a:off x="5020651" y="3126625"/>
            <a:ext cx="6876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Font typeface="Averia Gruesa Libre"/>
              <a:buNone/>
              <a:defRPr sz="2800">
                <a:latin typeface="Averia Gruesa Libre"/>
                <a:ea typeface="Averia Gruesa Libre"/>
                <a:cs typeface="Averia Gruesa Libre"/>
                <a:sym typeface="Averia Gruesa Libre"/>
              </a:defRPr>
            </a:lvl1pPr>
            <a:lvl2pPr lvl="1" algn="r" rtl="0">
              <a:spcBef>
                <a:spcPts val="0"/>
              </a:spcBef>
              <a:spcAft>
                <a:spcPts val="0"/>
              </a:spcAft>
              <a:buSzPts val="3000"/>
              <a:buFont typeface="Averia Gruesa Libre"/>
              <a:buNone/>
              <a:defRPr sz="3000">
                <a:latin typeface="Averia Gruesa Libre"/>
                <a:ea typeface="Averia Gruesa Libre"/>
                <a:cs typeface="Averia Gruesa Libre"/>
                <a:sym typeface="Averia Gruesa Libre"/>
              </a:defRPr>
            </a:lvl2pPr>
            <a:lvl3pPr lvl="2" algn="r" rtl="0">
              <a:spcBef>
                <a:spcPts val="0"/>
              </a:spcBef>
              <a:spcAft>
                <a:spcPts val="0"/>
              </a:spcAft>
              <a:buSzPts val="3000"/>
              <a:buFont typeface="Averia Gruesa Libre"/>
              <a:buNone/>
              <a:defRPr sz="3000">
                <a:latin typeface="Averia Gruesa Libre"/>
                <a:ea typeface="Averia Gruesa Libre"/>
                <a:cs typeface="Averia Gruesa Libre"/>
                <a:sym typeface="Averia Gruesa Libre"/>
              </a:defRPr>
            </a:lvl3pPr>
            <a:lvl4pPr lvl="3" algn="r" rtl="0">
              <a:spcBef>
                <a:spcPts val="0"/>
              </a:spcBef>
              <a:spcAft>
                <a:spcPts val="0"/>
              </a:spcAft>
              <a:buSzPts val="3000"/>
              <a:buFont typeface="Averia Gruesa Libre"/>
              <a:buNone/>
              <a:defRPr sz="3000">
                <a:latin typeface="Averia Gruesa Libre"/>
                <a:ea typeface="Averia Gruesa Libre"/>
                <a:cs typeface="Averia Gruesa Libre"/>
                <a:sym typeface="Averia Gruesa Libre"/>
              </a:defRPr>
            </a:lvl4pPr>
            <a:lvl5pPr lvl="4" algn="r" rtl="0">
              <a:spcBef>
                <a:spcPts val="0"/>
              </a:spcBef>
              <a:spcAft>
                <a:spcPts val="0"/>
              </a:spcAft>
              <a:buSzPts val="3000"/>
              <a:buFont typeface="Averia Gruesa Libre"/>
              <a:buNone/>
              <a:defRPr sz="3000">
                <a:latin typeface="Averia Gruesa Libre"/>
                <a:ea typeface="Averia Gruesa Libre"/>
                <a:cs typeface="Averia Gruesa Libre"/>
                <a:sym typeface="Averia Gruesa Libre"/>
              </a:defRPr>
            </a:lvl5pPr>
            <a:lvl6pPr lvl="5" algn="r" rtl="0">
              <a:spcBef>
                <a:spcPts val="0"/>
              </a:spcBef>
              <a:spcAft>
                <a:spcPts val="0"/>
              </a:spcAft>
              <a:buSzPts val="3000"/>
              <a:buFont typeface="Averia Gruesa Libre"/>
              <a:buNone/>
              <a:defRPr sz="3000">
                <a:latin typeface="Averia Gruesa Libre"/>
                <a:ea typeface="Averia Gruesa Libre"/>
                <a:cs typeface="Averia Gruesa Libre"/>
                <a:sym typeface="Averia Gruesa Libre"/>
              </a:defRPr>
            </a:lvl6pPr>
            <a:lvl7pPr lvl="6" algn="r" rtl="0">
              <a:spcBef>
                <a:spcPts val="0"/>
              </a:spcBef>
              <a:spcAft>
                <a:spcPts val="0"/>
              </a:spcAft>
              <a:buSzPts val="3000"/>
              <a:buFont typeface="Averia Gruesa Libre"/>
              <a:buNone/>
              <a:defRPr sz="3000">
                <a:latin typeface="Averia Gruesa Libre"/>
                <a:ea typeface="Averia Gruesa Libre"/>
                <a:cs typeface="Averia Gruesa Libre"/>
                <a:sym typeface="Averia Gruesa Libre"/>
              </a:defRPr>
            </a:lvl7pPr>
            <a:lvl8pPr lvl="7" algn="r" rtl="0">
              <a:spcBef>
                <a:spcPts val="0"/>
              </a:spcBef>
              <a:spcAft>
                <a:spcPts val="0"/>
              </a:spcAft>
              <a:buSzPts val="3000"/>
              <a:buFont typeface="Averia Gruesa Libre"/>
              <a:buNone/>
              <a:defRPr sz="3000">
                <a:latin typeface="Averia Gruesa Libre"/>
                <a:ea typeface="Averia Gruesa Libre"/>
                <a:cs typeface="Averia Gruesa Libre"/>
                <a:sym typeface="Averia Gruesa Libre"/>
              </a:defRPr>
            </a:lvl8pPr>
            <a:lvl9pPr lvl="8" algn="r" rtl="0">
              <a:spcBef>
                <a:spcPts val="0"/>
              </a:spcBef>
              <a:spcAft>
                <a:spcPts val="0"/>
              </a:spcAft>
              <a:buSzPts val="3000"/>
              <a:buFont typeface="Averia Gruesa Libre"/>
              <a:buNone/>
              <a:defRPr sz="3000">
                <a:latin typeface="Averia Gruesa Libre"/>
                <a:ea typeface="Averia Gruesa Libre"/>
                <a:cs typeface="Averia Gruesa Libre"/>
                <a:sym typeface="Averia Gruesa Libre"/>
              </a:defRPr>
            </a:lvl9pPr>
          </a:lstStyle>
          <a:p>
            <a:r>
              <a:t>xx%</a:t>
            </a:r>
          </a:p>
        </p:txBody>
      </p:sp>
      <p:grpSp>
        <p:nvGrpSpPr>
          <p:cNvPr id="136" name="Google Shape;136;p14"/>
          <p:cNvGrpSpPr/>
          <p:nvPr/>
        </p:nvGrpSpPr>
        <p:grpSpPr>
          <a:xfrm>
            <a:off x="3810087" y="4951620"/>
            <a:ext cx="1523893" cy="119100"/>
            <a:chOff x="3810087" y="4951620"/>
            <a:chExt cx="1523893" cy="119100"/>
          </a:xfrm>
        </p:grpSpPr>
        <p:sp>
          <p:nvSpPr>
            <p:cNvPr id="137" name="Google Shape;137;p14"/>
            <p:cNvSpPr/>
            <p:nvPr/>
          </p:nvSpPr>
          <p:spPr>
            <a:xfrm>
              <a:off x="3810087" y="4951620"/>
              <a:ext cx="125400" cy="119100"/>
            </a:xfrm>
            <a:prstGeom prst="star5">
              <a:avLst>
                <a:gd name="adj" fmla="val 19098"/>
                <a:gd name="hf" fmla="val 105146"/>
                <a:gd name="vf" fmla="val 11055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4"/>
            <p:cNvSpPr/>
            <p:nvPr/>
          </p:nvSpPr>
          <p:spPr>
            <a:xfrm>
              <a:off x="4276252" y="4951620"/>
              <a:ext cx="125400" cy="119100"/>
            </a:xfrm>
            <a:prstGeom prst="star5">
              <a:avLst>
                <a:gd name="adj" fmla="val 19098"/>
                <a:gd name="hf" fmla="val 105146"/>
                <a:gd name="vf" fmla="val 11055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4"/>
            <p:cNvSpPr/>
            <p:nvPr/>
          </p:nvSpPr>
          <p:spPr>
            <a:xfrm>
              <a:off x="4742416" y="4951620"/>
              <a:ext cx="125400" cy="119100"/>
            </a:xfrm>
            <a:prstGeom prst="star5">
              <a:avLst>
                <a:gd name="adj" fmla="val 19098"/>
                <a:gd name="hf" fmla="val 105146"/>
                <a:gd name="vf" fmla="val 11055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4"/>
            <p:cNvSpPr/>
            <p:nvPr/>
          </p:nvSpPr>
          <p:spPr>
            <a:xfrm>
              <a:off x="5208581" y="4951620"/>
              <a:ext cx="125400" cy="119100"/>
            </a:xfrm>
            <a:prstGeom prst="star5">
              <a:avLst>
                <a:gd name="adj" fmla="val 19098"/>
                <a:gd name="hf" fmla="val 105146"/>
                <a:gd name="vf" fmla="val 11055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77"/>
        <p:cNvGrpSpPr/>
        <p:nvPr/>
      </p:nvGrpSpPr>
      <p:grpSpPr>
        <a:xfrm>
          <a:off x="0" y="0"/>
          <a:ext cx="0" cy="0"/>
          <a:chOff x="0" y="0"/>
          <a:chExt cx="0" cy="0"/>
        </a:xfrm>
      </p:grpSpPr>
      <p:sp>
        <p:nvSpPr>
          <p:cNvPr id="378" name="Google Shape;378;p33"/>
          <p:cNvSpPr/>
          <p:nvPr/>
        </p:nvSpPr>
        <p:spPr>
          <a:xfrm rot="-10799794">
            <a:off x="264213" y="230128"/>
            <a:ext cx="8615316" cy="4663176"/>
          </a:xfrm>
          <a:custGeom>
            <a:avLst/>
            <a:gdLst/>
            <a:ahLst/>
            <a:cxnLst/>
            <a:rect l="l" t="t" r="r" b="b"/>
            <a:pathLst>
              <a:path w="206528" h="206130" extrusionOk="0">
                <a:moveTo>
                  <a:pt x="10771" y="0"/>
                </a:moveTo>
                <a:cubicBezTo>
                  <a:pt x="10197" y="0"/>
                  <a:pt x="9623" y="10"/>
                  <a:pt x="9049" y="10"/>
                </a:cubicBezTo>
                <a:cubicBezTo>
                  <a:pt x="8189" y="10"/>
                  <a:pt x="7460" y="120"/>
                  <a:pt x="6622" y="253"/>
                </a:cubicBezTo>
                <a:cubicBezTo>
                  <a:pt x="6136" y="319"/>
                  <a:pt x="5827" y="584"/>
                  <a:pt x="5342" y="694"/>
                </a:cubicBezTo>
                <a:cubicBezTo>
                  <a:pt x="4768" y="826"/>
                  <a:pt x="4459" y="826"/>
                  <a:pt x="3907" y="1091"/>
                </a:cubicBezTo>
                <a:cubicBezTo>
                  <a:pt x="3355" y="1356"/>
                  <a:pt x="2539" y="1555"/>
                  <a:pt x="2318" y="2217"/>
                </a:cubicBezTo>
                <a:cubicBezTo>
                  <a:pt x="2119" y="2813"/>
                  <a:pt x="2561" y="3276"/>
                  <a:pt x="2561" y="3916"/>
                </a:cubicBezTo>
                <a:cubicBezTo>
                  <a:pt x="2583" y="4335"/>
                  <a:pt x="2583" y="4777"/>
                  <a:pt x="2561" y="5196"/>
                </a:cubicBezTo>
                <a:cubicBezTo>
                  <a:pt x="2539" y="5770"/>
                  <a:pt x="2252" y="5836"/>
                  <a:pt x="1965" y="6278"/>
                </a:cubicBezTo>
                <a:cubicBezTo>
                  <a:pt x="1700" y="6697"/>
                  <a:pt x="1833" y="7403"/>
                  <a:pt x="1833" y="7911"/>
                </a:cubicBezTo>
                <a:cubicBezTo>
                  <a:pt x="1833" y="8816"/>
                  <a:pt x="1810" y="9720"/>
                  <a:pt x="1833" y="10625"/>
                </a:cubicBezTo>
                <a:cubicBezTo>
                  <a:pt x="1833" y="11707"/>
                  <a:pt x="1347" y="12612"/>
                  <a:pt x="1325" y="13671"/>
                </a:cubicBezTo>
                <a:cubicBezTo>
                  <a:pt x="1325" y="14576"/>
                  <a:pt x="972" y="15414"/>
                  <a:pt x="1082" y="16341"/>
                </a:cubicBezTo>
                <a:cubicBezTo>
                  <a:pt x="1148" y="16959"/>
                  <a:pt x="1479" y="17489"/>
                  <a:pt x="1656" y="18085"/>
                </a:cubicBezTo>
                <a:cubicBezTo>
                  <a:pt x="1833" y="18725"/>
                  <a:pt x="1788" y="19321"/>
                  <a:pt x="1810" y="20005"/>
                </a:cubicBezTo>
                <a:cubicBezTo>
                  <a:pt x="1833" y="20601"/>
                  <a:pt x="2053" y="21130"/>
                  <a:pt x="2075" y="21726"/>
                </a:cubicBezTo>
                <a:cubicBezTo>
                  <a:pt x="2097" y="22300"/>
                  <a:pt x="1943" y="22653"/>
                  <a:pt x="1810" y="23205"/>
                </a:cubicBezTo>
                <a:cubicBezTo>
                  <a:pt x="1722" y="23580"/>
                  <a:pt x="1700" y="24044"/>
                  <a:pt x="1634" y="24441"/>
                </a:cubicBezTo>
                <a:cubicBezTo>
                  <a:pt x="1524" y="25081"/>
                  <a:pt x="1568" y="25743"/>
                  <a:pt x="1568" y="26405"/>
                </a:cubicBezTo>
                <a:cubicBezTo>
                  <a:pt x="1568" y="26913"/>
                  <a:pt x="1590" y="27420"/>
                  <a:pt x="1568" y="27906"/>
                </a:cubicBezTo>
                <a:cubicBezTo>
                  <a:pt x="1568" y="28479"/>
                  <a:pt x="1744" y="28811"/>
                  <a:pt x="1833" y="29340"/>
                </a:cubicBezTo>
                <a:cubicBezTo>
                  <a:pt x="1987" y="30179"/>
                  <a:pt x="1833" y="31216"/>
                  <a:pt x="1833" y="32099"/>
                </a:cubicBezTo>
                <a:cubicBezTo>
                  <a:pt x="1810" y="32960"/>
                  <a:pt x="2009" y="33732"/>
                  <a:pt x="2075" y="34571"/>
                </a:cubicBezTo>
                <a:cubicBezTo>
                  <a:pt x="2119" y="35078"/>
                  <a:pt x="2296" y="35520"/>
                  <a:pt x="2340" y="36027"/>
                </a:cubicBezTo>
                <a:cubicBezTo>
                  <a:pt x="2384" y="36689"/>
                  <a:pt x="2053" y="36932"/>
                  <a:pt x="1877" y="37506"/>
                </a:cubicBezTo>
                <a:cubicBezTo>
                  <a:pt x="1788" y="37771"/>
                  <a:pt x="1855" y="37969"/>
                  <a:pt x="1833" y="38256"/>
                </a:cubicBezTo>
                <a:cubicBezTo>
                  <a:pt x="1788" y="38720"/>
                  <a:pt x="1722" y="39029"/>
                  <a:pt x="1634" y="39470"/>
                </a:cubicBezTo>
                <a:cubicBezTo>
                  <a:pt x="1479" y="40265"/>
                  <a:pt x="1524" y="41169"/>
                  <a:pt x="1568" y="41964"/>
                </a:cubicBezTo>
                <a:cubicBezTo>
                  <a:pt x="1590" y="42803"/>
                  <a:pt x="2186" y="43487"/>
                  <a:pt x="2583" y="44215"/>
                </a:cubicBezTo>
                <a:cubicBezTo>
                  <a:pt x="2826" y="44634"/>
                  <a:pt x="2826" y="44789"/>
                  <a:pt x="2826" y="45296"/>
                </a:cubicBezTo>
                <a:cubicBezTo>
                  <a:pt x="2804" y="46025"/>
                  <a:pt x="2627" y="46687"/>
                  <a:pt x="2561" y="47393"/>
                </a:cubicBezTo>
                <a:cubicBezTo>
                  <a:pt x="2473" y="48276"/>
                  <a:pt x="2561" y="49269"/>
                  <a:pt x="2561" y="50152"/>
                </a:cubicBezTo>
                <a:cubicBezTo>
                  <a:pt x="2561" y="50858"/>
                  <a:pt x="2583" y="51542"/>
                  <a:pt x="2450" y="52226"/>
                </a:cubicBezTo>
                <a:cubicBezTo>
                  <a:pt x="2318" y="52999"/>
                  <a:pt x="2009" y="53727"/>
                  <a:pt x="1877" y="54477"/>
                </a:cubicBezTo>
                <a:cubicBezTo>
                  <a:pt x="1722" y="55228"/>
                  <a:pt x="1788" y="55978"/>
                  <a:pt x="1634" y="56751"/>
                </a:cubicBezTo>
                <a:cubicBezTo>
                  <a:pt x="1369" y="58031"/>
                  <a:pt x="1744" y="59178"/>
                  <a:pt x="2208" y="60348"/>
                </a:cubicBezTo>
                <a:cubicBezTo>
                  <a:pt x="2914" y="62180"/>
                  <a:pt x="2804" y="63967"/>
                  <a:pt x="2804" y="65909"/>
                </a:cubicBezTo>
                <a:cubicBezTo>
                  <a:pt x="2826" y="67741"/>
                  <a:pt x="2473" y="69286"/>
                  <a:pt x="1877" y="71030"/>
                </a:cubicBezTo>
                <a:cubicBezTo>
                  <a:pt x="1369" y="72552"/>
                  <a:pt x="817" y="74384"/>
                  <a:pt x="839" y="76017"/>
                </a:cubicBezTo>
                <a:cubicBezTo>
                  <a:pt x="861" y="78180"/>
                  <a:pt x="839" y="80365"/>
                  <a:pt x="839" y="82550"/>
                </a:cubicBezTo>
                <a:cubicBezTo>
                  <a:pt x="839" y="84536"/>
                  <a:pt x="597" y="86478"/>
                  <a:pt x="597" y="88464"/>
                </a:cubicBezTo>
                <a:lnTo>
                  <a:pt x="597" y="95196"/>
                </a:lnTo>
                <a:lnTo>
                  <a:pt x="597" y="104332"/>
                </a:lnTo>
                <a:cubicBezTo>
                  <a:pt x="597" y="105171"/>
                  <a:pt x="575" y="105943"/>
                  <a:pt x="707" y="106760"/>
                </a:cubicBezTo>
                <a:cubicBezTo>
                  <a:pt x="928" y="107996"/>
                  <a:pt x="839" y="109254"/>
                  <a:pt x="839" y="110512"/>
                </a:cubicBezTo>
                <a:cubicBezTo>
                  <a:pt x="817" y="112057"/>
                  <a:pt x="1347" y="113469"/>
                  <a:pt x="1347" y="114948"/>
                </a:cubicBezTo>
                <a:cubicBezTo>
                  <a:pt x="1347" y="118170"/>
                  <a:pt x="707" y="121238"/>
                  <a:pt x="817" y="124438"/>
                </a:cubicBezTo>
                <a:cubicBezTo>
                  <a:pt x="861" y="125188"/>
                  <a:pt x="1170" y="125652"/>
                  <a:pt x="1347" y="126336"/>
                </a:cubicBezTo>
                <a:cubicBezTo>
                  <a:pt x="1479" y="126821"/>
                  <a:pt x="1325" y="127704"/>
                  <a:pt x="1325" y="128167"/>
                </a:cubicBezTo>
                <a:cubicBezTo>
                  <a:pt x="1325" y="128874"/>
                  <a:pt x="1325" y="129580"/>
                  <a:pt x="1325" y="130286"/>
                </a:cubicBezTo>
                <a:cubicBezTo>
                  <a:pt x="1325" y="131522"/>
                  <a:pt x="1369" y="132361"/>
                  <a:pt x="1877" y="133508"/>
                </a:cubicBezTo>
                <a:cubicBezTo>
                  <a:pt x="2384" y="134590"/>
                  <a:pt x="2450" y="135627"/>
                  <a:pt x="2627" y="136775"/>
                </a:cubicBezTo>
                <a:cubicBezTo>
                  <a:pt x="2958" y="139070"/>
                  <a:pt x="2804" y="141431"/>
                  <a:pt x="2804" y="143749"/>
                </a:cubicBezTo>
                <a:cubicBezTo>
                  <a:pt x="2804" y="145757"/>
                  <a:pt x="3223" y="148118"/>
                  <a:pt x="2384" y="149972"/>
                </a:cubicBezTo>
                <a:cubicBezTo>
                  <a:pt x="1678" y="151539"/>
                  <a:pt x="884" y="152974"/>
                  <a:pt x="839" y="154739"/>
                </a:cubicBezTo>
                <a:cubicBezTo>
                  <a:pt x="751" y="156946"/>
                  <a:pt x="663" y="159330"/>
                  <a:pt x="861" y="161515"/>
                </a:cubicBezTo>
                <a:cubicBezTo>
                  <a:pt x="972" y="162706"/>
                  <a:pt x="1104" y="163854"/>
                  <a:pt x="1457" y="164979"/>
                </a:cubicBezTo>
                <a:cubicBezTo>
                  <a:pt x="1810" y="166083"/>
                  <a:pt x="1899" y="167164"/>
                  <a:pt x="1810" y="168312"/>
                </a:cubicBezTo>
                <a:cubicBezTo>
                  <a:pt x="1612" y="170475"/>
                  <a:pt x="839" y="172417"/>
                  <a:pt x="839" y="174624"/>
                </a:cubicBezTo>
                <a:cubicBezTo>
                  <a:pt x="839" y="176698"/>
                  <a:pt x="1082" y="178707"/>
                  <a:pt x="1082" y="180759"/>
                </a:cubicBezTo>
                <a:cubicBezTo>
                  <a:pt x="1082" y="181708"/>
                  <a:pt x="972" y="182679"/>
                  <a:pt x="1126" y="183606"/>
                </a:cubicBezTo>
                <a:cubicBezTo>
                  <a:pt x="1325" y="184732"/>
                  <a:pt x="1590" y="185703"/>
                  <a:pt x="1590" y="186828"/>
                </a:cubicBezTo>
                <a:cubicBezTo>
                  <a:pt x="1568" y="188152"/>
                  <a:pt x="1369" y="189432"/>
                  <a:pt x="1325" y="190735"/>
                </a:cubicBezTo>
                <a:cubicBezTo>
                  <a:pt x="1303" y="191639"/>
                  <a:pt x="1038" y="192125"/>
                  <a:pt x="751" y="192986"/>
                </a:cubicBezTo>
                <a:cubicBezTo>
                  <a:pt x="530" y="193604"/>
                  <a:pt x="155" y="194310"/>
                  <a:pt x="89" y="194972"/>
                </a:cubicBezTo>
                <a:cubicBezTo>
                  <a:pt x="1" y="195722"/>
                  <a:pt x="486" y="196384"/>
                  <a:pt x="707" y="197068"/>
                </a:cubicBezTo>
                <a:cubicBezTo>
                  <a:pt x="950" y="197907"/>
                  <a:pt x="685" y="198768"/>
                  <a:pt x="884" y="199606"/>
                </a:cubicBezTo>
                <a:cubicBezTo>
                  <a:pt x="1060" y="200313"/>
                  <a:pt x="1082" y="200909"/>
                  <a:pt x="1082" y="201659"/>
                </a:cubicBezTo>
                <a:cubicBezTo>
                  <a:pt x="1082" y="202387"/>
                  <a:pt x="1104" y="202939"/>
                  <a:pt x="1281" y="203601"/>
                </a:cubicBezTo>
                <a:cubicBezTo>
                  <a:pt x="1391" y="204065"/>
                  <a:pt x="641" y="204771"/>
                  <a:pt x="1082" y="205455"/>
                </a:cubicBezTo>
                <a:cubicBezTo>
                  <a:pt x="1251" y="205708"/>
                  <a:pt x="1580" y="205787"/>
                  <a:pt x="1978" y="205787"/>
                </a:cubicBezTo>
                <a:cubicBezTo>
                  <a:pt x="2622" y="205787"/>
                  <a:pt x="3447" y="205579"/>
                  <a:pt x="4062" y="205565"/>
                </a:cubicBezTo>
                <a:cubicBezTo>
                  <a:pt x="5562" y="205565"/>
                  <a:pt x="7019" y="205808"/>
                  <a:pt x="8498" y="205830"/>
                </a:cubicBezTo>
                <a:cubicBezTo>
                  <a:pt x="10550" y="205830"/>
                  <a:pt x="12602" y="205565"/>
                  <a:pt x="14655" y="205565"/>
                </a:cubicBezTo>
                <a:cubicBezTo>
                  <a:pt x="15520" y="205565"/>
                  <a:pt x="16378" y="205579"/>
                  <a:pt x="17233" y="205579"/>
                </a:cubicBezTo>
                <a:cubicBezTo>
                  <a:pt x="18516" y="205579"/>
                  <a:pt x="19793" y="205548"/>
                  <a:pt x="21077" y="205389"/>
                </a:cubicBezTo>
                <a:cubicBezTo>
                  <a:pt x="23637" y="205080"/>
                  <a:pt x="26131" y="204396"/>
                  <a:pt x="28713" y="204131"/>
                </a:cubicBezTo>
                <a:cubicBezTo>
                  <a:pt x="29328" y="204074"/>
                  <a:pt x="29947" y="204058"/>
                  <a:pt x="30566" y="204058"/>
                </a:cubicBezTo>
                <a:cubicBezTo>
                  <a:pt x="31392" y="204058"/>
                  <a:pt x="32219" y="204087"/>
                  <a:pt x="33039" y="204087"/>
                </a:cubicBezTo>
                <a:cubicBezTo>
                  <a:pt x="33517" y="204087"/>
                  <a:pt x="33998" y="204077"/>
                  <a:pt x="34478" y="204077"/>
                </a:cubicBezTo>
                <a:cubicBezTo>
                  <a:pt x="35439" y="204077"/>
                  <a:pt x="36401" y="204116"/>
                  <a:pt x="37342" y="204351"/>
                </a:cubicBezTo>
                <a:cubicBezTo>
                  <a:pt x="38380" y="204594"/>
                  <a:pt x="39395" y="204594"/>
                  <a:pt x="40432" y="204815"/>
                </a:cubicBezTo>
                <a:cubicBezTo>
                  <a:pt x="41425" y="205036"/>
                  <a:pt x="42330" y="205455"/>
                  <a:pt x="43323" y="205631"/>
                </a:cubicBezTo>
                <a:cubicBezTo>
                  <a:pt x="44231" y="205796"/>
                  <a:pt x="45061" y="206077"/>
                  <a:pt x="45959" y="206077"/>
                </a:cubicBezTo>
                <a:cubicBezTo>
                  <a:pt x="46021" y="206077"/>
                  <a:pt x="46085" y="206076"/>
                  <a:pt x="46148" y="206073"/>
                </a:cubicBezTo>
                <a:cubicBezTo>
                  <a:pt x="46744" y="206051"/>
                  <a:pt x="47274" y="205852"/>
                  <a:pt x="47870" y="205698"/>
                </a:cubicBezTo>
                <a:cubicBezTo>
                  <a:pt x="48995" y="205389"/>
                  <a:pt x="50054" y="204793"/>
                  <a:pt x="51224" y="204528"/>
                </a:cubicBezTo>
                <a:cubicBezTo>
                  <a:pt x="51930" y="204351"/>
                  <a:pt x="52614" y="204373"/>
                  <a:pt x="53343" y="204285"/>
                </a:cubicBezTo>
                <a:cubicBezTo>
                  <a:pt x="54402" y="204175"/>
                  <a:pt x="55439" y="203932"/>
                  <a:pt x="56499" y="203866"/>
                </a:cubicBezTo>
                <a:cubicBezTo>
                  <a:pt x="56958" y="203831"/>
                  <a:pt x="57420" y="203820"/>
                  <a:pt x="57885" y="203820"/>
                </a:cubicBezTo>
                <a:cubicBezTo>
                  <a:pt x="58582" y="203820"/>
                  <a:pt x="59284" y="203844"/>
                  <a:pt x="59986" y="203844"/>
                </a:cubicBezTo>
                <a:cubicBezTo>
                  <a:pt x="60217" y="203844"/>
                  <a:pt x="60449" y="203833"/>
                  <a:pt x="60681" y="203833"/>
                </a:cubicBezTo>
                <a:cubicBezTo>
                  <a:pt x="60913" y="203833"/>
                  <a:pt x="61144" y="203844"/>
                  <a:pt x="61376" y="203888"/>
                </a:cubicBezTo>
                <a:cubicBezTo>
                  <a:pt x="61795" y="203976"/>
                  <a:pt x="62193" y="204219"/>
                  <a:pt x="62612" y="204285"/>
                </a:cubicBezTo>
                <a:cubicBezTo>
                  <a:pt x="64157" y="204594"/>
                  <a:pt x="65768" y="204616"/>
                  <a:pt x="67335" y="204859"/>
                </a:cubicBezTo>
                <a:cubicBezTo>
                  <a:pt x="68979" y="205113"/>
                  <a:pt x="70689" y="205185"/>
                  <a:pt x="72405" y="205185"/>
                </a:cubicBezTo>
                <a:cubicBezTo>
                  <a:pt x="74121" y="205185"/>
                  <a:pt x="75843" y="205113"/>
                  <a:pt x="77509" y="205080"/>
                </a:cubicBezTo>
                <a:cubicBezTo>
                  <a:pt x="77727" y="205072"/>
                  <a:pt x="77932" y="205064"/>
                  <a:pt x="78133" y="205064"/>
                </a:cubicBezTo>
                <a:cubicBezTo>
                  <a:pt x="78500" y="205064"/>
                  <a:pt x="78853" y="205090"/>
                  <a:pt x="79252" y="205190"/>
                </a:cubicBezTo>
                <a:cubicBezTo>
                  <a:pt x="79896" y="205327"/>
                  <a:pt x="80935" y="205790"/>
                  <a:pt x="81655" y="205790"/>
                </a:cubicBezTo>
                <a:cubicBezTo>
                  <a:pt x="81751" y="205790"/>
                  <a:pt x="81840" y="205782"/>
                  <a:pt x="81923" y="205764"/>
                </a:cubicBezTo>
                <a:cubicBezTo>
                  <a:pt x="82342" y="205676"/>
                  <a:pt x="82629" y="205322"/>
                  <a:pt x="83026" y="205190"/>
                </a:cubicBezTo>
                <a:cubicBezTo>
                  <a:pt x="83362" y="205063"/>
                  <a:pt x="83800" y="205033"/>
                  <a:pt x="84236" y="205033"/>
                </a:cubicBezTo>
                <a:cubicBezTo>
                  <a:pt x="84633" y="205033"/>
                  <a:pt x="85028" y="205058"/>
                  <a:pt x="85344" y="205058"/>
                </a:cubicBezTo>
                <a:cubicBezTo>
                  <a:pt x="86685" y="205078"/>
                  <a:pt x="88040" y="205119"/>
                  <a:pt x="89397" y="205119"/>
                </a:cubicBezTo>
                <a:cubicBezTo>
                  <a:pt x="90920" y="205119"/>
                  <a:pt x="92445" y="205068"/>
                  <a:pt x="93951" y="204881"/>
                </a:cubicBezTo>
                <a:cubicBezTo>
                  <a:pt x="94828" y="204775"/>
                  <a:pt x="95732" y="204741"/>
                  <a:pt x="96645" y="204741"/>
                </a:cubicBezTo>
                <a:cubicBezTo>
                  <a:pt x="98190" y="204741"/>
                  <a:pt x="99757" y="204837"/>
                  <a:pt x="101256" y="204837"/>
                </a:cubicBezTo>
                <a:lnTo>
                  <a:pt x="114100" y="204837"/>
                </a:lnTo>
                <a:cubicBezTo>
                  <a:pt x="116815" y="204837"/>
                  <a:pt x="119397" y="205234"/>
                  <a:pt x="122111" y="205521"/>
                </a:cubicBezTo>
                <a:cubicBezTo>
                  <a:pt x="122638" y="205585"/>
                  <a:pt x="123177" y="205603"/>
                  <a:pt x="123719" y="205603"/>
                </a:cubicBezTo>
                <a:cubicBezTo>
                  <a:pt x="124493" y="205603"/>
                  <a:pt x="125274" y="205565"/>
                  <a:pt x="126040" y="205565"/>
                </a:cubicBezTo>
                <a:cubicBezTo>
                  <a:pt x="126063" y="205566"/>
                  <a:pt x="126086" y="205566"/>
                  <a:pt x="126110" y="205566"/>
                </a:cubicBezTo>
                <a:cubicBezTo>
                  <a:pt x="127183" y="205566"/>
                  <a:pt x="128093" y="205076"/>
                  <a:pt x="129129" y="204881"/>
                </a:cubicBezTo>
                <a:cubicBezTo>
                  <a:pt x="130365" y="204660"/>
                  <a:pt x="131690" y="204638"/>
                  <a:pt x="132947" y="204462"/>
                </a:cubicBezTo>
                <a:cubicBezTo>
                  <a:pt x="133574" y="204368"/>
                  <a:pt x="134190" y="204340"/>
                  <a:pt x="134803" y="204340"/>
                </a:cubicBezTo>
                <a:cubicBezTo>
                  <a:pt x="135053" y="204340"/>
                  <a:pt x="135302" y="204345"/>
                  <a:pt x="135552" y="204351"/>
                </a:cubicBezTo>
                <a:cubicBezTo>
                  <a:pt x="137781" y="204351"/>
                  <a:pt x="139966" y="204087"/>
                  <a:pt x="142195" y="204087"/>
                </a:cubicBezTo>
                <a:cubicBezTo>
                  <a:pt x="142542" y="204087"/>
                  <a:pt x="142887" y="204084"/>
                  <a:pt x="143231" y="204084"/>
                </a:cubicBezTo>
                <a:cubicBezTo>
                  <a:pt x="144720" y="204084"/>
                  <a:pt x="146175" y="204128"/>
                  <a:pt x="147646" y="204594"/>
                </a:cubicBezTo>
                <a:cubicBezTo>
                  <a:pt x="149211" y="205081"/>
                  <a:pt x="150776" y="205324"/>
                  <a:pt x="152438" y="205324"/>
                </a:cubicBezTo>
                <a:cubicBezTo>
                  <a:pt x="152510" y="205324"/>
                  <a:pt x="152583" y="205323"/>
                  <a:pt x="152656" y="205322"/>
                </a:cubicBezTo>
                <a:cubicBezTo>
                  <a:pt x="156266" y="205301"/>
                  <a:pt x="159835" y="205078"/>
                  <a:pt x="163461" y="205078"/>
                </a:cubicBezTo>
                <a:cubicBezTo>
                  <a:pt x="163626" y="205078"/>
                  <a:pt x="163790" y="205079"/>
                  <a:pt x="163955" y="205080"/>
                </a:cubicBezTo>
                <a:cubicBezTo>
                  <a:pt x="165191" y="205080"/>
                  <a:pt x="166339" y="204837"/>
                  <a:pt x="167597" y="204837"/>
                </a:cubicBezTo>
                <a:lnTo>
                  <a:pt x="173423" y="204837"/>
                </a:lnTo>
                <a:cubicBezTo>
                  <a:pt x="173728" y="204837"/>
                  <a:pt x="174115" y="204790"/>
                  <a:pt x="174456" y="204790"/>
                </a:cubicBezTo>
                <a:cubicBezTo>
                  <a:pt x="174584" y="204790"/>
                  <a:pt x="174705" y="204797"/>
                  <a:pt x="174813" y="204815"/>
                </a:cubicBezTo>
                <a:cubicBezTo>
                  <a:pt x="175277" y="204903"/>
                  <a:pt x="175608" y="205190"/>
                  <a:pt x="176093" y="205278"/>
                </a:cubicBezTo>
                <a:cubicBezTo>
                  <a:pt x="177395" y="205499"/>
                  <a:pt x="178720" y="205543"/>
                  <a:pt x="180022" y="205764"/>
                </a:cubicBezTo>
                <a:cubicBezTo>
                  <a:pt x="181401" y="205985"/>
                  <a:pt x="182879" y="206129"/>
                  <a:pt x="184340" y="206129"/>
                </a:cubicBezTo>
                <a:cubicBezTo>
                  <a:pt x="185357" y="206129"/>
                  <a:pt x="186366" y="206059"/>
                  <a:pt x="187327" y="205896"/>
                </a:cubicBezTo>
                <a:cubicBezTo>
                  <a:pt x="188364" y="205720"/>
                  <a:pt x="189357" y="205455"/>
                  <a:pt x="190394" y="205212"/>
                </a:cubicBezTo>
                <a:cubicBezTo>
                  <a:pt x="190779" y="205137"/>
                  <a:pt x="191159" y="205126"/>
                  <a:pt x="191538" y="205126"/>
                </a:cubicBezTo>
                <a:cubicBezTo>
                  <a:pt x="191700" y="205126"/>
                  <a:pt x="191862" y="205128"/>
                  <a:pt x="192024" y="205128"/>
                </a:cubicBezTo>
                <a:cubicBezTo>
                  <a:pt x="192372" y="205128"/>
                  <a:pt x="192718" y="205118"/>
                  <a:pt x="193065" y="205058"/>
                </a:cubicBezTo>
                <a:cubicBezTo>
                  <a:pt x="194036" y="204881"/>
                  <a:pt x="194875" y="204837"/>
                  <a:pt x="195868" y="204837"/>
                </a:cubicBezTo>
                <a:cubicBezTo>
                  <a:pt x="196177" y="204837"/>
                  <a:pt x="196495" y="204847"/>
                  <a:pt x="196811" y="204847"/>
                </a:cubicBezTo>
                <a:cubicBezTo>
                  <a:pt x="196969" y="204847"/>
                  <a:pt x="197126" y="204844"/>
                  <a:pt x="197280" y="204837"/>
                </a:cubicBezTo>
                <a:cubicBezTo>
                  <a:pt x="197722" y="204815"/>
                  <a:pt x="198053" y="204594"/>
                  <a:pt x="198494" y="204572"/>
                </a:cubicBezTo>
                <a:cubicBezTo>
                  <a:pt x="198682" y="204561"/>
                  <a:pt x="198869" y="204557"/>
                  <a:pt x="199056" y="204557"/>
                </a:cubicBezTo>
                <a:cubicBezTo>
                  <a:pt x="199618" y="204557"/>
                  <a:pt x="200177" y="204594"/>
                  <a:pt x="200723" y="204594"/>
                </a:cubicBezTo>
                <a:cubicBezTo>
                  <a:pt x="201517" y="204594"/>
                  <a:pt x="202135" y="204727"/>
                  <a:pt x="202886" y="204837"/>
                </a:cubicBezTo>
                <a:cubicBezTo>
                  <a:pt x="203271" y="204894"/>
                  <a:pt x="203961" y="205191"/>
                  <a:pt x="204633" y="205191"/>
                </a:cubicBezTo>
                <a:cubicBezTo>
                  <a:pt x="205000" y="205191"/>
                  <a:pt x="205362" y="205102"/>
                  <a:pt x="205667" y="204837"/>
                </a:cubicBezTo>
                <a:cubicBezTo>
                  <a:pt x="206527" y="204087"/>
                  <a:pt x="205799" y="202895"/>
                  <a:pt x="205667" y="201990"/>
                </a:cubicBezTo>
                <a:cubicBezTo>
                  <a:pt x="205622" y="201571"/>
                  <a:pt x="205446" y="201019"/>
                  <a:pt x="205269" y="200644"/>
                </a:cubicBezTo>
                <a:cubicBezTo>
                  <a:pt x="205004" y="200026"/>
                  <a:pt x="204806" y="199518"/>
                  <a:pt x="204695" y="198812"/>
                </a:cubicBezTo>
                <a:cubicBezTo>
                  <a:pt x="204497" y="197466"/>
                  <a:pt x="204695" y="195943"/>
                  <a:pt x="204673" y="194597"/>
                </a:cubicBezTo>
                <a:cubicBezTo>
                  <a:pt x="204673" y="193758"/>
                  <a:pt x="204828" y="192964"/>
                  <a:pt x="204916" y="192125"/>
                </a:cubicBezTo>
                <a:cubicBezTo>
                  <a:pt x="205004" y="191242"/>
                  <a:pt x="204916" y="190315"/>
                  <a:pt x="204938" y="189432"/>
                </a:cubicBezTo>
                <a:cubicBezTo>
                  <a:pt x="204938" y="188351"/>
                  <a:pt x="204673" y="187292"/>
                  <a:pt x="204673" y="186210"/>
                </a:cubicBezTo>
                <a:cubicBezTo>
                  <a:pt x="204673" y="185107"/>
                  <a:pt x="204453" y="184401"/>
                  <a:pt x="204210" y="183319"/>
                </a:cubicBezTo>
                <a:cubicBezTo>
                  <a:pt x="203945" y="182149"/>
                  <a:pt x="203393" y="181090"/>
                  <a:pt x="203106" y="179920"/>
                </a:cubicBezTo>
                <a:cubicBezTo>
                  <a:pt x="202820" y="178640"/>
                  <a:pt x="202621" y="177316"/>
                  <a:pt x="202489" y="176014"/>
                </a:cubicBezTo>
                <a:cubicBezTo>
                  <a:pt x="202202" y="172969"/>
                  <a:pt x="201738" y="169989"/>
                  <a:pt x="201716" y="166922"/>
                </a:cubicBezTo>
                <a:cubicBezTo>
                  <a:pt x="201694" y="165355"/>
                  <a:pt x="201981" y="164229"/>
                  <a:pt x="202555" y="162728"/>
                </a:cubicBezTo>
                <a:cubicBezTo>
                  <a:pt x="203195" y="161007"/>
                  <a:pt x="203614" y="159219"/>
                  <a:pt x="204078" y="157454"/>
                </a:cubicBezTo>
                <a:cubicBezTo>
                  <a:pt x="204475" y="155909"/>
                  <a:pt x="204431" y="154474"/>
                  <a:pt x="204431" y="152907"/>
                </a:cubicBezTo>
                <a:cubicBezTo>
                  <a:pt x="204431" y="151208"/>
                  <a:pt x="204431" y="149597"/>
                  <a:pt x="204188" y="147920"/>
                </a:cubicBezTo>
                <a:cubicBezTo>
                  <a:pt x="204011" y="146662"/>
                  <a:pt x="203989" y="145382"/>
                  <a:pt x="203769" y="144124"/>
                </a:cubicBezTo>
                <a:cubicBezTo>
                  <a:pt x="203614" y="143219"/>
                  <a:pt x="203217" y="142402"/>
                  <a:pt x="203173" y="141497"/>
                </a:cubicBezTo>
                <a:cubicBezTo>
                  <a:pt x="203151" y="140747"/>
                  <a:pt x="203106" y="139931"/>
                  <a:pt x="203239" y="139202"/>
                </a:cubicBezTo>
                <a:cubicBezTo>
                  <a:pt x="203327" y="138673"/>
                  <a:pt x="203570" y="138165"/>
                  <a:pt x="203658" y="137635"/>
                </a:cubicBezTo>
                <a:cubicBezTo>
                  <a:pt x="203835" y="136488"/>
                  <a:pt x="203702" y="135186"/>
                  <a:pt x="203702" y="134038"/>
                </a:cubicBezTo>
                <a:cubicBezTo>
                  <a:pt x="203702" y="132140"/>
                  <a:pt x="203482" y="130286"/>
                  <a:pt x="204188" y="128521"/>
                </a:cubicBezTo>
                <a:cubicBezTo>
                  <a:pt x="204960" y="126578"/>
                  <a:pt x="205777" y="124769"/>
                  <a:pt x="205667" y="122628"/>
                </a:cubicBezTo>
                <a:cubicBezTo>
                  <a:pt x="205644" y="121922"/>
                  <a:pt x="205402" y="121547"/>
                  <a:pt x="205027" y="120929"/>
                </a:cubicBezTo>
                <a:cubicBezTo>
                  <a:pt x="204673" y="120333"/>
                  <a:pt x="204210" y="119715"/>
                  <a:pt x="204011" y="119009"/>
                </a:cubicBezTo>
                <a:cubicBezTo>
                  <a:pt x="203901" y="118523"/>
                  <a:pt x="203967" y="118015"/>
                  <a:pt x="203879" y="117530"/>
                </a:cubicBezTo>
                <a:cubicBezTo>
                  <a:pt x="203769" y="116780"/>
                  <a:pt x="203438" y="116095"/>
                  <a:pt x="203415" y="115301"/>
                </a:cubicBezTo>
                <a:cubicBezTo>
                  <a:pt x="203415" y="114882"/>
                  <a:pt x="203438" y="114440"/>
                  <a:pt x="203438" y="114021"/>
                </a:cubicBezTo>
                <a:cubicBezTo>
                  <a:pt x="203460" y="113006"/>
                  <a:pt x="203438" y="112013"/>
                  <a:pt x="203438" y="110997"/>
                </a:cubicBezTo>
                <a:lnTo>
                  <a:pt x="203438" y="102655"/>
                </a:lnTo>
                <a:cubicBezTo>
                  <a:pt x="203438" y="101463"/>
                  <a:pt x="203415" y="100316"/>
                  <a:pt x="203636" y="99146"/>
                </a:cubicBezTo>
                <a:cubicBezTo>
                  <a:pt x="203769" y="98418"/>
                  <a:pt x="203658" y="97800"/>
                  <a:pt x="203504" y="97094"/>
                </a:cubicBezTo>
                <a:cubicBezTo>
                  <a:pt x="202996" y="94600"/>
                  <a:pt x="203195" y="91996"/>
                  <a:pt x="203195" y="89480"/>
                </a:cubicBezTo>
                <a:cubicBezTo>
                  <a:pt x="203195" y="88310"/>
                  <a:pt x="203129" y="87162"/>
                  <a:pt x="203327" y="86015"/>
                </a:cubicBezTo>
                <a:cubicBezTo>
                  <a:pt x="203482" y="85264"/>
                  <a:pt x="203791" y="84536"/>
                  <a:pt x="203901" y="83764"/>
                </a:cubicBezTo>
                <a:cubicBezTo>
                  <a:pt x="203967" y="83278"/>
                  <a:pt x="203945" y="82793"/>
                  <a:pt x="203989" y="82307"/>
                </a:cubicBezTo>
                <a:cubicBezTo>
                  <a:pt x="204122" y="81314"/>
                  <a:pt x="204409" y="80343"/>
                  <a:pt x="204453" y="79328"/>
                </a:cubicBezTo>
                <a:cubicBezTo>
                  <a:pt x="204475" y="78357"/>
                  <a:pt x="204431" y="77363"/>
                  <a:pt x="204431" y="76392"/>
                </a:cubicBezTo>
                <a:cubicBezTo>
                  <a:pt x="204431" y="74605"/>
                  <a:pt x="204210" y="72839"/>
                  <a:pt x="203879" y="71074"/>
                </a:cubicBezTo>
                <a:cubicBezTo>
                  <a:pt x="203724" y="70257"/>
                  <a:pt x="203614" y="69418"/>
                  <a:pt x="203680" y="68602"/>
                </a:cubicBezTo>
                <a:cubicBezTo>
                  <a:pt x="203724" y="68094"/>
                  <a:pt x="203923" y="67631"/>
                  <a:pt x="203945" y="67123"/>
                </a:cubicBezTo>
                <a:cubicBezTo>
                  <a:pt x="203989" y="65600"/>
                  <a:pt x="204188" y="64122"/>
                  <a:pt x="204188" y="62599"/>
                </a:cubicBezTo>
                <a:cubicBezTo>
                  <a:pt x="204188" y="61584"/>
                  <a:pt x="204210" y="60591"/>
                  <a:pt x="204188" y="59598"/>
                </a:cubicBezTo>
                <a:cubicBezTo>
                  <a:pt x="204166" y="58759"/>
                  <a:pt x="204497" y="58141"/>
                  <a:pt x="204629" y="57324"/>
                </a:cubicBezTo>
                <a:cubicBezTo>
                  <a:pt x="204740" y="56728"/>
                  <a:pt x="204607" y="56111"/>
                  <a:pt x="204740" y="55515"/>
                </a:cubicBezTo>
                <a:cubicBezTo>
                  <a:pt x="204784" y="55272"/>
                  <a:pt x="204916" y="55073"/>
                  <a:pt x="204938" y="54808"/>
                </a:cubicBezTo>
                <a:cubicBezTo>
                  <a:pt x="205004" y="54235"/>
                  <a:pt x="204916" y="53617"/>
                  <a:pt x="204916" y="53043"/>
                </a:cubicBezTo>
                <a:cubicBezTo>
                  <a:pt x="204916" y="52006"/>
                  <a:pt x="205402" y="51101"/>
                  <a:pt x="205446" y="50086"/>
                </a:cubicBezTo>
                <a:cubicBezTo>
                  <a:pt x="205468" y="49512"/>
                  <a:pt x="205424" y="48938"/>
                  <a:pt x="205424" y="48364"/>
                </a:cubicBezTo>
                <a:cubicBezTo>
                  <a:pt x="205424" y="47084"/>
                  <a:pt x="205049" y="45870"/>
                  <a:pt x="204960" y="44612"/>
                </a:cubicBezTo>
                <a:cubicBezTo>
                  <a:pt x="204894" y="44038"/>
                  <a:pt x="204762" y="44038"/>
                  <a:pt x="204497" y="43641"/>
                </a:cubicBezTo>
                <a:cubicBezTo>
                  <a:pt x="204100" y="43112"/>
                  <a:pt x="204188" y="42604"/>
                  <a:pt x="204166" y="41986"/>
                </a:cubicBezTo>
                <a:cubicBezTo>
                  <a:pt x="204166" y="41302"/>
                  <a:pt x="204188" y="40618"/>
                  <a:pt x="204188" y="39956"/>
                </a:cubicBezTo>
                <a:lnTo>
                  <a:pt x="204188" y="31459"/>
                </a:lnTo>
                <a:lnTo>
                  <a:pt x="204188" y="27354"/>
                </a:lnTo>
                <a:cubicBezTo>
                  <a:pt x="204188" y="26339"/>
                  <a:pt x="204276" y="25257"/>
                  <a:pt x="204055" y="24286"/>
                </a:cubicBezTo>
                <a:cubicBezTo>
                  <a:pt x="203857" y="23381"/>
                  <a:pt x="203791" y="22278"/>
                  <a:pt x="204188" y="21417"/>
                </a:cubicBezTo>
                <a:cubicBezTo>
                  <a:pt x="204497" y="20755"/>
                  <a:pt x="205049" y="19983"/>
                  <a:pt x="205181" y="19254"/>
                </a:cubicBezTo>
                <a:cubicBezTo>
                  <a:pt x="205380" y="18173"/>
                  <a:pt x="204916" y="17114"/>
                  <a:pt x="204916" y="16032"/>
                </a:cubicBezTo>
                <a:cubicBezTo>
                  <a:pt x="204938" y="15083"/>
                  <a:pt x="204673" y="14223"/>
                  <a:pt x="204673" y="13274"/>
                </a:cubicBezTo>
                <a:cubicBezTo>
                  <a:pt x="204695" y="11927"/>
                  <a:pt x="204431" y="10581"/>
                  <a:pt x="204166" y="9279"/>
                </a:cubicBezTo>
                <a:cubicBezTo>
                  <a:pt x="204011" y="8551"/>
                  <a:pt x="203746" y="7800"/>
                  <a:pt x="203680" y="7050"/>
                </a:cubicBezTo>
                <a:cubicBezTo>
                  <a:pt x="203570" y="6013"/>
                  <a:pt x="203702" y="4909"/>
                  <a:pt x="203702" y="3894"/>
                </a:cubicBezTo>
                <a:cubicBezTo>
                  <a:pt x="203702" y="2967"/>
                  <a:pt x="203393" y="1511"/>
                  <a:pt x="202952" y="981"/>
                </a:cubicBezTo>
                <a:cubicBezTo>
                  <a:pt x="202797" y="794"/>
                  <a:pt x="202460" y="723"/>
                  <a:pt x="202044" y="723"/>
                </a:cubicBezTo>
                <a:cubicBezTo>
                  <a:pt x="201278" y="723"/>
                  <a:pt x="200240" y="965"/>
                  <a:pt x="199553" y="1180"/>
                </a:cubicBezTo>
                <a:cubicBezTo>
                  <a:pt x="198591" y="1473"/>
                  <a:pt x="197566" y="1542"/>
                  <a:pt x="196535" y="1542"/>
                </a:cubicBezTo>
                <a:cubicBezTo>
                  <a:pt x="195627" y="1542"/>
                  <a:pt x="194715" y="1488"/>
                  <a:pt x="193837" y="1488"/>
                </a:cubicBezTo>
                <a:cubicBezTo>
                  <a:pt x="192800" y="1488"/>
                  <a:pt x="191983" y="1444"/>
                  <a:pt x="190990" y="1113"/>
                </a:cubicBezTo>
                <a:cubicBezTo>
                  <a:pt x="190174" y="848"/>
                  <a:pt x="189468" y="738"/>
                  <a:pt x="188607" y="738"/>
                </a:cubicBezTo>
                <a:cubicBezTo>
                  <a:pt x="188386" y="745"/>
                  <a:pt x="188165" y="748"/>
                  <a:pt x="187945" y="748"/>
                </a:cubicBezTo>
                <a:cubicBezTo>
                  <a:pt x="187503" y="748"/>
                  <a:pt x="187062" y="738"/>
                  <a:pt x="186621" y="738"/>
                </a:cubicBezTo>
                <a:cubicBezTo>
                  <a:pt x="185561" y="738"/>
                  <a:pt x="184546" y="981"/>
                  <a:pt x="183487" y="1003"/>
                </a:cubicBezTo>
                <a:cubicBezTo>
                  <a:pt x="182604" y="1025"/>
                  <a:pt x="181876" y="1003"/>
                  <a:pt x="180993" y="1224"/>
                </a:cubicBezTo>
                <a:cubicBezTo>
                  <a:pt x="179911" y="1511"/>
                  <a:pt x="178940" y="1709"/>
                  <a:pt x="177815" y="1753"/>
                </a:cubicBezTo>
                <a:cubicBezTo>
                  <a:pt x="177496" y="1761"/>
                  <a:pt x="177176" y="1764"/>
                  <a:pt x="176855" y="1764"/>
                </a:cubicBezTo>
                <a:cubicBezTo>
                  <a:pt x="174221" y="1764"/>
                  <a:pt x="171527" y="1508"/>
                  <a:pt x="169009" y="760"/>
                </a:cubicBezTo>
                <a:cubicBezTo>
                  <a:pt x="168170" y="495"/>
                  <a:pt x="167486" y="253"/>
                  <a:pt x="166581" y="231"/>
                </a:cubicBezTo>
                <a:cubicBezTo>
                  <a:pt x="165566" y="231"/>
                  <a:pt x="164661" y="363"/>
                  <a:pt x="163668" y="606"/>
                </a:cubicBezTo>
                <a:cubicBezTo>
                  <a:pt x="161196" y="1246"/>
                  <a:pt x="158703" y="2173"/>
                  <a:pt x="156120" y="2239"/>
                </a:cubicBezTo>
                <a:cubicBezTo>
                  <a:pt x="156003" y="2242"/>
                  <a:pt x="155885" y="2244"/>
                  <a:pt x="155768" y="2244"/>
                </a:cubicBezTo>
                <a:cubicBezTo>
                  <a:pt x="153550" y="2244"/>
                  <a:pt x="151368" y="1674"/>
                  <a:pt x="149147" y="1422"/>
                </a:cubicBezTo>
                <a:cubicBezTo>
                  <a:pt x="147810" y="1260"/>
                  <a:pt x="146489" y="1245"/>
                  <a:pt x="145146" y="1245"/>
                </a:cubicBezTo>
                <a:cubicBezTo>
                  <a:pt x="144848" y="1245"/>
                  <a:pt x="144548" y="1246"/>
                  <a:pt x="144247" y="1246"/>
                </a:cubicBezTo>
                <a:cubicBezTo>
                  <a:pt x="143960" y="1246"/>
                  <a:pt x="143673" y="1235"/>
                  <a:pt x="143386" y="1235"/>
                </a:cubicBezTo>
                <a:cubicBezTo>
                  <a:pt x="143099" y="1235"/>
                  <a:pt x="142813" y="1246"/>
                  <a:pt x="142526" y="1290"/>
                </a:cubicBezTo>
                <a:cubicBezTo>
                  <a:pt x="141577" y="1444"/>
                  <a:pt x="140650" y="1400"/>
                  <a:pt x="139679" y="1488"/>
                </a:cubicBezTo>
                <a:cubicBezTo>
                  <a:pt x="138818" y="1599"/>
                  <a:pt x="138046" y="2084"/>
                  <a:pt x="137163" y="2195"/>
                </a:cubicBezTo>
                <a:cubicBezTo>
                  <a:pt x="136798" y="2237"/>
                  <a:pt x="136430" y="2250"/>
                  <a:pt x="136062" y="2250"/>
                </a:cubicBezTo>
                <a:cubicBezTo>
                  <a:pt x="135473" y="2250"/>
                  <a:pt x="134886" y="2217"/>
                  <a:pt x="134316" y="2217"/>
                </a:cubicBezTo>
                <a:cubicBezTo>
                  <a:pt x="133732" y="2217"/>
                  <a:pt x="133140" y="2255"/>
                  <a:pt x="132554" y="2255"/>
                </a:cubicBezTo>
                <a:cubicBezTo>
                  <a:pt x="132144" y="2255"/>
                  <a:pt x="131736" y="2236"/>
                  <a:pt x="131336" y="2173"/>
                </a:cubicBezTo>
                <a:cubicBezTo>
                  <a:pt x="130343" y="2040"/>
                  <a:pt x="129394" y="1731"/>
                  <a:pt x="128357" y="1731"/>
                </a:cubicBezTo>
                <a:cubicBezTo>
                  <a:pt x="125929" y="1687"/>
                  <a:pt x="123700" y="1180"/>
                  <a:pt x="121339" y="606"/>
                </a:cubicBezTo>
                <a:cubicBezTo>
                  <a:pt x="120071" y="297"/>
                  <a:pt x="118827" y="239"/>
                  <a:pt x="117563" y="239"/>
                </a:cubicBezTo>
                <a:cubicBezTo>
                  <a:pt x="117111" y="239"/>
                  <a:pt x="116656" y="247"/>
                  <a:pt x="116197" y="253"/>
                </a:cubicBezTo>
                <a:cubicBezTo>
                  <a:pt x="114762" y="253"/>
                  <a:pt x="113460" y="694"/>
                  <a:pt x="112092" y="1069"/>
                </a:cubicBezTo>
                <a:cubicBezTo>
                  <a:pt x="111303" y="1276"/>
                  <a:pt x="110457" y="1334"/>
                  <a:pt x="109603" y="1334"/>
                </a:cubicBezTo>
                <a:cubicBezTo>
                  <a:pt x="108545" y="1334"/>
                  <a:pt x="107475" y="1246"/>
                  <a:pt x="106486" y="1246"/>
                </a:cubicBezTo>
                <a:cubicBezTo>
                  <a:pt x="106239" y="1246"/>
                  <a:pt x="105992" y="1245"/>
                  <a:pt x="105746" y="1245"/>
                </a:cubicBezTo>
                <a:cubicBezTo>
                  <a:pt x="103529" y="1245"/>
                  <a:pt x="101342" y="1263"/>
                  <a:pt x="99137" y="1621"/>
                </a:cubicBezTo>
                <a:cubicBezTo>
                  <a:pt x="97614" y="1864"/>
                  <a:pt x="96180" y="2636"/>
                  <a:pt x="94613" y="2769"/>
                </a:cubicBezTo>
                <a:cubicBezTo>
                  <a:pt x="94318" y="2791"/>
                  <a:pt x="94002" y="2800"/>
                  <a:pt x="93678" y="2800"/>
                </a:cubicBezTo>
                <a:cubicBezTo>
                  <a:pt x="93031" y="2800"/>
                  <a:pt x="92354" y="2761"/>
                  <a:pt x="91766" y="2702"/>
                </a:cubicBezTo>
                <a:cubicBezTo>
                  <a:pt x="91037" y="2636"/>
                  <a:pt x="90353" y="2437"/>
                  <a:pt x="89625" y="2349"/>
                </a:cubicBezTo>
                <a:cubicBezTo>
                  <a:pt x="88676" y="2195"/>
                  <a:pt x="87727" y="2327"/>
                  <a:pt x="86800" y="2195"/>
                </a:cubicBezTo>
                <a:cubicBezTo>
                  <a:pt x="86204" y="2106"/>
                  <a:pt x="85630" y="1864"/>
                  <a:pt x="85035" y="1775"/>
                </a:cubicBezTo>
                <a:cubicBezTo>
                  <a:pt x="84781" y="1742"/>
                  <a:pt x="84527" y="1737"/>
                  <a:pt x="84273" y="1737"/>
                </a:cubicBezTo>
                <a:cubicBezTo>
                  <a:pt x="84146" y="1737"/>
                  <a:pt x="84019" y="1738"/>
                  <a:pt x="83892" y="1738"/>
                </a:cubicBezTo>
                <a:cubicBezTo>
                  <a:pt x="83766" y="1738"/>
                  <a:pt x="83639" y="1737"/>
                  <a:pt x="83512" y="1731"/>
                </a:cubicBezTo>
                <a:cubicBezTo>
                  <a:pt x="82695" y="1709"/>
                  <a:pt x="81901" y="1488"/>
                  <a:pt x="81062" y="1466"/>
                </a:cubicBezTo>
                <a:cubicBezTo>
                  <a:pt x="80543" y="1455"/>
                  <a:pt x="80026" y="1447"/>
                  <a:pt x="79510" y="1447"/>
                </a:cubicBezTo>
                <a:cubicBezTo>
                  <a:pt x="77963" y="1447"/>
                  <a:pt x="76427" y="1522"/>
                  <a:pt x="74905" y="1820"/>
                </a:cubicBezTo>
                <a:cubicBezTo>
                  <a:pt x="73047" y="2183"/>
                  <a:pt x="71154" y="2262"/>
                  <a:pt x="69258" y="2262"/>
                </a:cubicBezTo>
                <a:cubicBezTo>
                  <a:pt x="67820" y="2262"/>
                  <a:pt x="66379" y="2217"/>
                  <a:pt x="64951" y="2217"/>
                </a:cubicBezTo>
                <a:lnTo>
                  <a:pt x="59897" y="2217"/>
                </a:lnTo>
                <a:cubicBezTo>
                  <a:pt x="59836" y="2217"/>
                  <a:pt x="59775" y="2218"/>
                  <a:pt x="59713" y="2218"/>
                </a:cubicBezTo>
                <a:cubicBezTo>
                  <a:pt x="57729" y="2218"/>
                  <a:pt x="55843" y="1877"/>
                  <a:pt x="53895" y="1599"/>
                </a:cubicBezTo>
                <a:cubicBezTo>
                  <a:pt x="51555" y="1268"/>
                  <a:pt x="49304" y="1290"/>
                  <a:pt x="46965" y="1224"/>
                </a:cubicBezTo>
                <a:cubicBezTo>
                  <a:pt x="46940" y="1223"/>
                  <a:pt x="46916" y="1223"/>
                  <a:pt x="46891" y="1223"/>
                </a:cubicBezTo>
                <a:cubicBezTo>
                  <a:pt x="45820" y="1223"/>
                  <a:pt x="44910" y="1689"/>
                  <a:pt x="43853" y="1753"/>
                </a:cubicBezTo>
                <a:cubicBezTo>
                  <a:pt x="43726" y="1764"/>
                  <a:pt x="43598" y="1768"/>
                  <a:pt x="43469" y="1768"/>
                </a:cubicBezTo>
                <a:cubicBezTo>
                  <a:pt x="43082" y="1768"/>
                  <a:pt x="42689" y="1731"/>
                  <a:pt x="42308" y="1731"/>
                </a:cubicBezTo>
                <a:lnTo>
                  <a:pt x="23990" y="1731"/>
                </a:lnTo>
                <a:cubicBezTo>
                  <a:pt x="22379" y="1731"/>
                  <a:pt x="20812" y="1511"/>
                  <a:pt x="19223" y="1246"/>
                </a:cubicBezTo>
                <a:cubicBezTo>
                  <a:pt x="18561" y="1135"/>
                  <a:pt x="17921" y="915"/>
                  <a:pt x="17281" y="804"/>
                </a:cubicBezTo>
                <a:cubicBezTo>
                  <a:pt x="16376" y="650"/>
                  <a:pt x="15449" y="694"/>
                  <a:pt x="14545" y="495"/>
                </a:cubicBezTo>
                <a:cubicBezTo>
                  <a:pt x="13574" y="297"/>
                  <a:pt x="12602" y="10"/>
                  <a:pt x="11631" y="10"/>
                </a:cubicBezTo>
                <a:cubicBezTo>
                  <a:pt x="11344" y="2"/>
                  <a:pt x="11058" y="0"/>
                  <a:pt x="107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9" name="Google Shape;379;p33"/>
          <p:cNvPicPr preferRelativeResize="0"/>
          <p:nvPr/>
        </p:nvPicPr>
        <p:blipFill rotWithShape="1">
          <a:blip r:embed="rId2">
            <a:alphaModFix amt="75000"/>
          </a:blip>
          <a:srcRect b="10"/>
          <a:stretch/>
        </p:blipFill>
        <p:spPr>
          <a:xfrm flipH="1">
            <a:off x="0" y="0"/>
            <a:ext cx="9144001" cy="5143502"/>
          </a:xfrm>
          <a:prstGeom prst="rect">
            <a:avLst/>
          </a:prstGeom>
          <a:noFill/>
          <a:ln>
            <a:noFill/>
          </a:ln>
        </p:spPr>
      </p:pic>
      <p:grpSp>
        <p:nvGrpSpPr>
          <p:cNvPr id="380" name="Google Shape;380;p33"/>
          <p:cNvGrpSpPr/>
          <p:nvPr/>
        </p:nvGrpSpPr>
        <p:grpSpPr>
          <a:xfrm>
            <a:off x="3810053" y="62799"/>
            <a:ext cx="1523893" cy="119100"/>
            <a:chOff x="3810087" y="4951620"/>
            <a:chExt cx="1523893" cy="119100"/>
          </a:xfrm>
        </p:grpSpPr>
        <p:sp>
          <p:nvSpPr>
            <p:cNvPr id="381" name="Google Shape;381;p33"/>
            <p:cNvSpPr/>
            <p:nvPr/>
          </p:nvSpPr>
          <p:spPr>
            <a:xfrm>
              <a:off x="3810087" y="4951620"/>
              <a:ext cx="125400" cy="119100"/>
            </a:xfrm>
            <a:prstGeom prst="star5">
              <a:avLst>
                <a:gd name="adj" fmla="val 19098"/>
                <a:gd name="hf" fmla="val 105146"/>
                <a:gd name="vf" fmla="val 11055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3"/>
            <p:cNvSpPr/>
            <p:nvPr/>
          </p:nvSpPr>
          <p:spPr>
            <a:xfrm>
              <a:off x="4276252" y="4951620"/>
              <a:ext cx="125400" cy="119100"/>
            </a:xfrm>
            <a:prstGeom prst="star5">
              <a:avLst>
                <a:gd name="adj" fmla="val 19098"/>
                <a:gd name="hf" fmla="val 105146"/>
                <a:gd name="vf" fmla="val 11055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3"/>
            <p:cNvSpPr/>
            <p:nvPr/>
          </p:nvSpPr>
          <p:spPr>
            <a:xfrm>
              <a:off x="4742416" y="4951620"/>
              <a:ext cx="125400" cy="119100"/>
            </a:xfrm>
            <a:prstGeom prst="star5">
              <a:avLst>
                <a:gd name="adj" fmla="val 19098"/>
                <a:gd name="hf" fmla="val 105146"/>
                <a:gd name="vf" fmla="val 11055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3"/>
            <p:cNvSpPr/>
            <p:nvPr/>
          </p:nvSpPr>
          <p:spPr>
            <a:xfrm>
              <a:off x="5208581" y="4951620"/>
              <a:ext cx="125400" cy="119100"/>
            </a:xfrm>
            <a:prstGeom prst="star5">
              <a:avLst>
                <a:gd name="adj" fmla="val 19098"/>
                <a:gd name="hf" fmla="val 105146"/>
                <a:gd name="vf" fmla="val 11055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85"/>
        <p:cNvGrpSpPr/>
        <p:nvPr/>
      </p:nvGrpSpPr>
      <p:grpSpPr>
        <a:xfrm>
          <a:off x="0" y="0"/>
          <a:ext cx="0" cy="0"/>
          <a:chOff x="0" y="0"/>
          <a:chExt cx="0" cy="0"/>
        </a:xfrm>
      </p:grpSpPr>
      <p:sp>
        <p:nvSpPr>
          <p:cNvPr id="386" name="Google Shape;386;p34"/>
          <p:cNvSpPr/>
          <p:nvPr/>
        </p:nvSpPr>
        <p:spPr>
          <a:xfrm rot="10799794" flipH="1">
            <a:off x="264213" y="230128"/>
            <a:ext cx="8615316" cy="4663176"/>
          </a:xfrm>
          <a:custGeom>
            <a:avLst/>
            <a:gdLst/>
            <a:ahLst/>
            <a:cxnLst/>
            <a:rect l="l" t="t" r="r" b="b"/>
            <a:pathLst>
              <a:path w="206528" h="206130" extrusionOk="0">
                <a:moveTo>
                  <a:pt x="10771" y="0"/>
                </a:moveTo>
                <a:cubicBezTo>
                  <a:pt x="10197" y="0"/>
                  <a:pt x="9623" y="10"/>
                  <a:pt x="9049" y="10"/>
                </a:cubicBezTo>
                <a:cubicBezTo>
                  <a:pt x="8189" y="10"/>
                  <a:pt x="7460" y="120"/>
                  <a:pt x="6622" y="253"/>
                </a:cubicBezTo>
                <a:cubicBezTo>
                  <a:pt x="6136" y="319"/>
                  <a:pt x="5827" y="584"/>
                  <a:pt x="5342" y="694"/>
                </a:cubicBezTo>
                <a:cubicBezTo>
                  <a:pt x="4768" y="826"/>
                  <a:pt x="4459" y="826"/>
                  <a:pt x="3907" y="1091"/>
                </a:cubicBezTo>
                <a:cubicBezTo>
                  <a:pt x="3355" y="1356"/>
                  <a:pt x="2539" y="1555"/>
                  <a:pt x="2318" y="2217"/>
                </a:cubicBezTo>
                <a:cubicBezTo>
                  <a:pt x="2119" y="2813"/>
                  <a:pt x="2561" y="3276"/>
                  <a:pt x="2561" y="3916"/>
                </a:cubicBezTo>
                <a:cubicBezTo>
                  <a:pt x="2583" y="4335"/>
                  <a:pt x="2583" y="4777"/>
                  <a:pt x="2561" y="5196"/>
                </a:cubicBezTo>
                <a:cubicBezTo>
                  <a:pt x="2539" y="5770"/>
                  <a:pt x="2252" y="5836"/>
                  <a:pt x="1965" y="6278"/>
                </a:cubicBezTo>
                <a:cubicBezTo>
                  <a:pt x="1700" y="6697"/>
                  <a:pt x="1833" y="7403"/>
                  <a:pt x="1833" y="7911"/>
                </a:cubicBezTo>
                <a:cubicBezTo>
                  <a:pt x="1833" y="8816"/>
                  <a:pt x="1810" y="9720"/>
                  <a:pt x="1833" y="10625"/>
                </a:cubicBezTo>
                <a:cubicBezTo>
                  <a:pt x="1833" y="11707"/>
                  <a:pt x="1347" y="12612"/>
                  <a:pt x="1325" y="13671"/>
                </a:cubicBezTo>
                <a:cubicBezTo>
                  <a:pt x="1325" y="14576"/>
                  <a:pt x="972" y="15414"/>
                  <a:pt x="1082" y="16341"/>
                </a:cubicBezTo>
                <a:cubicBezTo>
                  <a:pt x="1148" y="16959"/>
                  <a:pt x="1479" y="17489"/>
                  <a:pt x="1656" y="18085"/>
                </a:cubicBezTo>
                <a:cubicBezTo>
                  <a:pt x="1833" y="18725"/>
                  <a:pt x="1788" y="19321"/>
                  <a:pt x="1810" y="20005"/>
                </a:cubicBezTo>
                <a:cubicBezTo>
                  <a:pt x="1833" y="20601"/>
                  <a:pt x="2053" y="21130"/>
                  <a:pt x="2075" y="21726"/>
                </a:cubicBezTo>
                <a:cubicBezTo>
                  <a:pt x="2097" y="22300"/>
                  <a:pt x="1943" y="22653"/>
                  <a:pt x="1810" y="23205"/>
                </a:cubicBezTo>
                <a:cubicBezTo>
                  <a:pt x="1722" y="23580"/>
                  <a:pt x="1700" y="24044"/>
                  <a:pt x="1634" y="24441"/>
                </a:cubicBezTo>
                <a:cubicBezTo>
                  <a:pt x="1524" y="25081"/>
                  <a:pt x="1568" y="25743"/>
                  <a:pt x="1568" y="26405"/>
                </a:cubicBezTo>
                <a:cubicBezTo>
                  <a:pt x="1568" y="26913"/>
                  <a:pt x="1590" y="27420"/>
                  <a:pt x="1568" y="27906"/>
                </a:cubicBezTo>
                <a:cubicBezTo>
                  <a:pt x="1568" y="28479"/>
                  <a:pt x="1744" y="28811"/>
                  <a:pt x="1833" y="29340"/>
                </a:cubicBezTo>
                <a:cubicBezTo>
                  <a:pt x="1987" y="30179"/>
                  <a:pt x="1833" y="31216"/>
                  <a:pt x="1833" y="32099"/>
                </a:cubicBezTo>
                <a:cubicBezTo>
                  <a:pt x="1810" y="32960"/>
                  <a:pt x="2009" y="33732"/>
                  <a:pt x="2075" y="34571"/>
                </a:cubicBezTo>
                <a:cubicBezTo>
                  <a:pt x="2119" y="35078"/>
                  <a:pt x="2296" y="35520"/>
                  <a:pt x="2340" y="36027"/>
                </a:cubicBezTo>
                <a:cubicBezTo>
                  <a:pt x="2384" y="36689"/>
                  <a:pt x="2053" y="36932"/>
                  <a:pt x="1877" y="37506"/>
                </a:cubicBezTo>
                <a:cubicBezTo>
                  <a:pt x="1788" y="37771"/>
                  <a:pt x="1855" y="37969"/>
                  <a:pt x="1833" y="38256"/>
                </a:cubicBezTo>
                <a:cubicBezTo>
                  <a:pt x="1788" y="38720"/>
                  <a:pt x="1722" y="39029"/>
                  <a:pt x="1634" y="39470"/>
                </a:cubicBezTo>
                <a:cubicBezTo>
                  <a:pt x="1479" y="40265"/>
                  <a:pt x="1524" y="41169"/>
                  <a:pt x="1568" y="41964"/>
                </a:cubicBezTo>
                <a:cubicBezTo>
                  <a:pt x="1590" y="42803"/>
                  <a:pt x="2186" y="43487"/>
                  <a:pt x="2583" y="44215"/>
                </a:cubicBezTo>
                <a:cubicBezTo>
                  <a:pt x="2826" y="44634"/>
                  <a:pt x="2826" y="44789"/>
                  <a:pt x="2826" y="45296"/>
                </a:cubicBezTo>
                <a:cubicBezTo>
                  <a:pt x="2804" y="46025"/>
                  <a:pt x="2627" y="46687"/>
                  <a:pt x="2561" y="47393"/>
                </a:cubicBezTo>
                <a:cubicBezTo>
                  <a:pt x="2473" y="48276"/>
                  <a:pt x="2561" y="49269"/>
                  <a:pt x="2561" y="50152"/>
                </a:cubicBezTo>
                <a:cubicBezTo>
                  <a:pt x="2561" y="50858"/>
                  <a:pt x="2583" y="51542"/>
                  <a:pt x="2450" y="52226"/>
                </a:cubicBezTo>
                <a:cubicBezTo>
                  <a:pt x="2318" y="52999"/>
                  <a:pt x="2009" y="53727"/>
                  <a:pt x="1877" y="54477"/>
                </a:cubicBezTo>
                <a:cubicBezTo>
                  <a:pt x="1722" y="55228"/>
                  <a:pt x="1788" y="55978"/>
                  <a:pt x="1634" y="56751"/>
                </a:cubicBezTo>
                <a:cubicBezTo>
                  <a:pt x="1369" y="58031"/>
                  <a:pt x="1744" y="59178"/>
                  <a:pt x="2208" y="60348"/>
                </a:cubicBezTo>
                <a:cubicBezTo>
                  <a:pt x="2914" y="62180"/>
                  <a:pt x="2804" y="63967"/>
                  <a:pt x="2804" y="65909"/>
                </a:cubicBezTo>
                <a:cubicBezTo>
                  <a:pt x="2826" y="67741"/>
                  <a:pt x="2473" y="69286"/>
                  <a:pt x="1877" y="71030"/>
                </a:cubicBezTo>
                <a:cubicBezTo>
                  <a:pt x="1369" y="72552"/>
                  <a:pt x="817" y="74384"/>
                  <a:pt x="839" y="76017"/>
                </a:cubicBezTo>
                <a:cubicBezTo>
                  <a:pt x="861" y="78180"/>
                  <a:pt x="839" y="80365"/>
                  <a:pt x="839" y="82550"/>
                </a:cubicBezTo>
                <a:cubicBezTo>
                  <a:pt x="839" y="84536"/>
                  <a:pt x="597" y="86478"/>
                  <a:pt x="597" y="88464"/>
                </a:cubicBezTo>
                <a:lnTo>
                  <a:pt x="597" y="95196"/>
                </a:lnTo>
                <a:lnTo>
                  <a:pt x="597" y="104332"/>
                </a:lnTo>
                <a:cubicBezTo>
                  <a:pt x="597" y="105171"/>
                  <a:pt x="575" y="105943"/>
                  <a:pt x="707" y="106760"/>
                </a:cubicBezTo>
                <a:cubicBezTo>
                  <a:pt x="928" y="107996"/>
                  <a:pt x="839" y="109254"/>
                  <a:pt x="839" y="110512"/>
                </a:cubicBezTo>
                <a:cubicBezTo>
                  <a:pt x="817" y="112057"/>
                  <a:pt x="1347" y="113469"/>
                  <a:pt x="1347" y="114948"/>
                </a:cubicBezTo>
                <a:cubicBezTo>
                  <a:pt x="1347" y="118170"/>
                  <a:pt x="707" y="121238"/>
                  <a:pt x="817" y="124438"/>
                </a:cubicBezTo>
                <a:cubicBezTo>
                  <a:pt x="861" y="125188"/>
                  <a:pt x="1170" y="125652"/>
                  <a:pt x="1347" y="126336"/>
                </a:cubicBezTo>
                <a:cubicBezTo>
                  <a:pt x="1479" y="126821"/>
                  <a:pt x="1325" y="127704"/>
                  <a:pt x="1325" y="128167"/>
                </a:cubicBezTo>
                <a:cubicBezTo>
                  <a:pt x="1325" y="128874"/>
                  <a:pt x="1325" y="129580"/>
                  <a:pt x="1325" y="130286"/>
                </a:cubicBezTo>
                <a:cubicBezTo>
                  <a:pt x="1325" y="131522"/>
                  <a:pt x="1369" y="132361"/>
                  <a:pt x="1877" y="133508"/>
                </a:cubicBezTo>
                <a:cubicBezTo>
                  <a:pt x="2384" y="134590"/>
                  <a:pt x="2450" y="135627"/>
                  <a:pt x="2627" y="136775"/>
                </a:cubicBezTo>
                <a:cubicBezTo>
                  <a:pt x="2958" y="139070"/>
                  <a:pt x="2804" y="141431"/>
                  <a:pt x="2804" y="143749"/>
                </a:cubicBezTo>
                <a:cubicBezTo>
                  <a:pt x="2804" y="145757"/>
                  <a:pt x="3223" y="148118"/>
                  <a:pt x="2384" y="149972"/>
                </a:cubicBezTo>
                <a:cubicBezTo>
                  <a:pt x="1678" y="151539"/>
                  <a:pt x="884" y="152974"/>
                  <a:pt x="839" y="154739"/>
                </a:cubicBezTo>
                <a:cubicBezTo>
                  <a:pt x="751" y="156946"/>
                  <a:pt x="663" y="159330"/>
                  <a:pt x="861" y="161515"/>
                </a:cubicBezTo>
                <a:cubicBezTo>
                  <a:pt x="972" y="162706"/>
                  <a:pt x="1104" y="163854"/>
                  <a:pt x="1457" y="164979"/>
                </a:cubicBezTo>
                <a:cubicBezTo>
                  <a:pt x="1810" y="166083"/>
                  <a:pt x="1899" y="167164"/>
                  <a:pt x="1810" y="168312"/>
                </a:cubicBezTo>
                <a:cubicBezTo>
                  <a:pt x="1612" y="170475"/>
                  <a:pt x="839" y="172417"/>
                  <a:pt x="839" y="174624"/>
                </a:cubicBezTo>
                <a:cubicBezTo>
                  <a:pt x="839" y="176698"/>
                  <a:pt x="1082" y="178707"/>
                  <a:pt x="1082" y="180759"/>
                </a:cubicBezTo>
                <a:cubicBezTo>
                  <a:pt x="1082" y="181708"/>
                  <a:pt x="972" y="182679"/>
                  <a:pt x="1126" y="183606"/>
                </a:cubicBezTo>
                <a:cubicBezTo>
                  <a:pt x="1325" y="184732"/>
                  <a:pt x="1590" y="185703"/>
                  <a:pt x="1590" y="186828"/>
                </a:cubicBezTo>
                <a:cubicBezTo>
                  <a:pt x="1568" y="188152"/>
                  <a:pt x="1369" y="189432"/>
                  <a:pt x="1325" y="190735"/>
                </a:cubicBezTo>
                <a:cubicBezTo>
                  <a:pt x="1303" y="191639"/>
                  <a:pt x="1038" y="192125"/>
                  <a:pt x="751" y="192986"/>
                </a:cubicBezTo>
                <a:cubicBezTo>
                  <a:pt x="530" y="193604"/>
                  <a:pt x="155" y="194310"/>
                  <a:pt x="89" y="194972"/>
                </a:cubicBezTo>
                <a:cubicBezTo>
                  <a:pt x="1" y="195722"/>
                  <a:pt x="486" y="196384"/>
                  <a:pt x="707" y="197068"/>
                </a:cubicBezTo>
                <a:cubicBezTo>
                  <a:pt x="950" y="197907"/>
                  <a:pt x="685" y="198768"/>
                  <a:pt x="884" y="199606"/>
                </a:cubicBezTo>
                <a:cubicBezTo>
                  <a:pt x="1060" y="200313"/>
                  <a:pt x="1082" y="200909"/>
                  <a:pt x="1082" y="201659"/>
                </a:cubicBezTo>
                <a:cubicBezTo>
                  <a:pt x="1082" y="202387"/>
                  <a:pt x="1104" y="202939"/>
                  <a:pt x="1281" y="203601"/>
                </a:cubicBezTo>
                <a:cubicBezTo>
                  <a:pt x="1391" y="204065"/>
                  <a:pt x="641" y="204771"/>
                  <a:pt x="1082" y="205455"/>
                </a:cubicBezTo>
                <a:cubicBezTo>
                  <a:pt x="1251" y="205708"/>
                  <a:pt x="1580" y="205787"/>
                  <a:pt x="1978" y="205787"/>
                </a:cubicBezTo>
                <a:cubicBezTo>
                  <a:pt x="2622" y="205787"/>
                  <a:pt x="3447" y="205579"/>
                  <a:pt x="4062" y="205565"/>
                </a:cubicBezTo>
                <a:cubicBezTo>
                  <a:pt x="5562" y="205565"/>
                  <a:pt x="7019" y="205808"/>
                  <a:pt x="8498" y="205830"/>
                </a:cubicBezTo>
                <a:cubicBezTo>
                  <a:pt x="10550" y="205830"/>
                  <a:pt x="12602" y="205565"/>
                  <a:pt x="14655" y="205565"/>
                </a:cubicBezTo>
                <a:cubicBezTo>
                  <a:pt x="15520" y="205565"/>
                  <a:pt x="16378" y="205579"/>
                  <a:pt x="17233" y="205579"/>
                </a:cubicBezTo>
                <a:cubicBezTo>
                  <a:pt x="18516" y="205579"/>
                  <a:pt x="19793" y="205548"/>
                  <a:pt x="21077" y="205389"/>
                </a:cubicBezTo>
                <a:cubicBezTo>
                  <a:pt x="23637" y="205080"/>
                  <a:pt x="26131" y="204396"/>
                  <a:pt x="28713" y="204131"/>
                </a:cubicBezTo>
                <a:cubicBezTo>
                  <a:pt x="29328" y="204074"/>
                  <a:pt x="29947" y="204058"/>
                  <a:pt x="30566" y="204058"/>
                </a:cubicBezTo>
                <a:cubicBezTo>
                  <a:pt x="31392" y="204058"/>
                  <a:pt x="32219" y="204087"/>
                  <a:pt x="33039" y="204087"/>
                </a:cubicBezTo>
                <a:cubicBezTo>
                  <a:pt x="33517" y="204087"/>
                  <a:pt x="33998" y="204077"/>
                  <a:pt x="34478" y="204077"/>
                </a:cubicBezTo>
                <a:cubicBezTo>
                  <a:pt x="35439" y="204077"/>
                  <a:pt x="36401" y="204116"/>
                  <a:pt x="37342" y="204351"/>
                </a:cubicBezTo>
                <a:cubicBezTo>
                  <a:pt x="38380" y="204594"/>
                  <a:pt x="39395" y="204594"/>
                  <a:pt x="40432" y="204815"/>
                </a:cubicBezTo>
                <a:cubicBezTo>
                  <a:pt x="41425" y="205036"/>
                  <a:pt x="42330" y="205455"/>
                  <a:pt x="43323" y="205631"/>
                </a:cubicBezTo>
                <a:cubicBezTo>
                  <a:pt x="44231" y="205796"/>
                  <a:pt x="45061" y="206077"/>
                  <a:pt x="45959" y="206077"/>
                </a:cubicBezTo>
                <a:cubicBezTo>
                  <a:pt x="46021" y="206077"/>
                  <a:pt x="46085" y="206076"/>
                  <a:pt x="46148" y="206073"/>
                </a:cubicBezTo>
                <a:cubicBezTo>
                  <a:pt x="46744" y="206051"/>
                  <a:pt x="47274" y="205852"/>
                  <a:pt x="47870" y="205698"/>
                </a:cubicBezTo>
                <a:cubicBezTo>
                  <a:pt x="48995" y="205389"/>
                  <a:pt x="50054" y="204793"/>
                  <a:pt x="51224" y="204528"/>
                </a:cubicBezTo>
                <a:cubicBezTo>
                  <a:pt x="51930" y="204351"/>
                  <a:pt x="52614" y="204373"/>
                  <a:pt x="53343" y="204285"/>
                </a:cubicBezTo>
                <a:cubicBezTo>
                  <a:pt x="54402" y="204175"/>
                  <a:pt x="55439" y="203932"/>
                  <a:pt x="56499" y="203866"/>
                </a:cubicBezTo>
                <a:cubicBezTo>
                  <a:pt x="56958" y="203831"/>
                  <a:pt x="57420" y="203820"/>
                  <a:pt x="57885" y="203820"/>
                </a:cubicBezTo>
                <a:cubicBezTo>
                  <a:pt x="58582" y="203820"/>
                  <a:pt x="59284" y="203844"/>
                  <a:pt x="59986" y="203844"/>
                </a:cubicBezTo>
                <a:cubicBezTo>
                  <a:pt x="60217" y="203844"/>
                  <a:pt x="60449" y="203833"/>
                  <a:pt x="60681" y="203833"/>
                </a:cubicBezTo>
                <a:cubicBezTo>
                  <a:pt x="60913" y="203833"/>
                  <a:pt x="61144" y="203844"/>
                  <a:pt x="61376" y="203888"/>
                </a:cubicBezTo>
                <a:cubicBezTo>
                  <a:pt x="61795" y="203976"/>
                  <a:pt x="62193" y="204219"/>
                  <a:pt x="62612" y="204285"/>
                </a:cubicBezTo>
                <a:cubicBezTo>
                  <a:pt x="64157" y="204594"/>
                  <a:pt x="65768" y="204616"/>
                  <a:pt x="67335" y="204859"/>
                </a:cubicBezTo>
                <a:cubicBezTo>
                  <a:pt x="68979" y="205113"/>
                  <a:pt x="70689" y="205185"/>
                  <a:pt x="72405" y="205185"/>
                </a:cubicBezTo>
                <a:cubicBezTo>
                  <a:pt x="74121" y="205185"/>
                  <a:pt x="75843" y="205113"/>
                  <a:pt x="77509" y="205080"/>
                </a:cubicBezTo>
                <a:cubicBezTo>
                  <a:pt x="77727" y="205072"/>
                  <a:pt x="77932" y="205064"/>
                  <a:pt x="78133" y="205064"/>
                </a:cubicBezTo>
                <a:cubicBezTo>
                  <a:pt x="78500" y="205064"/>
                  <a:pt x="78853" y="205090"/>
                  <a:pt x="79252" y="205190"/>
                </a:cubicBezTo>
                <a:cubicBezTo>
                  <a:pt x="79896" y="205327"/>
                  <a:pt x="80935" y="205790"/>
                  <a:pt x="81655" y="205790"/>
                </a:cubicBezTo>
                <a:cubicBezTo>
                  <a:pt x="81751" y="205790"/>
                  <a:pt x="81840" y="205782"/>
                  <a:pt x="81923" y="205764"/>
                </a:cubicBezTo>
                <a:cubicBezTo>
                  <a:pt x="82342" y="205676"/>
                  <a:pt x="82629" y="205322"/>
                  <a:pt x="83026" y="205190"/>
                </a:cubicBezTo>
                <a:cubicBezTo>
                  <a:pt x="83362" y="205063"/>
                  <a:pt x="83800" y="205033"/>
                  <a:pt x="84236" y="205033"/>
                </a:cubicBezTo>
                <a:cubicBezTo>
                  <a:pt x="84633" y="205033"/>
                  <a:pt x="85028" y="205058"/>
                  <a:pt x="85344" y="205058"/>
                </a:cubicBezTo>
                <a:cubicBezTo>
                  <a:pt x="86685" y="205078"/>
                  <a:pt x="88040" y="205119"/>
                  <a:pt x="89397" y="205119"/>
                </a:cubicBezTo>
                <a:cubicBezTo>
                  <a:pt x="90920" y="205119"/>
                  <a:pt x="92445" y="205068"/>
                  <a:pt x="93951" y="204881"/>
                </a:cubicBezTo>
                <a:cubicBezTo>
                  <a:pt x="94828" y="204775"/>
                  <a:pt x="95732" y="204741"/>
                  <a:pt x="96645" y="204741"/>
                </a:cubicBezTo>
                <a:cubicBezTo>
                  <a:pt x="98190" y="204741"/>
                  <a:pt x="99757" y="204837"/>
                  <a:pt x="101256" y="204837"/>
                </a:cubicBezTo>
                <a:lnTo>
                  <a:pt x="114100" y="204837"/>
                </a:lnTo>
                <a:cubicBezTo>
                  <a:pt x="116815" y="204837"/>
                  <a:pt x="119397" y="205234"/>
                  <a:pt x="122111" y="205521"/>
                </a:cubicBezTo>
                <a:cubicBezTo>
                  <a:pt x="122638" y="205585"/>
                  <a:pt x="123177" y="205603"/>
                  <a:pt x="123719" y="205603"/>
                </a:cubicBezTo>
                <a:cubicBezTo>
                  <a:pt x="124493" y="205603"/>
                  <a:pt x="125274" y="205565"/>
                  <a:pt x="126040" y="205565"/>
                </a:cubicBezTo>
                <a:cubicBezTo>
                  <a:pt x="126063" y="205566"/>
                  <a:pt x="126086" y="205566"/>
                  <a:pt x="126110" y="205566"/>
                </a:cubicBezTo>
                <a:cubicBezTo>
                  <a:pt x="127183" y="205566"/>
                  <a:pt x="128093" y="205076"/>
                  <a:pt x="129129" y="204881"/>
                </a:cubicBezTo>
                <a:cubicBezTo>
                  <a:pt x="130365" y="204660"/>
                  <a:pt x="131690" y="204638"/>
                  <a:pt x="132947" y="204462"/>
                </a:cubicBezTo>
                <a:cubicBezTo>
                  <a:pt x="133574" y="204368"/>
                  <a:pt x="134190" y="204340"/>
                  <a:pt x="134803" y="204340"/>
                </a:cubicBezTo>
                <a:cubicBezTo>
                  <a:pt x="135053" y="204340"/>
                  <a:pt x="135302" y="204345"/>
                  <a:pt x="135552" y="204351"/>
                </a:cubicBezTo>
                <a:cubicBezTo>
                  <a:pt x="137781" y="204351"/>
                  <a:pt x="139966" y="204087"/>
                  <a:pt x="142195" y="204087"/>
                </a:cubicBezTo>
                <a:cubicBezTo>
                  <a:pt x="142542" y="204087"/>
                  <a:pt x="142887" y="204084"/>
                  <a:pt x="143231" y="204084"/>
                </a:cubicBezTo>
                <a:cubicBezTo>
                  <a:pt x="144720" y="204084"/>
                  <a:pt x="146175" y="204128"/>
                  <a:pt x="147646" y="204594"/>
                </a:cubicBezTo>
                <a:cubicBezTo>
                  <a:pt x="149211" y="205081"/>
                  <a:pt x="150776" y="205324"/>
                  <a:pt x="152438" y="205324"/>
                </a:cubicBezTo>
                <a:cubicBezTo>
                  <a:pt x="152510" y="205324"/>
                  <a:pt x="152583" y="205323"/>
                  <a:pt x="152656" y="205322"/>
                </a:cubicBezTo>
                <a:cubicBezTo>
                  <a:pt x="156266" y="205301"/>
                  <a:pt x="159835" y="205078"/>
                  <a:pt x="163461" y="205078"/>
                </a:cubicBezTo>
                <a:cubicBezTo>
                  <a:pt x="163626" y="205078"/>
                  <a:pt x="163790" y="205079"/>
                  <a:pt x="163955" y="205080"/>
                </a:cubicBezTo>
                <a:cubicBezTo>
                  <a:pt x="165191" y="205080"/>
                  <a:pt x="166339" y="204837"/>
                  <a:pt x="167597" y="204837"/>
                </a:cubicBezTo>
                <a:lnTo>
                  <a:pt x="173423" y="204837"/>
                </a:lnTo>
                <a:cubicBezTo>
                  <a:pt x="173728" y="204837"/>
                  <a:pt x="174115" y="204790"/>
                  <a:pt x="174456" y="204790"/>
                </a:cubicBezTo>
                <a:cubicBezTo>
                  <a:pt x="174584" y="204790"/>
                  <a:pt x="174705" y="204797"/>
                  <a:pt x="174813" y="204815"/>
                </a:cubicBezTo>
                <a:cubicBezTo>
                  <a:pt x="175277" y="204903"/>
                  <a:pt x="175608" y="205190"/>
                  <a:pt x="176093" y="205278"/>
                </a:cubicBezTo>
                <a:cubicBezTo>
                  <a:pt x="177395" y="205499"/>
                  <a:pt x="178720" y="205543"/>
                  <a:pt x="180022" y="205764"/>
                </a:cubicBezTo>
                <a:cubicBezTo>
                  <a:pt x="181401" y="205985"/>
                  <a:pt x="182879" y="206129"/>
                  <a:pt x="184340" y="206129"/>
                </a:cubicBezTo>
                <a:cubicBezTo>
                  <a:pt x="185357" y="206129"/>
                  <a:pt x="186366" y="206059"/>
                  <a:pt x="187327" y="205896"/>
                </a:cubicBezTo>
                <a:cubicBezTo>
                  <a:pt x="188364" y="205720"/>
                  <a:pt x="189357" y="205455"/>
                  <a:pt x="190394" y="205212"/>
                </a:cubicBezTo>
                <a:cubicBezTo>
                  <a:pt x="190779" y="205137"/>
                  <a:pt x="191159" y="205126"/>
                  <a:pt x="191538" y="205126"/>
                </a:cubicBezTo>
                <a:cubicBezTo>
                  <a:pt x="191700" y="205126"/>
                  <a:pt x="191862" y="205128"/>
                  <a:pt x="192024" y="205128"/>
                </a:cubicBezTo>
                <a:cubicBezTo>
                  <a:pt x="192372" y="205128"/>
                  <a:pt x="192718" y="205118"/>
                  <a:pt x="193065" y="205058"/>
                </a:cubicBezTo>
                <a:cubicBezTo>
                  <a:pt x="194036" y="204881"/>
                  <a:pt x="194875" y="204837"/>
                  <a:pt x="195868" y="204837"/>
                </a:cubicBezTo>
                <a:cubicBezTo>
                  <a:pt x="196177" y="204837"/>
                  <a:pt x="196495" y="204847"/>
                  <a:pt x="196811" y="204847"/>
                </a:cubicBezTo>
                <a:cubicBezTo>
                  <a:pt x="196969" y="204847"/>
                  <a:pt x="197126" y="204844"/>
                  <a:pt x="197280" y="204837"/>
                </a:cubicBezTo>
                <a:cubicBezTo>
                  <a:pt x="197722" y="204815"/>
                  <a:pt x="198053" y="204594"/>
                  <a:pt x="198494" y="204572"/>
                </a:cubicBezTo>
                <a:cubicBezTo>
                  <a:pt x="198682" y="204561"/>
                  <a:pt x="198869" y="204557"/>
                  <a:pt x="199056" y="204557"/>
                </a:cubicBezTo>
                <a:cubicBezTo>
                  <a:pt x="199618" y="204557"/>
                  <a:pt x="200177" y="204594"/>
                  <a:pt x="200723" y="204594"/>
                </a:cubicBezTo>
                <a:cubicBezTo>
                  <a:pt x="201517" y="204594"/>
                  <a:pt x="202135" y="204727"/>
                  <a:pt x="202886" y="204837"/>
                </a:cubicBezTo>
                <a:cubicBezTo>
                  <a:pt x="203271" y="204894"/>
                  <a:pt x="203961" y="205191"/>
                  <a:pt x="204633" y="205191"/>
                </a:cubicBezTo>
                <a:cubicBezTo>
                  <a:pt x="205000" y="205191"/>
                  <a:pt x="205362" y="205102"/>
                  <a:pt x="205667" y="204837"/>
                </a:cubicBezTo>
                <a:cubicBezTo>
                  <a:pt x="206527" y="204087"/>
                  <a:pt x="205799" y="202895"/>
                  <a:pt x="205667" y="201990"/>
                </a:cubicBezTo>
                <a:cubicBezTo>
                  <a:pt x="205622" y="201571"/>
                  <a:pt x="205446" y="201019"/>
                  <a:pt x="205269" y="200644"/>
                </a:cubicBezTo>
                <a:cubicBezTo>
                  <a:pt x="205004" y="200026"/>
                  <a:pt x="204806" y="199518"/>
                  <a:pt x="204695" y="198812"/>
                </a:cubicBezTo>
                <a:cubicBezTo>
                  <a:pt x="204497" y="197466"/>
                  <a:pt x="204695" y="195943"/>
                  <a:pt x="204673" y="194597"/>
                </a:cubicBezTo>
                <a:cubicBezTo>
                  <a:pt x="204673" y="193758"/>
                  <a:pt x="204828" y="192964"/>
                  <a:pt x="204916" y="192125"/>
                </a:cubicBezTo>
                <a:cubicBezTo>
                  <a:pt x="205004" y="191242"/>
                  <a:pt x="204916" y="190315"/>
                  <a:pt x="204938" y="189432"/>
                </a:cubicBezTo>
                <a:cubicBezTo>
                  <a:pt x="204938" y="188351"/>
                  <a:pt x="204673" y="187292"/>
                  <a:pt x="204673" y="186210"/>
                </a:cubicBezTo>
                <a:cubicBezTo>
                  <a:pt x="204673" y="185107"/>
                  <a:pt x="204453" y="184401"/>
                  <a:pt x="204210" y="183319"/>
                </a:cubicBezTo>
                <a:cubicBezTo>
                  <a:pt x="203945" y="182149"/>
                  <a:pt x="203393" y="181090"/>
                  <a:pt x="203106" y="179920"/>
                </a:cubicBezTo>
                <a:cubicBezTo>
                  <a:pt x="202820" y="178640"/>
                  <a:pt x="202621" y="177316"/>
                  <a:pt x="202489" y="176014"/>
                </a:cubicBezTo>
                <a:cubicBezTo>
                  <a:pt x="202202" y="172969"/>
                  <a:pt x="201738" y="169989"/>
                  <a:pt x="201716" y="166922"/>
                </a:cubicBezTo>
                <a:cubicBezTo>
                  <a:pt x="201694" y="165355"/>
                  <a:pt x="201981" y="164229"/>
                  <a:pt x="202555" y="162728"/>
                </a:cubicBezTo>
                <a:cubicBezTo>
                  <a:pt x="203195" y="161007"/>
                  <a:pt x="203614" y="159219"/>
                  <a:pt x="204078" y="157454"/>
                </a:cubicBezTo>
                <a:cubicBezTo>
                  <a:pt x="204475" y="155909"/>
                  <a:pt x="204431" y="154474"/>
                  <a:pt x="204431" y="152907"/>
                </a:cubicBezTo>
                <a:cubicBezTo>
                  <a:pt x="204431" y="151208"/>
                  <a:pt x="204431" y="149597"/>
                  <a:pt x="204188" y="147920"/>
                </a:cubicBezTo>
                <a:cubicBezTo>
                  <a:pt x="204011" y="146662"/>
                  <a:pt x="203989" y="145382"/>
                  <a:pt x="203769" y="144124"/>
                </a:cubicBezTo>
                <a:cubicBezTo>
                  <a:pt x="203614" y="143219"/>
                  <a:pt x="203217" y="142402"/>
                  <a:pt x="203173" y="141497"/>
                </a:cubicBezTo>
                <a:cubicBezTo>
                  <a:pt x="203151" y="140747"/>
                  <a:pt x="203106" y="139931"/>
                  <a:pt x="203239" y="139202"/>
                </a:cubicBezTo>
                <a:cubicBezTo>
                  <a:pt x="203327" y="138673"/>
                  <a:pt x="203570" y="138165"/>
                  <a:pt x="203658" y="137635"/>
                </a:cubicBezTo>
                <a:cubicBezTo>
                  <a:pt x="203835" y="136488"/>
                  <a:pt x="203702" y="135186"/>
                  <a:pt x="203702" y="134038"/>
                </a:cubicBezTo>
                <a:cubicBezTo>
                  <a:pt x="203702" y="132140"/>
                  <a:pt x="203482" y="130286"/>
                  <a:pt x="204188" y="128521"/>
                </a:cubicBezTo>
                <a:cubicBezTo>
                  <a:pt x="204960" y="126578"/>
                  <a:pt x="205777" y="124769"/>
                  <a:pt x="205667" y="122628"/>
                </a:cubicBezTo>
                <a:cubicBezTo>
                  <a:pt x="205644" y="121922"/>
                  <a:pt x="205402" y="121547"/>
                  <a:pt x="205027" y="120929"/>
                </a:cubicBezTo>
                <a:cubicBezTo>
                  <a:pt x="204673" y="120333"/>
                  <a:pt x="204210" y="119715"/>
                  <a:pt x="204011" y="119009"/>
                </a:cubicBezTo>
                <a:cubicBezTo>
                  <a:pt x="203901" y="118523"/>
                  <a:pt x="203967" y="118015"/>
                  <a:pt x="203879" y="117530"/>
                </a:cubicBezTo>
                <a:cubicBezTo>
                  <a:pt x="203769" y="116780"/>
                  <a:pt x="203438" y="116095"/>
                  <a:pt x="203415" y="115301"/>
                </a:cubicBezTo>
                <a:cubicBezTo>
                  <a:pt x="203415" y="114882"/>
                  <a:pt x="203438" y="114440"/>
                  <a:pt x="203438" y="114021"/>
                </a:cubicBezTo>
                <a:cubicBezTo>
                  <a:pt x="203460" y="113006"/>
                  <a:pt x="203438" y="112013"/>
                  <a:pt x="203438" y="110997"/>
                </a:cubicBezTo>
                <a:lnTo>
                  <a:pt x="203438" y="102655"/>
                </a:lnTo>
                <a:cubicBezTo>
                  <a:pt x="203438" y="101463"/>
                  <a:pt x="203415" y="100316"/>
                  <a:pt x="203636" y="99146"/>
                </a:cubicBezTo>
                <a:cubicBezTo>
                  <a:pt x="203769" y="98418"/>
                  <a:pt x="203658" y="97800"/>
                  <a:pt x="203504" y="97094"/>
                </a:cubicBezTo>
                <a:cubicBezTo>
                  <a:pt x="202996" y="94600"/>
                  <a:pt x="203195" y="91996"/>
                  <a:pt x="203195" y="89480"/>
                </a:cubicBezTo>
                <a:cubicBezTo>
                  <a:pt x="203195" y="88310"/>
                  <a:pt x="203129" y="87162"/>
                  <a:pt x="203327" y="86015"/>
                </a:cubicBezTo>
                <a:cubicBezTo>
                  <a:pt x="203482" y="85264"/>
                  <a:pt x="203791" y="84536"/>
                  <a:pt x="203901" y="83764"/>
                </a:cubicBezTo>
                <a:cubicBezTo>
                  <a:pt x="203967" y="83278"/>
                  <a:pt x="203945" y="82793"/>
                  <a:pt x="203989" y="82307"/>
                </a:cubicBezTo>
                <a:cubicBezTo>
                  <a:pt x="204122" y="81314"/>
                  <a:pt x="204409" y="80343"/>
                  <a:pt x="204453" y="79328"/>
                </a:cubicBezTo>
                <a:cubicBezTo>
                  <a:pt x="204475" y="78357"/>
                  <a:pt x="204431" y="77363"/>
                  <a:pt x="204431" y="76392"/>
                </a:cubicBezTo>
                <a:cubicBezTo>
                  <a:pt x="204431" y="74605"/>
                  <a:pt x="204210" y="72839"/>
                  <a:pt x="203879" y="71074"/>
                </a:cubicBezTo>
                <a:cubicBezTo>
                  <a:pt x="203724" y="70257"/>
                  <a:pt x="203614" y="69418"/>
                  <a:pt x="203680" y="68602"/>
                </a:cubicBezTo>
                <a:cubicBezTo>
                  <a:pt x="203724" y="68094"/>
                  <a:pt x="203923" y="67631"/>
                  <a:pt x="203945" y="67123"/>
                </a:cubicBezTo>
                <a:cubicBezTo>
                  <a:pt x="203989" y="65600"/>
                  <a:pt x="204188" y="64122"/>
                  <a:pt x="204188" y="62599"/>
                </a:cubicBezTo>
                <a:cubicBezTo>
                  <a:pt x="204188" y="61584"/>
                  <a:pt x="204210" y="60591"/>
                  <a:pt x="204188" y="59598"/>
                </a:cubicBezTo>
                <a:cubicBezTo>
                  <a:pt x="204166" y="58759"/>
                  <a:pt x="204497" y="58141"/>
                  <a:pt x="204629" y="57324"/>
                </a:cubicBezTo>
                <a:cubicBezTo>
                  <a:pt x="204740" y="56728"/>
                  <a:pt x="204607" y="56111"/>
                  <a:pt x="204740" y="55515"/>
                </a:cubicBezTo>
                <a:cubicBezTo>
                  <a:pt x="204784" y="55272"/>
                  <a:pt x="204916" y="55073"/>
                  <a:pt x="204938" y="54808"/>
                </a:cubicBezTo>
                <a:cubicBezTo>
                  <a:pt x="205004" y="54235"/>
                  <a:pt x="204916" y="53617"/>
                  <a:pt x="204916" y="53043"/>
                </a:cubicBezTo>
                <a:cubicBezTo>
                  <a:pt x="204916" y="52006"/>
                  <a:pt x="205402" y="51101"/>
                  <a:pt x="205446" y="50086"/>
                </a:cubicBezTo>
                <a:cubicBezTo>
                  <a:pt x="205468" y="49512"/>
                  <a:pt x="205424" y="48938"/>
                  <a:pt x="205424" y="48364"/>
                </a:cubicBezTo>
                <a:cubicBezTo>
                  <a:pt x="205424" y="47084"/>
                  <a:pt x="205049" y="45870"/>
                  <a:pt x="204960" y="44612"/>
                </a:cubicBezTo>
                <a:cubicBezTo>
                  <a:pt x="204894" y="44038"/>
                  <a:pt x="204762" y="44038"/>
                  <a:pt x="204497" y="43641"/>
                </a:cubicBezTo>
                <a:cubicBezTo>
                  <a:pt x="204100" y="43112"/>
                  <a:pt x="204188" y="42604"/>
                  <a:pt x="204166" y="41986"/>
                </a:cubicBezTo>
                <a:cubicBezTo>
                  <a:pt x="204166" y="41302"/>
                  <a:pt x="204188" y="40618"/>
                  <a:pt x="204188" y="39956"/>
                </a:cubicBezTo>
                <a:lnTo>
                  <a:pt x="204188" y="31459"/>
                </a:lnTo>
                <a:lnTo>
                  <a:pt x="204188" y="27354"/>
                </a:lnTo>
                <a:cubicBezTo>
                  <a:pt x="204188" y="26339"/>
                  <a:pt x="204276" y="25257"/>
                  <a:pt x="204055" y="24286"/>
                </a:cubicBezTo>
                <a:cubicBezTo>
                  <a:pt x="203857" y="23381"/>
                  <a:pt x="203791" y="22278"/>
                  <a:pt x="204188" y="21417"/>
                </a:cubicBezTo>
                <a:cubicBezTo>
                  <a:pt x="204497" y="20755"/>
                  <a:pt x="205049" y="19983"/>
                  <a:pt x="205181" y="19254"/>
                </a:cubicBezTo>
                <a:cubicBezTo>
                  <a:pt x="205380" y="18173"/>
                  <a:pt x="204916" y="17114"/>
                  <a:pt x="204916" y="16032"/>
                </a:cubicBezTo>
                <a:cubicBezTo>
                  <a:pt x="204938" y="15083"/>
                  <a:pt x="204673" y="14223"/>
                  <a:pt x="204673" y="13274"/>
                </a:cubicBezTo>
                <a:cubicBezTo>
                  <a:pt x="204695" y="11927"/>
                  <a:pt x="204431" y="10581"/>
                  <a:pt x="204166" y="9279"/>
                </a:cubicBezTo>
                <a:cubicBezTo>
                  <a:pt x="204011" y="8551"/>
                  <a:pt x="203746" y="7800"/>
                  <a:pt x="203680" y="7050"/>
                </a:cubicBezTo>
                <a:cubicBezTo>
                  <a:pt x="203570" y="6013"/>
                  <a:pt x="203702" y="4909"/>
                  <a:pt x="203702" y="3894"/>
                </a:cubicBezTo>
                <a:cubicBezTo>
                  <a:pt x="203702" y="2967"/>
                  <a:pt x="203393" y="1511"/>
                  <a:pt x="202952" y="981"/>
                </a:cubicBezTo>
                <a:cubicBezTo>
                  <a:pt x="202797" y="794"/>
                  <a:pt x="202460" y="723"/>
                  <a:pt x="202044" y="723"/>
                </a:cubicBezTo>
                <a:cubicBezTo>
                  <a:pt x="201278" y="723"/>
                  <a:pt x="200240" y="965"/>
                  <a:pt x="199553" y="1180"/>
                </a:cubicBezTo>
                <a:cubicBezTo>
                  <a:pt x="198591" y="1473"/>
                  <a:pt x="197566" y="1542"/>
                  <a:pt x="196535" y="1542"/>
                </a:cubicBezTo>
                <a:cubicBezTo>
                  <a:pt x="195627" y="1542"/>
                  <a:pt x="194715" y="1488"/>
                  <a:pt x="193837" y="1488"/>
                </a:cubicBezTo>
                <a:cubicBezTo>
                  <a:pt x="192800" y="1488"/>
                  <a:pt x="191983" y="1444"/>
                  <a:pt x="190990" y="1113"/>
                </a:cubicBezTo>
                <a:cubicBezTo>
                  <a:pt x="190174" y="848"/>
                  <a:pt x="189468" y="738"/>
                  <a:pt x="188607" y="738"/>
                </a:cubicBezTo>
                <a:cubicBezTo>
                  <a:pt x="188386" y="745"/>
                  <a:pt x="188165" y="748"/>
                  <a:pt x="187945" y="748"/>
                </a:cubicBezTo>
                <a:cubicBezTo>
                  <a:pt x="187503" y="748"/>
                  <a:pt x="187062" y="738"/>
                  <a:pt x="186621" y="738"/>
                </a:cubicBezTo>
                <a:cubicBezTo>
                  <a:pt x="185561" y="738"/>
                  <a:pt x="184546" y="981"/>
                  <a:pt x="183487" y="1003"/>
                </a:cubicBezTo>
                <a:cubicBezTo>
                  <a:pt x="182604" y="1025"/>
                  <a:pt x="181876" y="1003"/>
                  <a:pt x="180993" y="1224"/>
                </a:cubicBezTo>
                <a:cubicBezTo>
                  <a:pt x="179911" y="1511"/>
                  <a:pt x="178940" y="1709"/>
                  <a:pt x="177815" y="1753"/>
                </a:cubicBezTo>
                <a:cubicBezTo>
                  <a:pt x="177496" y="1761"/>
                  <a:pt x="177176" y="1764"/>
                  <a:pt x="176855" y="1764"/>
                </a:cubicBezTo>
                <a:cubicBezTo>
                  <a:pt x="174221" y="1764"/>
                  <a:pt x="171527" y="1508"/>
                  <a:pt x="169009" y="760"/>
                </a:cubicBezTo>
                <a:cubicBezTo>
                  <a:pt x="168170" y="495"/>
                  <a:pt x="167486" y="253"/>
                  <a:pt x="166581" y="231"/>
                </a:cubicBezTo>
                <a:cubicBezTo>
                  <a:pt x="165566" y="231"/>
                  <a:pt x="164661" y="363"/>
                  <a:pt x="163668" y="606"/>
                </a:cubicBezTo>
                <a:cubicBezTo>
                  <a:pt x="161196" y="1246"/>
                  <a:pt x="158703" y="2173"/>
                  <a:pt x="156120" y="2239"/>
                </a:cubicBezTo>
                <a:cubicBezTo>
                  <a:pt x="156003" y="2242"/>
                  <a:pt x="155885" y="2244"/>
                  <a:pt x="155768" y="2244"/>
                </a:cubicBezTo>
                <a:cubicBezTo>
                  <a:pt x="153550" y="2244"/>
                  <a:pt x="151368" y="1674"/>
                  <a:pt x="149147" y="1422"/>
                </a:cubicBezTo>
                <a:cubicBezTo>
                  <a:pt x="147810" y="1260"/>
                  <a:pt x="146489" y="1245"/>
                  <a:pt x="145146" y="1245"/>
                </a:cubicBezTo>
                <a:cubicBezTo>
                  <a:pt x="144848" y="1245"/>
                  <a:pt x="144548" y="1246"/>
                  <a:pt x="144247" y="1246"/>
                </a:cubicBezTo>
                <a:cubicBezTo>
                  <a:pt x="143960" y="1246"/>
                  <a:pt x="143673" y="1235"/>
                  <a:pt x="143386" y="1235"/>
                </a:cubicBezTo>
                <a:cubicBezTo>
                  <a:pt x="143099" y="1235"/>
                  <a:pt x="142813" y="1246"/>
                  <a:pt x="142526" y="1290"/>
                </a:cubicBezTo>
                <a:cubicBezTo>
                  <a:pt x="141577" y="1444"/>
                  <a:pt x="140650" y="1400"/>
                  <a:pt x="139679" y="1488"/>
                </a:cubicBezTo>
                <a:cubicBezTo>
                  <a:pt x="138818" y="1599"/>
                  <a:pt x="138046" y="2084"/>
                  <a:pt x="137163" y="2195"/>
                </a:cubicBezTo>
                <a:cubicBezTo>
                  <a:pt x="136798" y="2237"/>
                  <a:pt x="136430" y="2250"/>
                  <a:pt x="136062" y="2250"/>
                </a:cubicBezTo>
                <a:cubicBezTo>
                  <a:pt x="135473" y="2250"/>
                  <a:pt x="134886" y="2217"/>
                  <a:pt x="134316" y="2217"/>
                </a:cubicBezTo>
                <a:cubicBezTo>
                  <a:pt x="133732" y="2217"/>
                  <a:pt x="133140" y="2255"/>
                  <a:pt x="132554" y="2255"/>
                </a:cubicBezTo>
                <a:cubicBezTo>
                  <a:pt x="132144" y="2255"/>
                  <a:pt x="131736" y="2236"/>
                  <a:pt x="131336" y="2173"/>
                </a:cubicBezTo>
                <a:cubicBezTo>
                  <a:pt x="130343" y="2040"/>
                  <a:pt x="129394" y="1731"/>
                  <a:pt x="128357" y="1731"/>
                </a:cubicBezTo>
                <a:cubicBezTo>
                  <a:pt x="125929" y="1687"/>
                  <a:pt x="123700" y="1180"/>
                  <a:pt x="121339" y="606"/>
                </a:cubicBezTo>
                <a:cubicBezTo>
                  <a:pt x="120071" y="297"/>
                  <a:pt x="118827" y="239"/>
                  <a:pt x="117563" y="239"/>
                </a:cubicBezTo>
                <a:cubicBezTo>
                  <a:pt x="117111" y="239"/>
                  <a:pt x="116656" y="247"/>
                  <a:pt x="116197" y="253"/>
                </a:cubicBezTo>
                <a:cubicBezTo>
                  <a:pt x="114762" y="253"/>
                  <a:pt x="113460" y="694"/>
                  <a:pt x="112092" y="1069"/>
                </a:cubicBezTo>
                <a:cubicBezTo>
                  <a:pt x="111303" y="1276"/>
                  <a:pt x="110457" y="1334"/>
                  <a:pt x="109603" y="1334"/>
                </a:cubicBezTo>
                <a:cubicBezTo>
                  <a:pt x="108545" y="1334"/>
                  <a:pt x="107475" y="1246"/>
                  <a:pt x="106486" y="1246"/>
                </a:cubicBezTo>
                <a:cubicBezTo>
                  <a:pt x="106239" y="1246"/>
                  <a:pt x="105992" y="1245"/>
                  <a:pt x="105746" y="1245"/>
                </a:cubicBezTo>
                <a:cubicBezTo>
                  <a:pt x="103529" y="1245"/>
                  <a:pt x="101342" y="1263"/>
                  <a:pt x="99137" y="1621"/>
                </a:cubicBezTo>
                <a:cubicBezTo>
                  <a:pt x="97614" y="1864"/>
                  <a:pt x="96180" y="2636"/>
                  <a:pt x="94613" y="2769"/>
                </a:cubicBezTo>
                <a:cubicBezTo>
                  <a:pt x="94318" y="2791"/>
                  <a:pt x="94002" y="2800"/>
                  <a:pt x="93678" y="2800"/>
                </a:cubicBezTo>
                <a:cubicBezTo>
                  <a:pt x="93031" y="2800"/>
                  <a:pt x="92354" y="2761"/>
                  <a:pt x="91766" y="2702"/>
                </a:cubicBezTo>
                <a:cubicBezTo>
                  <a:pt x="91037" y="2636"/>
                  <a:pt x="90353" y="2437"/>
                  <a:pt x="89625" y="2349"/>
                </a:cubicBezTo>
                <a:cubicBezTo>
                  <a:pt x="88676" y="2195"/>
                  <a:pt x="87727" y="2327"/>
                  <a:pt x="86800" y="2195"/>
                </a:cubicBezTo>
                <a:cubicBezTo>
                  <a:pt x="86204" y="2106"/>
                  <a:pt x="85630" y="1864"/>
                  <a:pt x="85035" y="1775"/>
                </a:cubicBezTo>
                <a:cubicBezTo>
                  <a:pt x="84781" y="1742"/>
                  <a:pt x="84527" y="1737"/>
                  <a:pt x="84273" y="1737"/>
                </a:cubicBezTo>
                <a:cubicBezTo>
                  <a:pt x="84146" y="1737"/>
                  <a:pt x="84019" y="1738"/>
                  <a:pt x="83892" y="1738"/>
                </a:cubicBezTo>
                <a:cubicBezTo>
                  <a:pt x="83766" y="1738"/>
                  <a:pt x="83639" y="1737"/>
                  <a:pt x="83512" y="1731"/>
                </a:cubicBezTo>
                <a:cubicBezTo>
                  <a:pt x="82695" y="1709"/>
                  <a:pt x="81901" y="1488"/>
                  <a:pt x="81062" y="1466"/>
                </a:cubicBezTo>
                <a:cubicBezTo>
                  <a:pt x="80543" y="1455"/>
                  <a:pt x="80026" y="1447"/>
                  <a:pt x="79510" y="1447"/>
                </a:cubicBezTo>
                <a:cubicBezTo>
                  <a:pt x="77963" y="1447"/>
                  <a:pt x="76427" y="1522"/>
                  <a:pt x="74905" y="1820"/>
                </a:cubicBezTo>
                <a:cubicBezTo>
                  <a:pt x="73047" y="2183"/>
                  <a:pt x="71154" y="2262"/>
                  <a:pt x="69258" y="2262"/>
                </a:cubicBezTo>
                <a:cubicBezTo>
                  <a:pt x="67820" y="2262"/>
                  <a:pt x="66379" y="2217"/>
                  <a:pt x="64951" y="2217"/>
                </a:cubicBezTo>
                <a:lnTo>
                  <a:pt x="59897" y="2217"/>
                </a:lnTo>
                <a:cubicBezTo>
                  <a:pt x="59836" y="2217"/>
                  <a:pt x="59775" y="2218"/>
                  <a:pt x="59713" y="2218"/>
                </a:cubicBezTo>
                <a:cubicBezTo>
                  <a:pt x="57729" y="2218"/>
                  <a:pt x="55843" y="1877"/>
                  <a:pt x="53895" y="1599"/>
                </a:cubicBezTo>
                <a:cubicBezTo>
                  <a:pt x="51555" y="1268"/>
                  <a:pt x="49304" y="1290"/>
                  <a:pt x="46965" y="1224"/>
                </a:cubicBezTo>
                <a:cubicBezTo>
                  <a:pt x="46940" y="1223"/>
                  <a:pt x="46916" y="1223"/>
                  <a:pt x="46891" y="1223"/>
                </a:cubicBezTo>
                <a:cubicBezTo>
                  <a:pt x="45820" y="1223"/>
                  <a:pt x="44910" y="1689"/>
                  <a:pt x="43853" y="1753"/>
                </a:cubicBezTo>
                <a:cubicBezTo>
                  <a:pt x="43726" y="1764"/>
                  <a:pt x="43598" y="1768"/>
                  <a:pt x="43469" y="1768"/>
                </a:cubicBezTo>
                <a:cubicBezTo>
                  <a:pt x="43082" y="1768"/>
                  <a:pt x="42689" y="1731"/>
                  <a:pt x="42308" y="1731"/>
                </a:cubicBezTo>
                <a:lnTo>
                  <a:pt x="23990" y="1731"/>
                </a:lnTo>
                <a:cubicBezTo>
                  <a:pt x="22379" y="1731"/>
                  <a:pt x="20812" y="1511"/>
                  <a:pt x="19223" y="1246"/>
                </a:cubicBezTo>
                <a:cubicBezTo>
                  <a:pt x="18561" y="1135"/>
                  <a:pt x="17921" y="915"/>
                  <a:pt x="17281" y="804"/>
                </a:cubicBezTo>
                <a:cubicBezTo>
                  <a:pt x="16376" y="650"/>
                  <a:pt x="15449" y="694"/>
                  <a:pt x="14545" y="495"/>
                </a:cubicBezTo>
                <a:cubicBezTo>
                  <a:pt x="13574" y="297"/>
                  <a:pt x="12602" y="10"/>
                  <a:pt x="11631" y="10"/>
                </a:cubicBezTo>
                <a:cubicBezTo>
                  <a:pt x="11344" y="2"/>
                  <a:pt x="11058" y="0"/>
                  <a:pt x="107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7" name="Google Shape;387;p34"/>
          <p:cNvPicPr preferRelativeResize="0"/>
          <p:nvPr/>
        </p:nvPicPr>
        <p:blipFill rotWithShape="1">
          <a:blip r:embed="rId2">
            <a:alphaModFix amt="75000"/>
          </a:blip>
          <a:srcRect b="10"/>
          <a:stretch/>
        </p:blipFill>
        <p:spPr>
          <a:xfrm rot="10800000" flipH="1">
            <a:off x="0" y="0"/>
            <a:ext cx="9144001" cy="5143502"/>
          </a:xfrm>
          <a:prstGeom prst="rect">
            <a:avLst/>
          </a:prstGeom>
          <a:noFill/>
          <a:ln>
            <a:noFill/>
          </a:ln>
        </p:spPr>
      </p:pic>
      <p:grpSp>
        <p:nvGrpSpPr>
          <p:cNvPr id="388" name="Google Shape;388;p34"/>
          <p:cNvGrpSpPr/>
          <p:nvPr/>
        </p:nvGrpSpPr>
        <p:grpSpPr>
          <a:xfrm>
            <a:off x="3810087" y="4951620"/>
            <a:ext cx="1523893" cy="119100"/>
            <a:chOff x="3810087" y="4951620"/>
            <a:chExt cx="1523893" cy="119100"/>
          </a:xfrm>
        </p:grpSpPr>
        <p:sp>
          <p:nvSpPr>
            <p:cNvPr id="389" name="Google Shape;389;p34"/>
            <p:cNvSpPr/>
            <p:nvPr/>
          </p:nvSpPr>
          <p:spPr>
            <a:xfrm>
              <a:off x="3810087" y="4951620"/>
              <a:ext cx="125400" cy="119100"/>
            </a:xfrm>
            <a:prstGeom prst="star5">
              <a:avLst>
                <a:gd name="adj" fmla="val 19098"/>
                <a:gd name="hf" fmla="val 105146"/>
                <a:gd name="vf" fmla="val 110557"/>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4"/>
            <p:cNvSpPr/>
            <p:nvPr/>
          </p:nvSpPr>
          <p:spPr>
            <a:xfrm>
              <a:off x="4276252" y="4951620"/>
              <a:ext cx="125400" cy="119100"/>
            </a:xfrm>
            <a:prstGeom prst="star5">
              <a:avLst>
                <a:gd name="adj" fmla="val 19098"/>
                <a:gd name="hf" fmla="val 105146"/>
                <a:gd name="vf" fmla="val 110557"/>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4"/>
            <p:cNvSpPr/>
            <p:nvPr/>
          </p:nvSpPr>
          <p:spPr>
            <a:xfrm>
              <a:off x="4742416" y="4951620"/>
              <a:ext cx="125400" cy="119100"/>
            </a:xfrm>
            <a:prstGeom prst="star5">
              <a:avLst>
                <a:gd name="adj" fmla="val 19098"/>
                <a:gd name="hf" fmla="val 105146"/>
                <a:gd name="vf" fmla="val 110557"/>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4"/>
            <p:cNvSpPr/>
            <p:nvPr/>
          </p:nvSpPr>
          <p:spPr>
            <a:xfrm>
              <a:off x="5208581" y="4951620"/>
              <a:ext cx="125400" cy="119100"/>
            </a:xfrm>
            <a:prstGeom prst="star5">
              <a:avLst>
                <a:gd name="adj" fmla="val 19098"/>
                <a:gd name="hf" fmla="val 105146"/>
                <a:gd name="vf" fmla="val 110557"/>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Sancreek"/>
              <a:buNone/>
              <a:defRPr sz="3500">
                <a:solidFill>
                  <a:schemeClr val="dk1"/>
                </a:solidFill>
                <a:latin typeface="Sancreek"/>
                <a:ea typeface="Sancreek"/>
                <a:cs typeface="Sancreek"/>
                <a:sym typeface="Sancreek"/>
              </a:defRPr>
            </a:lvl1pPr>
            <a:lvl2pPr lvl="1" rtl="0">
              <a:spcBef>
                <a:spcPts val="0"/>
              </a:spcBef>
              <a:spcAft>
                <a:spcPts val="0"/>
              </a:spcAft>
              <a:buClr>
                <a:schemeClr val="dk1"/>
              </a:buClr>
              <a:buSzPts val="3500"/>
              <a:buFont typeface="Ultra"/>
              <a:buNone/>
              <a:defRPr sz="3500">
                <a:solidFill>
                  <a:schemeClr val="dk1"/>
                </a:solidFill>
                <a:latin typeface="Ultra"/>
                <a:ea typeface="Ultra"/>
                <a:cs typeface="Ultra"/>
                <a:sym typeface="Ultra"/>
              </a:defRPr>
            </a:lvl2pPr>
            <a:lvl3pPr lvl="2" rtl="0">
              <a:spcBef>
                <a:spcPts val="0"/>
              </a:spcBef>
              <a:spcAft>
                <a:spcPts val="0"/>
              </a:spcAft>
              <a:buClr>
                <a:schemeClr val="dk1"/>
              </a:buClr>
              <a:buSzPts val="3500"/>
              <a:buFont typeface="Ultra"/>
              <a:buNone/>
              <a:defRPr sz="3500">
                <a:solidFill>
                  <a:schemeClr val="dk1"/>
                </a:solidFill>
                <a:latin typeface="Ultra"/>
                <a:ea typeface="Ultra"/>
                <a:cs typeface="Ultra"/>
                <a:sym typeface="Ultra"/>
              </a:defRPr>
            </a:lvl3pPr>
            <a:lvl4pPr lvl="3" rtl="0">
              <a:spcBef>
                <a:spcPts val="0"/>
              </a:spcBef>
              <a:spcAft>
                <a:spcPts val="0"/>
              </a:spcAft>
              <a:buClr>
                <a:schemeClr val="dk1"/>
              </a:buClr>
              <a:buSzPts val="3500"/>
              <a:buFont typeface="Ultra"/>
              <a:buNone/>
              <a:defRPr sz="3500">
                <a:solidFill>
                  <a:schemeClr val="dk1"/>
                </a:solidFill>
                <a:latin typeface="Ultra"/>
                <a:ea typeface="Ultra"/>
                <a:cs typeface="Ultra"/>
                <a:sym typeface="Ultra"/>
              </a:defRPr>
            </a:lvl4pPr>
            <a:lvl5pPr lvl="4" rtl="0">
              <a:spcBef>
                <a:spcPts val="0"/>
              </a:spcBef>
              <a:spcAft>
                <a:spcPts val="0"/>
              </a:spcAft>
              <a:buClr>
                <a:schemeClr val="dk1"/>
              </a:buClr>
              <a:buSzPts val="3500"/>
              <a:buFont typeface="Ultra"/>
              <a:buNone/>
              <a:defRPr sz="3500">
                <a:solidFill>
                  <a:schemeClr val="dk1"/>
                </a:solidFill>
                <a:latin typeface="Ultra"/>
                <a:ea typeface="Ultra"/>
                <a:cs typeface="Ultra"/>
                <a:sym typeface="Ultra"/>
              </a:defRPr>
            </a:lvl5pPr>
            <a:lvl6pPr lvl="5" rtl="0">
              <a:spcBef>
                <a:spcPts val="0"/>
              </a:spcBef>
              <a:spcAft>
                <a:spcPts val="0"/>
              </a:spcAft>
              <a:buClr>
                <a:schemeClr val="dk1"/>
              </a:buClr>
              <a:buSzPts val="3500"/>
              <a:buFont typeface="Ultra"/>
              <a:buNone/>
              <a:defRPr sz="3500">
                <a:solidFill>
                  <a:schemeClr val="dk1"/>
                </a:solidFill>
                <a:latin typeface="Ultra"/>
                <a:ea typeface="Ultra"/>
                <a:cs typeface="Ultra"/>
                <a:sym typeface="Ultra"/>
              </a:defRPr>
            </a:lvl6pPr>
            <a:lvl7pPr lvl="6" rtl="0">
              <a:spcBef>
                <a:spcPts val="0"/>
              </a:spcBef>
              <a:spcAft>
                <a:spcPts val="0"/>
              </a:spcAft>
              <a:buClr>
                <a:schemeClr val="dk1"/>
              </a:buClr>
              <a:buSzPts val="3500"/>
              <a:buFont typeface="Ultra"/>
              <a:buNone/>
              <a:defRPr sz="3500">
                <a:solidFill>
                  <a:schemeClr val="dk1"/>
                </a:solidFill>
                <a:latin typeface="Ultra"/>
                <a:ea typeface="Ultra"/>
                <a:cs typeface="Ultra"/>
                <a:sym typeface="Ultra"/>
              </a:defRPr>
            </a:lvl7pPr>
            <a:lvl8pPr lvl="7" rtl="0">
              <a:spcBef>
                <a:spcPts val="0"/>
              </a:spcBef>
              <a:spcAft>
                <a:spcPts val="0"/>
              </a:spcAft>
              <a:buClr>
                <a:schemeClr val="dk1"/>
              </a:buClr>
              <a:buSzPts val="3500"/>
              <a:buFont typeface="Ultra"/>
              <a:buNone/>
              <a:defRPr sz="3500">
                <a:solidFill>
                  <a:schemeClr val="dk1"/>
                </a:solidFill>
                <a:latin typeface="Ultra"/>
                <a:ea typeface="Ultra"/>
                <a:cs typeface="Ultra"/>
                <a:sym typeface="Ultra"/>
              </a:defRPr>
            </a:lvl8pPr>
            <a:lvl9pPr lvl="8" rtl="0">
              <a:spcBef>
                <a:spcPts val="0"/>
              </a:spcBef>
              <a:spcAft>
                <a:spcPts val="0"/>
              </a:spcAft>
              <a:buClr>
                <a:schemeClr val="dk1"/>
              </a:buClr>
              <a:buSzPts val="3500"/>
              <a:buFont typeface="Ultra"/>
              <a:buNone/>
              <a:defRPr sz="3500">
                <a:solidFill>
                  <a:schemeClr val="dk1"/>
                </a:solidFill>
                <a:latin typeface="Ultra"/>
                <a:ea typeface="Ultra"/>
                <a:cs typeface="Ultra"/>
                <a:sym typeface="Ultr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veria Gruesa Libre"/>
              <a:buChar char="●"/>
              <a:defRPr>
                <a:solidFill>
                  <a:schemeClr val="dk1"/>
                </a:solidFill>
                <a:latin typeface="Averia Gruesa Libre"/>
                <a:ea typeface="Averia Gruesa Libre"/>
                <a:cs typeface="Averia Gruesa Libre"/>
                <a:sym typeface="Averia Gruesa Libre"/>
              </a:defRPr>
            </a:lvl1pPr>
            <a:lvl2pPr marL="914400" lvl="1" indent="-317500">
              <a:lnSpc>
                <a:spcPct val="100000"/>
              </a:lnSpc>
              <a:spcBef>
                <a:spcPts val="1600"/>
              </a:spcBef>
              <a:spcAft>
                <a:spcPts val="0"/>
              </a:spcAft>
              <a:buClr>
                <a:schemeClr val="dk1"/>
              </a:buClr>
              <a:buSzPts val="1400"/>
              <a:buFont typeface="Averia Gruesa Libre"/>
              <a:buChar char="○"/>
              <a:defRPr>
                <a:solidFill>
                  <a:schemeClr val="dk1"/>
                </a:solidFill>
                <a:latin typeface="Averia Gruesa Libre"/>
                <a:ea typeface="Averia Gruesa Libre"/>
                <a:cs typeface="Averia Gruesa Libre"/>
                <a:sym typeface="Averia Gruesa Libre"/>
              </a:defRPr>
            </a:lvl2pPr>
            <a:lvl3pPr marL="1371600" lvl="2" indent="-317500">
              <a:lnSpc>
                <a:spcPct val="100000"/>
              </a:lnSpc>
              <a:spcBef>
                <a:spcPts val="1600"/>
              </a:spcBef>
              <a:spcAft>
                <a:spcPts val="0"/>
              </a:spcAft>
              <a:buClr>
                <a:schemeClr val="dk1"/>
              </a:buClr>
              <a:buSzPts val="1400"/>
              <a:buFont typeface="Averia Gruesa Libre"/>
              <a:buChar char="■"/>
              <a:defRPr>
                <a:solidFill>
                  <a:schemeClr val="dk1"/>
                </a:solidFill>
                <a:latin typeface="Averia Gruesa Libre"/>
                <a:ea typeface="Averia Gruesa Libre"/>
                <a:cs typeface="Averia Gruesa Libre"/>
                <a:sym typeface="Averia Gruesa Libre"/>
              </a:defRPr>
            </a:lvl3pPr>
            <a:lvl4pPr marL="1828800" lvl="3" indent="-317500">
              <a:lnSpc>
                <a:spcPct val="100000"/>
              </a:lnSpc>
              <a:spcBef>
                <a:spcPts val="1600"/>
              </a:spcBef>
              <a:spcAft>
                <a:spcPts val="0"/>
              </a:spcAft>
              <a:buClr>
                <a:schemeClr val="dk1"/>
              </a:buClr>
              <a:buSzPts val="1400"/>
              <a:buFont typeface="Averia Gruesa Libre"/>
              <a:buChar char="●"/>
              <a:defRPr>
                <a:solidFill>
                  <a:schemeClr val="dk1"/>
                </a:solidFill>
                <a:latin typeface="Averia Gruesa Libre"/>
                <a:ea typeface="Averia Gruesa Libre"/>
                <a:cs typeface="Averia Gruesa Libre"/>
                <a:sym typeface="Averia Gruesa Libre"/>
              </a:defRPr>
            </a:lvl4pPr>
            <a:lvl5pPr marL="2286000" lvl="4" indent="-317500">
              <a:lnSpc>
                <a:spcPct val="100000"/>
              </a:lnSpc>
              <a:spcBef>
                <a:spcPts val="1600"/>
              </a:spcBef>
              <a:spcAft>
                <a:spcPts val="0"/>
              </a:spcAft>
              <a:buClr>
                <a:schemeClr val="dk1"/>
              </a:buClr>
              <a:buSzPts val="1400"/>
              <a:buFont typeface="Averia Gruesa Libre"/>
              <a:buChar char="○"/>
              <a:defRPr>
                <a:solidFill>
                  <a:schemeClr val="dk1"/>
                </a:solidFill>
                <a:latin typeface="Averia Gruesa Libre"/>
                <a:ea typeface="Averia Gruesa Libre"/>
                <a:cs typeface="Averia Gruesa Libre"/>
                <a:sym typeface="Averia Gruesa Libre"/>
              </a:defRPr>
            </a:lvl5pPr>
            <a:lvl6pPr marL="2743200" lvl="5" indent="-317500">
              <a:lnSpc>
                <a:spcPct val="100000"/>
              </a:lnSpc>
              <a:spcBef>
                <a:spcPts val="1600"/>
              </a:spcBef>
              <a:spcAft>
                <a:spcPts val="0"/>
              </a:spcAft>
              <a:buClr>
                <a:schemeClr val="dk1"/>
              </a:buClr>
              <a:buSzPts val="1400"/>
              <a:buFont typeface="Averia Gruesa Libre"/>
              <a:buChar char="■"/>
              <a:defRPr>
                <a:solidFill>
                  <a:schemeClr val="dk1"/>
                </a:solidFill>
                <a:latin typeface="Averia Gruesa Libre"/>
                <a:ea typeface="Averia Gruesa Libre"/>
                <a:cs typeface="Averia Gruesa Libre"/>
                <a:sym typeface="Averia Gruesa Libre"/>
              </a:defRPr>
            </a:lvl6pPr>
            <a:lvl7pPr marL="3200400" lvl="6" indent="-317500">
              <a:lnSpc>
                <a:spcPct val="100000"/>
              </a:lnSpc>
              <a:spcBef>
                <a:spcPts val="1600"/>
              </a:spcBef>
              <a:spcAft>
                <a:spcPts val="0"/>
              </a:spcAft>
              <a:buClr>
                <a:schemeClr val="dk1"/>
              </a:buClr>
              <a:buSzPts val="1400"/>
              <a:buFont typeface="Averia Gruesa Libre"/>
              <a:buChar char="●"/>
              <a:defRPr>
                <a:solidFill>
                  <a:schemeClr val="dk1"/>
                </a:solidFill>
                <a:latin typeface="Averia Gruesa Libre"/>
                <a:ea typeface="Averia Gruesa Libre"/>
                <a:cs typeface="Averia Gruesa Libre"/>
                <a:sym typeface="Averia Gruesa Libre"/>
              </a:defRPr>
            </a:lvl7pPr>
            <a:lvl8pPr marL="3657600" lvl="7" indent="-317500">
              <a:lnSpc>
                <a:spcPct val="100000"/>
              </a:lnSpc>
              <a:spcBef>
                <a:spcPts val="1600"/>
              </a:spcBef>
              <a:spcAft>
                <a:spcPts val="0"/>
              </a:spcAft>
              <a:buClr>
                <a:schemeClr val="dk1"/>
              </a:buClr>
              <a:buSzPts val="1400"/>
              <a:buFont typeface="Averia Gruesa Libre"/>
              <a:buChar char="○"/>
              <a:defRPr>
                <a:solidFill>
                  <a:schemeClr val="dk1"/>
                </a:solidFill>
                <a:latin typeface="Averia Gruesa Libre"/>
                <a:ea typeface="Averia Gruesa Libre"/>
                <a:cs typeface="Averia Gruesa Libre"/>
                <a:sym typeface="Averia Gruesa Libre"/>
              </a:defRPr>
            </a:lvl8pPr>
            <a:lvl9pPr marL="4114800" lvl="8" indent="-317500">
              <a:lnSpc>
                <a:spcPct val="100000"/>
              </a:lnSpc>
              <a:spcBef>
                <a:spcPts val="1600"/>
              </a:spcBef>
              <a:spcAft>
                <a:spcPts val="1600"/>
              </a:spcAft>
              <a:buClr>
                <a:schemeClr val="dk1"/>
              </a:buClr>
              <a:buSzPts val="1400"/>
              <a:buFont typeface="Averia Gruesa Libre"/>
              <a:buChar char="■"/>
              <a:defRPr>
                <a:solidFill>
                  <a:schemeClr val="dk1"/>
                </a:solidFill>
                <a:latin typeface="Averia Gruesa Libre"/>
                <a:ea typeface="Averia Gruesa Libre"/>
                <a:cs typeface="Averia Gruesa Libre"/>
                <a:sym typeface="Averia Gruesa Libr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5" r:id="rId5"/>
    <p:sldLayoutId id="2147483660" r:id="rId6"/>
    <p:sldLayoutId id="2147483679" r:id="rId7"/>
    <p:sldLayoutId id="2147483680"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mailto:lja@bushlawgroup.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www.leg.state.fl.us/statutes/index.cfm?App_mode=Display_Statute&amp;Search_String=&amp;URL=1000-1099/1012/Sections/1012.01.html"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com"/><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com"/><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pic>
        <p:nvPicPr>
          <p:cNvPr id="4" name="Picture 3">
            <a:extLst>
              <a:ext uri="{FF2B5EF4-FFF2-40B4-BE49-F238E27FC236}">
                <a16:creationId xmlns:a16="http://schemas.microsoft.com/office/drawing/2014/main" id="{26DDFFB5-B701-8015-F97D-1F9A2A7497DB}"/>
              </a:ext>
            </a:extLst>
          </p:cNvPr>
          <p:cNvPicPr>
            <a:picLocks noChangeAspect="1"/>
          </p:cNvPicPr>
          <p:nvPr/>
        </p:nvPicPr>
        <p:blipFill>
          <a:blip r:embed="rId3"/>
          <a:stretch>
            <a:fillRect/>
          </a:stretch>
        </p:blipFill>
        <p:spPr>
          <a:xfrm>
            <a:off x="2517329" y="468980"/>
            <a:ext cx="4109333" cy="2102770"/>
          </a:xfrm>
          <a:prstGeom prst="rect">
            <a:avLst/>
          </a:prstGeom>
        </p:spPr>
      </p:pic>
      <p:sp>
        <p:nvSpPr>
          <p:cNvPr id="9" name="TextBox 8">
            <a:extLst>
              <a:ext uri="{FF2B5EF4-FFF2-40B4-BE49-F238E27FC236}">
                <a16:creationId xmlns:a16="http://schemas.microsoft.com/office/drawing/2014/main" id="{C8B0B34E-BF4F-D11D-58AA-A62AFB848ADD}"/>
              </a:ext>
            </a:extLst>
          </p:cNvPr>
          <p:cNvSpPr txBox="1"/>
          <p:nvPr/>
        </p:nvSpPr>
        <p:spPr>
          <a:xfrm>
            <a:off x="2246240" y="3047544"/>
            <a:ext cx="4651513"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400" b="1" dirty="0">
                <a:solidFill>
                  <a:schemeClr val="tx1"/>
                </a:solidFill>
                <a:latin typeface="Bookman Old Style" panose="02050604050505020204" pitchFamily="18" charset="0"/>
              </a:rPr>
              <a:t>Lisa J. Augspurger, Esq.       </a:t>
            </a:r>
            <a:r>
              <a:rPr lang="en-US" sz="2400" b="1" dirty="0">
                <a:solidFill>
                  <a:schemeClr val="tx1"/>
                </a:solidFill>
                <a:latin typeface="Bookman Old Style" panose="02050604050505020204" pitchFamily="18" charset="0"/>
                <a:hlinkClick r:id="rId4">
                  <a:extLst>
                    <a:ext uri="{A12FA001-AC4F-418D-AE19-62706E023703}">
                      <ahyp:hlinkClr xmlns:ahyp="http://schemas.microsoft.com/office/drawing/2018/hyperlinkcolor" val="tx"/>
                    </a:ext>
                  </a:extLst>
                </a:hlinkClick>
              </a:rPr>
              <a:t>lja@bushlawgroup.com</a:t>
            </a:r>
            <a:r>
              <a:rPr lang="en-US" sz="2400" b="1" dirty="0">
                <a:solidFill>
                  <a:schemeClr val="tx1"/>
                </a:solidFill>
                <a:latin typeface="Bookman Old Style" panose="02050604050505020204" pitchFamily="18" charset="0"/>
              </a:rPr>
              <a:t>  </a:t>
            </a:r>
          </a:p>
        </p:txBody>
      </p:sp>
      <p:sp>
        <p:nvSpPr>
          <p:cNvPr id="11" name="TextBox 10">
            <a:extLst>
              <a:ext uri="{FF2B5EF4-FFF2-40B4-BE49-F238E27FC236}">
                <a16:creationId xmlns:a16="http://schemas.microsoft.com/office/drawing/2014/main" id="{0AFEE5FA-11C6-750B-695C-BE954AA2E93A}"/>
              </a:ext>
            </a:extLst>
          </p:cNvPr>
          <p:cNvSpPr txBox="1"/>
          <p:nvPr/>
        </p:nvSpPr>
        <p:spPr>
          <a:xfrm>
            <a:off x="356882" y="4076794"/>
            <a:ext cx="8430231" cy="1015663"/>
          </a:xfrm>
          <a:prstGeom prst="rect">
            <a:avLst/>
          </a:prstGeom>
          <a:noFill/>
          <a:effectLst>
            <a:outerShdw blurRad="50800" dist="38100" dir="2700000" algn="tl" rotWithShape="0">
              <a:prstClr val="black">
                <a:alpha val="40000"/>
              </a:prstClr>
            </a:outerShdw>
          </a:effectLst>
        </p:spPr>
        <p:txBody>
          <a:bodyPr wrap="square" numCol="2">
            <a:spAutoFit/>
          </a:bodyPr>
          <a:lstStyle/>
          <a:p>
            <a:r>
              <a:rPr lang="en-US" sz="1200" b="1" dirty="0">
                <a:solidFill>
                  <a:schemeClr val="tx1"/>
                </a:solidFill>
                <a:latin typeface="Bookman Old Style" panose="02050604050505020204" pitchFamily="18" charset="0"/>
              </a:rPr>
              <a:t>1701 Hermitage Blvd., Suite 103</a:t>
            </a:r>
          </a:p>
          <a:p>
            <a:r>
              <a:rPr lang="en-US" sz="1200" b="1" dirty="0">
                <a:solidFill>
                  <a:schemeClr val="tx1"/>
                </a:solidFill>
                <a:latin typeface="Bookman Old Style" panose="02050604050505020204" pitchFamily="18" charset="0"/>
              </a:rPr>
              <a:t>Tallahassee, FL 32308</a:t>
            </a:r>
          </a:p>
          <a:p>
            <a:r>
              <a:rPr lang="en-US" sz="1200" b="1" dirty="0">
                <a:solidFill>
                  <a:schemeClr val="tx1"/>
                </a:solidFill>
                <a:latin typeface="Bookman Old Style" panose="02050604050505020204" pitchFamily="18" charset="0"/>
              </a:rPr>
              <a:t>Tel: (850) 386-7666 ● Fax: (850) 386-1376</a:t>
            </a:r>
          </a:p>
          <a:p>
            <a:endParaRPr lang="en-US" sz="1200" b="1" dirty="0">
              <a:solidFill>
                <a:schemeClr val="tx1"/>
              </a:solidFill>
              <a:latin typeface="Bookman Old Style" panose="02050604050505020204" pitchFamily="18" charset="0"/>
            </a:endParaRPr>
          </a:p>
          <a:p>
            <a:r>
              <a:rPr lang="en-US" sz="1200" b="1" dirty="0">
                <a:solidFill>
                  <a:schemeClr val="tx1"/>
                </a:solidFill>
                <a:latin typeface="Bookman Old Style" panose="02050604050505020204" pitchFamily="18" charset="0"/>
              </a:rPr>
              <a:t>                      </a:t>
            </a:r>
          </a:p>
          <a:p>
            <a:r>
              <a:rPr lang="en-US" sz="1200" b="1" dirty="0">
                <a:solidFill>
                  <a:schemeClr val="tx1"/>
                </a:solidFill>
                <a:latin typeface="Bookman Old Style" panose="02050604050505020204" pitchFamily="18" charset="0"/>
              </a:rPr>
              <a:t>                       605 East Robinson Street, Suite 220</a:t>
            </a:r>
          </a:p>
          <a:p>
            <a:r>
              <a:rPr lang="en-US" sz="1200" b="1" dirty="0">
                <a:solidFill>
                  <a:schemeClr val="tx1"/>
                </a:solidFill>
                <a:latin typeface="Bookman Old Style" panose="02050604050505020204" pitchFamily="18" charset="0"/>
              </a:rPr>
              <a:t>                                           Orlando, Florida 32801</a:t>
            </a:r>
          </a:p>
          <a:p>
            <a:r>
              <a:rPr lang="en-US" sz="1200" b="1" dirty="0">
                <a:solidFill>
                  <a:schemeClr val="tx1"/>
                </a:solidFill>
                <a:latin typeface="Bookman Old Style" panose="02050604050505020204" pitchFamily="18" charset="0"/>
              </a:rPr>
              <a:t>                Tel (407) 422-5319 ● Fax (407) 849-1821</a:t>
            </a:r>
          </a:p>
          <a:p>
            <a:endParaRPr lang="en-US" sz="1200" b="1" dirty="0">
              <a:solidFill>
                <a:schemeClr val="tx1"/>
              </a:solidFill>
              <a:latin typeface="Bookman Old Style" panose="020506040505050202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5F25D7-A5E2-59A8-A4BE-B65C97BABA1B}"/>
              </a:ext>
            </a:extLst>
          </p:cNvPr>
          <p:cNvSpPr txBox="1"/>
          <p:nvPr/>
        </p:nvSpPr>
        <p:spPr>
          <a:xfrm>
            <a:off x="849854" y="1412811"/>
            <a:ext cx="7368988" cy="2288960"/>
          </a:xfrm>
          <a:prstGeom prst="rect">
            <a:avLst/>
          </a:prstGeom>
          <a:noFill/>
        </p:spPr>
        <p:txBody>
          <a:bodyPr wrap="square">
            <a:spAutoFit/>
          </a:bodyPr>
          <a:lstStyle/>
          <a:p>
            <a:pPr marL="0" marR="0">
              <a:lnSpc>
                <a:spcPct val="107000"/>
              </a:lnSpc>
              <a:spcAft>
                <a:spcPts val="800"/>
              </a:spcAft>
              <a:buNone/>
            </a:pPr>
            <a:r>
              <a:rPr lang="en-US" sz="2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Section 1003.44 – Patriotic Programs: </a:t>
            </a:r>
          </a:p>
          <a:p>
            <a:pPr marR="150495" lvl="0" algn="just" eaLnBrk="0" hangingPunct="0">
              <a:lnSpc>
                <a:spcPct val="92000"/>
              </a:lnSpc>
              <a:spcBef>
                <a:spcPts val="45"/>
              </a:spcBef>
              <a:spcAft>
                <a:spcPts val="800"/>
              </a:spcAft>
              <a:buSzPts val="1000"/>
              <a:tabLst>
                <a:tab pos="407670" algn="l"/>
              </a:tabLst>
            </a:pPr>
            <a:r>
              <a:rPr lang="en-US" sz="2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2400"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display</a:t>
            </a:r>
            <a:r>
              <a:rPr lang="en-US" sz="24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2400"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2400"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state</a:t>
            </a:r>
            <a:r>
              <a:rPr lang="en-US" sz="24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motto,</a:t>
            </a:r>
            <a:r>
              <a:rPr lang="en-US" sz="2400"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sz="2400"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God</a:t>
            </a:r>
            <a:r>
              <a:rPr lang="en-US" sz="2400"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We</a:t>
            </a:r>
            <a:r>
              <a:rPr lang="en-US" sz="24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Trust,”</a:t>
            </a:r>
            <a:r>
              <a:rPr lang="en-US" sz="2400"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designated</a:t>
            </a:r>
            <a:r>
              <a:rPr lang="en-US" sz="2400"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under</a:t>
            </a:r>
            <a:r>
              <a:rPr lang="en-US" sz="2400"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 15.0301,</a:t>
            </a:r>
            <a:r>
              <a:rPr lang="en-US" sz="2400" b="1" u="sng" spc="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sz="2400" b="1" u="sng"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2400" b="1" u="sng" spc="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conspicuous</a:t>
            </a:r>
            <a:r>
              <a:rPr lang="en-US" sz="2400" b="1" u="sng" spc="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place</a:t>
            </a:r>
            <a:r>
              <a:rPr lang="en-US" sz="2400" b="1" u="sng"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at</a:t>
            </a:r>
            <a:r>
              <a:rPr lang="en-US" sz="2400" b="1" u="sng" spc="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each</a:t>
            </a:r>
            <a:r>
              <a:rPr lang="en-US" sz="2400" b="1" u="sng" spc="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public</a:t>
            </a:r>
            <a:r>
              <a:rPr lang="en-US" sz="2400" b="1" u="sng" spc="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sz="2400" b="1" u="sng" spc="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sz="2400" b="1" u="sng"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2400" b="1" u="sng" spc="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district</a:t>
            </a:r>
            <a:r>
              <a:rPr lang="en-US" sz="2400" b="1" u="sng" spc="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2400" b="1" u="sng" spc="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 each</a:t>
            </a:r>
            <a:r>
              <a:rPr lang="en-US" sz="2400" b="1" u="sng"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building</a:t>
            </a:r>
            <a:r>
              <a:rPr lang="en-US" sz="2400"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used</a:t>
            </a:r>
            <a:r>
              <a:rPr lang="en-US" sz="2400" b="1" u="sng"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by</a:t>
            </a:r>
            <a:r>
              <a:rPr lang="en-US" sz="2400" b="1" u="sng"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2400" b="1" u="sng"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district</a:t>
            </a:r>
            <a:r>
              <a:rPr lang="en-US" sz="2400" b="1" u="sng"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sz="2400" b="1" u="sng"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board.</a:t>
            </a:r>
          </a:p>
        </p:txBody>
      </p:sp>
    </p:spTree>
    <p:extLst>
      <p:ext uri="{BB962C8B-B14F-4D97-AF65-F5344CB8AC3E}">
        <p14:creationId xmlns:p14="http://schemas.microsoft.com/office/powerpoint/2010/main" val="2494129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A039A3-8864-052F-B036-1E422C975FEF}"/>
              </a:ext>
            </a:extLst>
          </p:cNvPr>
          <p:cNvSpPr txBox="1"/>
          <p:nvPr/>
        </p:nvSpPr>
        <p:spPr>
          <a:xfrm>
            <a:off x="340322" y="280642"/>
            <a:ext cx="8463356" cy="1885068"/>
          </a:xfrm>
          <a:prstGeom prst="rect">
            <a:avLst/>
          </a:prstGeom>
          <a:noFill/>
        </p:spPr>
        <p:txBody>
          <a:bodyPr wrap="square">
            <a:spAutoFit/>
          </a:bodyPr>
          <a:lstStyle/>
          <a:p>
            <a:pPr marL="0" marR="0">
              <a:lnSpc>
                <a:spcPct val="107000"/>
              </a:lnSpc>
              <a:spcAft>
                <a:spcPts val="800"/>
              </a:spcAft>
              <a:buNone/>
            </a:pPr>
            <a:endParaRPr lang="en-US" sz="9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8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t>
            </a:r>
            <a:r>
              <a:rPr lang="en-US" sz="1800" b="1" u="sng" spc="-2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Subject</a:t>
            </a:r>
            <a:r>
              <a:rPr lang="en-US" sz="18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8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legislative</a:t>
            </a:r>
            <a:r>
              <a:rPr lang="en-US" sz="18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appropriation,</a:t>
            </a:r>
            <a:r>
              <a:rPr lang="en-US" sz="18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8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display</a:t>
            </a:r>
            <a:r>
              <a:rPr lang="en-US" sz="18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8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portraits</a:t>
            </a:r>
            <a:r>
              <a:rPr lang="en-US" sz="18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8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George Washington</a:t>
            </a:r>
            <a:r>
              <a:rPr lang="en-US" sz="1800" b="1" u="sng" spc="1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800" b="1" u="sng" spc="1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Abraham</a:t>
            </a:r>
            <a:r>
              <a:rPr lang="en-US" sz="1800" b="1" u="sng" spc="1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Lincoln</a:t>
            </a:r>
            <a:r>
              <a:rPr lang="en-US" sz="1800" b="1" u="sng" spc="1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sz="1800" b="1" u="sng" spc="1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800" b="1" u="sng" spc="1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conspicuous</a:t>
            </a:r>
            <a:r>
              <a:rPr lang="en-US" sz="1800" b="1" u="sng" spc="1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place</a:t>
            </a:r>
            <a:r>
              <a:rPr lang="en-US" sz="1800" b="1" u="sng" spc="1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at</a:t>
            </a:r>
            <a:r>
              <a:rPr lang="en-US" sz="1800" b="1" u="sng" spc="1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each</a:t>
            </a:r>
            <a:r>
              <a:rPr lang="en-US" sz="1800" b="1" u="sng" spc="1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public school</a:t>
            </a:r>
            <a:r>
              <a:rPr lang="en-US" sz="18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sz="18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8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district.</a:t>
            </a:r>
            <a:r>
              <a:rPr lang="en-US" sz="18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8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Department</a:t>
            </a:r>
            <a:r>
              <a:rPr lang="en-US" sz="18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8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Education</a:t>
            </a:r>
            <a:r>
              <a:rPr lang="en-US" sz="18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shall</a:t>
            </a:r>
            <a:r>
              <a:rPr lang="en-US" sz="18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select</a:t>
            </a:r>
            <a:r>
              <a:rPr lang="en-US" sz="18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8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portraits and make them available to each school district.</a:t>
            </a:r>
          </a:p>
          <a:p>
            <a:pPr marL="342900" marR="150495" lvl="0" indent="-342900" algn="just" eaLnBrk="0" hangingPunct="0">
              <a:lnSpc>
                <a:spcPct val="107000"/>
              </a:lnSpc>
              <a:spcBef>
                <a:spcPts val="920"/>
              </a:spcBef>
              <a:spcAft>
                <a:spcPts val="800"/>
              </a:spcAft>
              <a:buSzPts val="1000"/>
              <a:buFont typeface="+mj-lt"/>
              <a:buAutoNum type="arabicPeriod" startAt="2"/>
              <a:tabLst>
                <a:tab pos="281305" algn="l"/>
              </a:tabLst>
            </a:pPr>
            <a:endParaRPr lang="en-US" sz="9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endParaRPr>
          </a:p>
        </p:txBody>
      </p:sp>
      <p:pic>
        <p:nvPicPr>
          <p:cNvPr id="2" name="Picture 1" descr="George Washington Pictures To Print For Free">
            <a:extLst>
              <a:ext uri="{FF2B5EF4-FFF2-40B4-BE49-F238E27FC236}">
                <a16:creationId xmlns:a16="http://schemas.microsoft.com/office/drawing/2014/main" id="{FF6FA5A4-2B9F-7BB0-E645-CAC812B59752}"/>
              </a:ext>
            </a:extLst>
          </p:cNvPr>
          <p:cNvPicPr>
            <a:picLocks noChangeAspect="1"/>
          </p:cNvPicPr>
          <p:nvPr/>
        </p:nvPicPr>
        <p:blipFill>
          <a:blip r:embed="rId2"/>
          <a:stretch>
            <a:fillRect/>
          </a:stretch>
        </p:blipFill>
        <p:spPr>
          <a:xfrm>
            <a:off x="774550" y="1818042"/>
            <a:ext cx="3431689" cy="2992395"/>
          </a:xfrm>
          <a:prstGeom prst="rect">
            <a:avLst/>
          </a:prstGeom>
        </p:spPr>
      </p:pic>
      <p:pic>
        <p:nvPicPr>
          <p:cNvPr id="3" name="Picture 2" descr="Abraham Lincoln - Simple English Wikipedia, the free encyclopedia">
            <a:extLst>
              <a:ext uri="{FF2B5EF4-FFF2-40B4-BE49-F238E27FC236}">
                <a16:creationId xmlns:a16="http://schemas.microsoft.com/office/drawing/2014/main" id="{A2FE33F5-6512-561C-B23B-95A39FD5B1ED}"/>
              </a:ext>
            </a:extLst>
          </p:cNvPr>
          <p:cNvPicPr>
            <a:picLocks noChangeAspect="1"/>
          </p:cNvPicPr>
          <p:nvPr/>
        </p:nvPicPr>
        <p:blipFill>
          <a:blip r:embed="rId3"/>
          <a:stretch>
            <a:fillRect/>
          </a:stretch>
        </p:blipFill>
        <p:spPr>
          <a:xfrm>
            <a:off x="4744121" y="1818041"/>
            <a:ext cx="3324113" cy="2786231"/>
          </a:xfrm>
          <a:prstGeom prst="rect">
            <a:avLst/>
          </a:prstGeom>
        </p:spPr>
      </p:pic>
    </p:spTree>
    <p:extLst>
      <p:ext uri="{BB962C8B-B14F-4D97-AF65-F5344CB8AC3E}">
        <p14:creationId xmlns:p14="http://schemas.microsoft.com/office/powerpoint/2010/main" val="859738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E42324A-2DE4-496B-B08A-4EAE21A808CC}"/>
              </a:ext>
            </a:extLst>
          </p:cNvPr>
          <p:cNvSpPr txBox="1"/>
          <p:nvPr/>
        </p:nvSpPr>
        <p:spPr>
          <a:xfrm>
            <a:off x="323133" y="349942"/>
            <a:ext cx="8573359" cy="4429995"/>
          </a:xfrm>
          <a:prstGeom prst="rect">
            <a:avLst/>
          </a:prstGeom>
          <a:noFill/>
        </p:spPr>
        <p:txBody>
          <a:bodyPr wrap="square">
            <a:spAutoFit/>
          </a:bodyPr>
          <a:lstStyle/>
          <a:p>
            <a:pPr marL="0" marR="0">
              <a:lnSpc>
                <a:spcPct val="10700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Chapter Law 2026-75 // Care of students with epilepsy</a:t>
            </a:r>
          </a:p>
          <a:p>
            <a:pPr marL="0" marR="0">
              <a:lnSpc>
                <a:spcPct val="10700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a:p>
            <a:pPr marL="0" marR="0">
              <a:lnSpc>
                <a:spcPct val="10700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Amends Section 1006.0626, Fla. Stat. to include: </a:t>
            </a:r>
          </a:p>
          <a:p>
            <a:pPr marL="0" marR="0">
              <a:lnSpc>
                <a:spcPct val="10700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Definition of “school” is that found in Section 1004.01(17) and includes Charter Schools under Section 1002.33, Fla. Stat.  </a:t>
            </a:r>
          </a:p>
          <a:p>
            <a:pPr marL="0" marR="0">
              <a:lnSpc>
                <a:spcPct val="10700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a:p>
            <a:pPr marL="0" marR="0">
              <a:lnSpc>
                <a:spcPct val="10700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Any employee whose duties include regular contact with a child with epilepsy (including those who transport the child) must complete training in the care of students with epilepsy and seizure disorders; training is valid for 5 years. </a:t>
            </a:r>
          </a:p>
          <a:p>
            <a:pPr marL="0" marR="0">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Created subpart (5) – each school has to display a poster describing the basic steps of responding to an individual having a seizure; DOE is to identify one      </a:t>
            </a:r>
          </a:p>
          <a:p>
            <a:pPr marL="0" marR="0">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or more posters for this requirement. </a:t>
            </a:r>
          </a:p>
          <a:p>
            <a:pPr marL="0" marR="0">
              <a:lnSpc>
                <a:spcPct val="10700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a:p>
            <a:pPr marL="0" marR="0">
              <a:lnSpc>
                <a:spcPct val="10700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Effective July 1, 2026</a:t>
            </a:r>
          </a:p>
        </p:txBody>
      </p:sp>
    </p:spTree>
    <p:extLst>
      <p:ext uri="{BB962C8B-B14F-4D97-AF65-F5344CB8AC3E}">
        <p14:creationId xmlns:p14="http://schemas.microsoft.com/office/powerpoint/2010/main" val="2792503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5" name="TextBox 4">
            <a:extLst>
              <a:ext uri="{FF2B5EF4-FFF2-40B4-BE49-F238E27FC236}">
                <a16:creationId xmlns:a16="http://schemas.microsoft.com/office/drawing/2014/main" id="{CE087F9C-537D-4A02-63C0-3A8178BB11A6}"/>
              </a:ext>
            </a:extLst>
          </p:cNvPr>
          <p:cNvSpPr txBox="1"/>
          <p:nvPr/>
        </p:nvSpPr>
        <p:spPr>
          <a:xfrm>
            <a:off x="677206" y="470912"/>
            <a:ext cx="7789587" cy="3869264"/>
          </a:xfrm>
          <a:prstGeom prst="rect">
            <a:avLst/>
          </a:prstGeom>
          <a:noFill/>
        </p:spPr>
        <p:txBody>
          <a:bodyPr wrap="square">
            <a:spAutoFit/>
          </a:bodyPr>
          <a:lstStyle/>
          <a:p>
            <a:pPr marL="0" marR="0" algn="ctr">
              <a:lnSpc>
                <a:spcPct val="107000"/>
              </a:lnSpc>
              <a:spcAft>
                <a:spcPts val="800"/>
              </a:spcAft>
              <a:buNone/>
            </a:pPr>
            <a:r>
              <a:rPr lang="en-US" sz="1600" b="1" u="sng"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HILLSBOROUGH COUNTY SCHOOL SUPERINTENDENT </a:t>
            </a:r>
          </a:p>
          <a:p>
            <a:pPr marL="0" marR="0" algn="ctr">
              <a:lnSpc>
                <a:spcPct val="107000"/>
              </a:lnSpc>
              <a:spcAft>
                <a:spcPts val="800"/>
              </a:spcAft>
              <a:buNone/>
            </a:pPr>
            <a:endPar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gn="ctr">
              <a:lnSpc>
                <a:spcPct val="107000"/>
              </a:lnSpc>
              <a:spcAft>
                <a:spcPts val="800"/>
              </a:spcAft>
              <a:buNone/>
            </a:pPr>
            <a:r>
              <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WAS AN ELECTED POSITION UNTIL November 8, 1966</a:t>
            </a:r>
          </a:p>
          <a:p>
            <a:pPr marL="0" marR="0" algn="ctr">
              <a:lnSpc>
                <a:spcPct val="107000"/>
              </a:lnSpc>
              <a:spcAft>
                <a:spcPts val="800"/>
              </a:spcAft>
              <a:buNone/>
            </a:pPr>
            <a:endPar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gn="ctr">
              <a:lnSpc>
                <a:spcPct val="107000"/>
              </a:lnSpc>
              <a:spcAft>
                <a:spcPts val="800"/>
              </a:spcAft>
              <a:buNone/>
            </a:pPr>
            <a:r>
              <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HAS BEEN AN APPOINTED POSITION SINCE November 8, 1966</a:t>
            </a:r>
          </a:p>
          <a:p>
            <a:pPr marL="0" marR="0" algn="ctr">
              <a:lnSpc>
                <a:spcPct val="107000"/>
              </a:lnSpc>
              <a:spcAft>
                <a:spcPts val="800"/>
              </a:spcAft>
              <a:buNone/>
            </a:pPr>
            <a:r>
              <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a:p>
            <a:pPr marL="0" marR="0" algn="ctr">
              <a:lnSpc>
                <a:spcPct val="107000"/>
              </a:lnSpc>
              <a:spcAft>
                <a:spcPts val="800"/>
              </a:spcAft>
              <a:buNone/>
            </a:pPr>
            <a:r>
              <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ON THE BALLOT in HILLSBOROUGH COUNTY NOW TO DECIDE IF THE POSITION SHALL REVERT BACK TO AN ELECTED POSITION. </a:t>
            </a:r>
          </a:p>
          <a:p>
            <a:pPr marL="0" marR="0" algn="ctr">
              <a:lnSpc>
                <a:spcPct val="107000"/>
              </a:lnSpc>
              <a:spcAft>
                <a:spcPts val="800"/>
              </a:spcAft>
              <a:buNone/>
            </a:pPr>
            <a:r>
              <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Chapter Law 206-196</a:t>
            </a:r>
          </a:p>
          <a:p>
            <a:pPr marL="0" marR="0" algn="ctr">
              <a:lnSpc>
                <a:spcPct val="107000"/>
              </a:lnSpc>
              <a:spcAft>
                <a:spcPts val="800"/>
              </a:spcAft>
              <a:buNone/>
            </a:pPr>
            <a:r>
              <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House Bill 4027</a:t>
            </a:r>
          </a:p>
          <a:p>
            <a:pPr marL="0" marR="0" algn="ctr">
              <a:lnSpc>
                <a:spcPct val="107000"/>
              </a:lnSpc>
              <a:spcAft>
                <a:spcPts val="800"/>
              </a:spcAft>
              <a:buNone/>
            </a:pPr>
            <a:r>
              <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a:p>
            <a:pPr marL="0" marR="0" algn="ctr">
              <a:lnSpc>
                <a:spcPct val="107000"/>
              </a:lnSpc>
              <a:spcAft>
                <a:spcPts val="800"/>
              </a:spcAft>
              <a:buNone/>
            </a:pPr>
            <a:r>
              <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Approved by the Governor on June 8, 2026. </a:t>
            </a:r>
          </a:p>
        </p:txBody>
      </p:sp>
      <p:sp>
        <p:nvSpPr>
          <p:cNvPr id="9" name="Google Shape;613;p42">
            <a:extLst>
              <a:ext uri="{FF2B5EF4-FFF2-40B4-BE49-F238E27FC236}">
                <a16:creationId xmlns:a16="http://schemas.microsoft.com/office/drawing/2014/main" id="{1E91DEC9-5616-A428-EC4B-CE0D02E1D1F4}"/>
              </a:ext>
            </a:extLst>
          </p:cNvPr>
          <p:cNvSpPr/>
          <p:nvPr/>
        </p:nvSpPr>
        <p:spPr>
          <a:xfrm flipH="1">
            <a:off x="1661929" y="1174591"/>
            <a:ext cx="251700" cy="2394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13;p42">
            <a:extLst>
              <a:ext uri="{FF2B5EF4-FFF2-40B4-BE49-F238E27FC236}">
                <a16:creationId xmlns:a16="http://schemas.microsoft.com/office/drawing/2014/main" id="{60412AA7-05C3-B33B-F3FA-95408E5FBDC5}"/>
              </a:ext>
            </a:extLst>
          </p:cNvPr>
          <p:cNvSpPr/>
          <p:nvPr/>
        </p:nvSpPr>
        <p:spPr>
          <a:xfrm flipH="1">
            <a:off x="1318171" y="1827734"/>
            <a:ext cx="251700" cy="2394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13;p42">
            <a:extLst>
              <a:ext uri="{FF2B5EF4-FFF2-40B4-BE49-F238E27FC236}">
                <a16:creationId xmlns:a16="http://schemas.microsoft.com/office/drawing/2014/main" id="{EB4D9CD1-7731-24BA-D2DE-2571F2A1627B}"/>
              </a:ext>
            </a:extLst>
          </p:cNvPr>
          <p:cNvSpPr/>
          <p:nvPr/>
        </p:nvSpPr>
        <p:spPr>
          <a:xfrm flipH="1">
            <a:off x="456445" y="2500176"/>
            <a:ext cx="251700" cy="2394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3B8D66-8DB2-1E8A-187D-D11BD3FCA1A7}"/>
              </a:ext>
            </a:extLst>
          </p:cNvPr>
          <p:cNvSpPr txBox="1"/>
          <p:nvPr/>
        </p:nvSpPr>
        <p:spPr>
          <a:xfrm>
            <a:off x="440013" y="645646"/>
            <a:ext cx="8030218" cy="3852208"/>
          </a:xfrm>
          <a:prstGeom prst="rect">
            <a:avLst/>
          </a:prstGeom>
          <a:noFill/>
        </p:spPr>
        <p:txBody>
          <a:bodyPr wrap="square">
            <a:spAutoFit/>
          </a:bodyPr>
          <a:lstStyle/>
          <a:p>
            <a:pPr marL="0" marR="0">
              <a:lnSpc>
                <a:spcPct val="10700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Chapter Law 2026-122 // Created Section 1013.041, Fla. Stat. </a:t>
            </a:r>
          </a:p>
          <a:p>
            <a:pPr marL="0" marR="0">
              <a:lnSpc>
                <a:spcPct val="10700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a:p>
            <a:pPr marL="0" marR="0">
              <a:lnSpc>
                <a:spcPct val="10700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“Statewide inventory of unimproved real property owned by school districts” </a:t>
            </a:r>
          </a:p>
          <a:p>
            <a:pPr marL="0" marR="0">
              <a:lnSpc>
                <a:spcPct val="10700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Each district is required to annually update the inventory.  Included in the annual inventory is a district-commissioned appraisal completed within the past 24 months</a:t>
            </a:r>
          </a:p>
          <a:p>
            <a:pPr marL="0" marR="0">
              <a:lnSpc>
                <a:spcPct val="10700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 Statewide report will be compiled by the Department of Education to include “any trends or findings DOE determines relevant to effective statewide land use or long-range facilities planning”. </a:t>
            </a:r>
          </a:p>
          <a:p>
            <a:pPr marL="0" marR="0">
              <a:lnSpc>
                <a:spcPct val="10700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a:p>
            <a:pPr marL="0" marR="0">
              <a:lnSpc>
                <a:spcPct val="10700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Effective June 11, 2026</a:t>
            </a:r>
          </a:p>
        </p:txBody>
      </p:sp>
    </p:spTree>
    <p:extLst>
      <p:ext uri="{BB962C8B-B14F-4D97-AF65-F5344CB8AC3E}">
        <p14:creationId xmlns:p14="http://schemas.microsoft.com/office/powerpoint/2010/main" val="450981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70" name="Google Shape;670;p43"/>
          <p:cNvSpPr txBox="1">
            <a:spLocks noGrp="1"/>
          </p:cNvSpPr>
          <p:nvPr>
            <p:ph type="body" idx="1"/>
          </p:nvPr>
        </p:nvSpPr>
        <p:spPr>
          <a:xfrm>
            <a:off x="2148945" y="308358"/>
            <a:ext cx="6660570" cy="4584300"/>
          </a:xfrm>
          <a:prstGeom prst="rect">
            <a:avLst/>
          </a:prstGeom>
        </p:spPr>
        <p:txBody>
          <a:bodyPr spcFirstLastPara="1" wrap="square" lIns="91425" tIns="91425" rIns="91425" bIns="91425" anchor="t" anchorCtr="0">
            <a:noAutofit/>
          </a:bodyPr>
          <a:lstStyle/>
          <a:p>
            <a:pPr marL="165100" indent="0">
              <a:buNone/>
            </a:pPr>
            <a:r>
              <a:rPr lang="en-US" sz="1800" b="1" dirty="0">
                <a:latin typeface="Bookman Old Style" panose="02050604050505020204" pitchFamily="18" charset="0"/>
              </a:rPr>
              <a:t>CLAIMS BILL // CHAPTER LAW 2026-186</a:t>
            </a:r>
          </a:p>
          <a:p>
            <a:pPr marL="165100" indent="0">
              <a:buNone/>
            </a:pPr>
            <a:r>
              <a:rPr lang="en-US" sz="1800" b="1" dirty="0">
                <a:latin typeface="Bookman Old Style" panose="02050604050505020204" pitchFamily="18" charset="0"/>
              </a:rPr>
              <a:t> </a:t>
            </a:r>
          </a:p>
          <a:p>
            <a:pPr marL="165100" indent="0">
              <a:buNone/>
            </a:pPr>
            <a:r>
              <a:rPr lang="en-US" sz="1800" b="1" dirty="0">
                <a:latin typeface="Bookman Old Style" panose="02050604050505020204" pitchFamily="18" charset="0"/>
              </a:rPr>
              <a:t>Miami-Dade County bus accident</a:t>
            </a:r>
          </a:p>
          <a:p>
            <a:pPr marL="165100" indent="0">
              <a:buNone/>
            </a:pPr>
            <a:r>
              <a:rPr lang="en-US" sz="1800" b="1" dirty="0">
                <a:latin typeface="Bookman Old Style" panose="02050604050505020204" pitchFamily="18" charset="0"/>
              </a:rPr>
              <a:t> </a:t>
            </a:r>
          </a:p>
          <a:p>
            <a:pPr marL="165100" indent="0">
              <a:buNone/>
            </a:pPr>
            <a:r>
              <a:rPr lang="en-US" sz="1800" b="1" dirty="0">
                <a:latin typeface="Bookman Old Style" panose="02050604050505020204" pitchFamily="18" charset="0"/>
              </a:rPr>
              <a:t>Jose Correa hit in cross-walk in Miami by bus operated by Miami-Dade County employee</a:t>
            </a:r>
          </a:p>
          <a:p>
            <a:pPr marL="165100" indent="0">
              <a:buNone/>
            </a:pPr>
            <a:r>
              <a:rPr lang="en-US" sz="1800" b="1" dirty="0">
                <a:latin typeface="Bookman Old Style" panose="02050604050505020204" pitchFamily="18" charset="0"/>
              </a:rPr>
              <a:t> </a:t>
            </a:r>
          </a:p>
          <a:p>
            <a:pPr marL="165100" indent="0">
              <a:buNone/>
            </a:pPr>
            <a:r>
              <a:rPr lang="en-US" sz="1800" b="1" dirty="0">
                <a:latin typeface="Bookman Old Style" panose="02050604050505020204" pitchFamily="18" charset="0"/>
              </a:rPr>
              <a:t>Lawsuit filed on 7-21-2022; case settled for $4.3 million; $200k paid by Miami-Dade County</a:t>
            </a:r>
          </a:p>
          <a:p>
            <a:pPr marL="165100" indent="0">
              <a:buNone/>
            </a:pPr>
            <a:r>
              <a:rPr lang="en-US" sz="1800" b="1" dirty="0">
                <a:latin typeface="Bookman Old Style" panose="02050604050505020204" pitchFamily="18" charset="0"/>
              </a:rPr>
              <a:t> </a:t>
            </a:r>
          </a:p>
          <a:p>
            <a:pPr marL="165100" indent="0">
              <a:buNone/>
            </a:pPr>
            <a:r>
              <a:rPr lang="en-US" sz="1800" b="1" dirty="0">
                <a:latin typeface="Bookman Old Style" panose="02050604050505020204" pitchFamily="18" charset="0"/>
              </a:rPr>
              <a:t>Mr. Correa incurred below knee amputation</a:t>
            </a:r>
          </a:p>
          <a:p>
            <a:pPr marL="165100" indent="0">
              <a:buNone/>
            </a:pPr>
            <a:r>
              <a:rPr lang="en-US" sz="1800" b="1" dirty="0">
                <a:latin typeface="Bookman Old Style" panose="02050604050505020204" pitchFamily="18" charset="0"/>
              </a:rPr>
              <a:t> </a:t>
            </a:r>
          </a:p>
          <a:p>
            <a:pPr marL="165100" indent="0">
              <a:buNone/>
            </a:pPr>
            <a:r>
              <a:rPr lang="en-US" sz="1800" b="1" dirty="0">
                <a:latin typeface="Bookman Old Style" panose="02050604050505020204" pitchFamily="18" charset="0"/>
              </a:rPr>
              <a:t>Claims Bill seeking $4.1 million </a:t>
            </a:r>
          </a:p>
          <a:p>
            <a:pPr marL="165100" indent="0">
              <a:buNone/>
            </a:pPr>
            <a:r>
              <a:rPr lang="en-US" sz="1800" b="1" dirty="0">
                <a:latin typeface="Bookman Old Style" panose="02050604050505020204" pitchFamily="18" charset="0"/>
              </a:rPr>
              <a:t> </a:t>
            </a:r>
          </a:p>
          <a:p>
            <a:pPr marL="165100" indent="0">
              <a:buNone/>
            </a:pPr>
            <a:r>
              <a:rPr lang="en-US" sz="1800" b="1" dirty="0">
                <a:latin typeface="Bookman Old Style" panose="02050604050505020204" pitchFamily="18" charset="0"/>
              </a:rPr>
              <a:t>Legislature directed Miami-Dade County to pay Mr. Correa $4.1 million</a:t>
            </a:r>
          </a:p>
          <a:p>
            <a:pPr marL="0" lvl="0" indent="0" algn="l" rtl="0">
              <a:spcBef>
                <a:spcPts val="0"/>
              </a:spcBef>
              <a:spcAft>
                <a:spcPts val="0"/>
              </a:spcAft>
              <a:buNone/>
            </a:pPr>
            <a:endParaRPr sz="1800" b="1" dirty="0">
              <a:latin typeface="Bookman Old Style" panose="02050604050505020204" pitchFamily="18" charset="0"/>
            </a:endParaRPr>
          </a:p>
        </p:txBody>
      </p:sp>
      <p:grpSp>
        <p:nvGrpSpPr>
          <p:cNvPr id="750" name="Google Shape;764;p46">
            <a:extLst>
              <a:ext uri="{FF2B5EF4-FFF2-40B4-BE49-F238E27FC236}">
                <a16:creationId xmlns:a16="http://schemas.microsoft.com/office/drawing/2014/main" id="{A71EF330-8CFC-CFF3-3E22-B9827DC22D7B}"/>
              </a:ext>
            </a:extLst>
          </p:cNvPr>
          <p:cNvGrpSpPr/>
          <p:nvPr/>
        </p:nvGrpSpPr>
        <p:grpSpPr>
          <a:xfrm rot="1507222">
            <a:off x="830851" y="1038912"/>
            <a:ext cx="830105" cy="3063290"/>
            <a:chOff x="1465175" y="2882125"/>
            <a:chExt cx="382025" cy="1568875"/>
          </a:xfrm>
        </p:grpSpPr>
        <p:sp>
          <p:nvSpPr>
            <p:cNvPr id="751" name="Google Shape;765;p46">
              <a:extLst>
                <a:ext uri="{FF2B5EF4-FFF2-40B4-BE49-F238E27FC236}">
                  <a16:creationId xmlns:a16="http://schemas.microsoft.com/office/drawing/2014/main" id="{42CB5498-9213-C343-595B-071874950FF0}"/>
                </a:ext>
              </a:extLst>
            </p:cNvPr>
            <p:cNvSpPr/>
            <p:nvPr/>
          </p:nvSpPr>
          <p:spPr>
            <a:xfrm>
              <a:off x="1833325" y="3848700"/>
              <a:ext cx="2325" cy="2350"/>
            </a:xfrm>
            <a:custGeom>
              <a:avLst/>
              <a:gdLst/>
              <a:ahLst/>
              <a:cxnLst/>
              <a:rect l="l" t="t" r="r" b="b"/>
              <a:pathLst>
                <a:path w="93" h="94" extrusionOk="0">
                  <a:moveTo>
                    <a:pt x="93" y="1"/>
                  </a:moveTo>
                  <a:cubicBezTo>
                    <a:pt x="62" y="32"/>
                    <a:pt x="31" y="62"/>
                    <a:pt x="0" y="93"/>
                  </a:cubicBezTo>
                  <a:cubicBezTo>
                    <a:pt x="31" y="62"/>
                    <a:pt x="62" y="32"/>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66;p46">
              <a:extLst>
                <a:ext uri="{FF2B5EF4-FFF2-40B4-BE49-F238E27FC236}">
                  <a16:creationId xmlns:a16="http://schemas.microsoft.com/office/drawing/2014/main" id="{D5034CD9-3674-B595-06EF-2CC35E1F4FC1}"/>
                </a:ext>
              </a:extLst>
            </p:cNvPr>
            <p:cNvSpPr/>
            <p:nvPr/>
          </p:nvSpPr>
          <p:spPr>
            <a:xfrm>
              <a:off x="1839475" y="3804800"/>
              <a:ext cx="800" cy="800"/>
            </a:xfrm>
            <a:custGeom>
              <a:avLst/>
              <a:gdLst/>
              <a:ahLst/>
              <a:cxnLst/>
              <a:rect l="l" t="t" r="r" b="b"/>
              <a:pathLst>
                <a:path w="32" h="32" extrusionOk="0">
                  <a:moveTo>
                    <a:pt x="31" y="1"/>
                  </a:moveTo>
                  <a:cubicBezTo>
                    <a:pt x="31" y="32"/>
                    <a:pt x="31" y="32"/>
                    <a:pt x="1" y="32"/>
                  </a:cubicBezTo>
                  <a:cubicBezTo>
                    <a:pt x="31" y="32"/>
                    <a:pt x="31" y="32"/>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67;p46">
              <a:extLst>
                <a:ext uri="{FF2B5EF4-FFF2-40B4-BE49-F238E27FC236}">
                  <a16:creationId xmlns:a16="http://schemas.microsoft.com/office/drawing/2014/main" id="{B2F5EF8E-BA97-56D6-51F3-76E7212CF4C1}"/>
                </a:ext>
              </a:extLst>
            </p:cNvPr>
            <p:cNvSpPr/>
            <p:nvPr/>
          </p:nvSpPr>
          <p:spPr>
            <a:xfrm>
              <a:off x="1835625" y="3808650"/>
              <a:ext cx="800" cy="800"/>
            </a:xfrm>
            <a:custGeom>
              <a:avLst/>
              <a:gdLst/>
              <a:ahLst/>
              <a:cxnLst/>
              <a:rect l="l" t="t" r="r" b="b"/>
              <a:pathLst>
                <a:path w="32" h="32" extrusionOk="0">
                  <a:moveTo>
                    <a:pt x="31" y="1"/>
                  </a:moveTo>
                  <a:cubicBezTo>
                    <a:pt x="1" y="32"/>
                    <a:pt x="1" y="32"/>
                    <a:pt x="1" y="32"/>
                  </a:cubicBezTo>
                  <a:cubicBezTo>
                    <a:pt x="1" y="32"/>
                    <a:pt x="1" y="32"/>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68;p46">
              <a:extLst>
                <a:ext uri="{FF2B5EF4-FFF2-40B4-BE49-F238E27FC236}">
                  <a16:creationId xmlns:a16="http://schemas.microsoft.com/office/drawing/2014/main" id="{3E850595-0C1F-614B-EE31-C57AD47B2BDB}"/>
                </a:ext>
              </a:extLst>
            </p:cNvPr>
            <p:cNvSpPr/>
            <p:nvPr/>
          </p:nvSpPr>
          <p:spPr>
            <a:xfrm>
              <a:off x="1842550" y="3799425"/>
              <a:ext cx="800" cy="1550"/>
            </a:xfrm>
            <a:custGeom>
              <a:avLst/>
              <a:gdLst/>
              <a:ahLst/>
              <a:cxnLst/>
              <a:rect l="l" t="t" r="r" b="b"/>
              <a:pathLst>
                <a:path w="32" h="62" extrusionOk="0">
                  <a:moveTo>
                    <a:pt x="32" y="0"/>
                  </a:moveTo>
                  <a:cubicBezTo>
                    <a:pt x="32" y="31"/>
                    <a:pt x="32" y="31"/>
                    <a:pt x="1" y="62"/>
                  </a:cubicBezTo>
                  <a:cubicBezTo>
                    <a:pt x="32" y="31"/>
                    <a:pt x="32" y="31"/>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69;p46">
              <a:extLst>
                <a:ext uri="{FF2B5EF4-FFF2-40B4-BE49-F238E27FC236}">
                  <a16:creationId xmlns:a16="http://schemas.microsoft.com/office/drawing/2014/main" id="{4F097309-FD0D-5C94-70CA-9EC48A68EF50}"/>
                </a:ext>
              </a:extLst>
            </p:cNvPr>
            <p:cNvSpPr/>
            <p:nvPr/>
          </p:nvSpPr>
          <p:spPr>
            <a:xfrm>
              <a:off x="1837175" y="3843325"/>
              <a:ext cx="775" cy="3100"/>
            </a:xfrm>
            <a:custGeom>
              <a:avLst/>
              <a:gdLst/>
              <a:ahLst/>
              <a:cxnLst/>
              <a:rect l="l" t="t" r="r" b="b"/>
              <a:pathLst>
                <a:path w="31" h="124" extrusionOk="0">
                  <a:moveTo>
                    <a:pt x="31" y="0"/>
                  </a:moveTo>
                  <a:cubicBezTo>
                    <a:pt x="31" y="31"/>
                    <a:pt x="0" y="93"/>
                    <a:pt x="0" y="123"/>
                  </a:cubicBezTo>
                  <a:cubicBezTo>
                    <a:pt x="0" y="93"/>
                    <a:pt x="31" y="31"/>
                    <a:pt x="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70;p46">
              <a:extLst>
                <a:ext uri="{FF2B5EF4-FFF2-40B4-BE49-F238E27FC236}">
                  <a16:creationId xmlns:a16="http://schemas.microsoft.com/office/drawing/2014/main" id="{3EB49D36-CD94-FACF-ECDD-3155F308DF85}"/>
                </a:ext>
              </a:extLst>
            </p:cNvPr>
            <p:cNvSpPr/>
            <p:nvPr/>
          </p:nvSpPr>
          <p:spPr>
            <a:xfrm>
              <a:off x="1838700" y="3835625"/>
              <a:ext cx="800" cy="6175"/>
            </a:xfrm>
            <a:custGeom>
              <a:avLst/>
              <a:gdLst/>
              <a:ahLst/>
              <a:cxnLst/>
              <a:rect l="l" t="t" r="r" b="b"/>
              <a:pathLst>
                <a:path w="32" h="247" extrusionOk="0">
                  <a:moveTo>
                    <a:pt x="32" y="0"/>
                  </a:moveTo>
                  <a:cubicBezTo>
                    <a:pt x="32" y="92"/>
                    <a:pt x="32" y="154"/>
                    <a:pt x="1" y="247"/>
                  </a:cubicBezTo>
                  <a:cubicBezTo>
                    <a:pt x="32" y="154"/>
                    <a:pt x="32" y="92"/>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71;p46">
              <a:extLst>
                <a:ext uri="{FF2B5EF4-FFF2-40B4-BE49-F238E27FC236}">
                  <a16:creationId xmlns:a16="http://schemas.microsoft.com/office/drawing/2014/main" id="{A443D20C-3166-1692-1F6B-DBD93EEF42AA}"/>
                </a:ext>
              </a:extLst>
            </p:cNvPr>
            <p:cNvSpPr/>
            <p:nvPr/>
          </p:nvSpPr>
          <p:spPr>
            <a:xfrm>
              <a:off x="1838700" y="3825600"/>
              <a:ext cx="800" cy="5425"/>
            </a:xfrm>
            <a:custGeom>
              <a:avLst/>
              <a:gdLst/>
              <a:ahLst/>
              <a:cxnLst/>
              <a:rect l="l" t="t" r="r" b="b"/>
              <a:pathLst>
                <a:path w="32" h="217" extrusionOk="0">
                  <a:moveTo>
                    <a:pt x="1" y="1"/>
                  </a:moveTo>
                  <a:cubicBezTo>
                    <a:pt x="32" y="62"/>
                    <a:pt x="32" y="124"/>
                    <a:pt x="32" y="216"/>
                  </a:cubicBezTo>
                  <a:cubicBezTo>
                    <a:pt x="32" y="124"/>
                    <a:pt x="32" y="6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72;p46">
              <a:extLst>
                <a:ext uri="{FF2B5EF4-FFF2-40B4-BE49-F238E27FC236}">
                  <a16:creationId xmlns:a16="http://schemas.microsoft.com/office/drawing/2014/main" id="{C2B0B18A-A424-6872-90B8-DC1AE2A749B5}"/>
                </a:ext>
              </a:extLst>
            </p:cNvPr>
            <p:cNvSpPr/>
            <p:nvPr/>
          </p:nvSpPr>
          <p:spPr>
            <a:xfrm>
              <a:off x="1837175" y="3820200"/>
              <a:ext cx="775" cy="3125"/>
            </a:xfrm>
            <a:custGeom>
              <a:avLst/>
              <a:gdLst/>
              <a:ahLst/>
              <a:cxnLst/>
              <a:rect l="l" t="t" r="r" b="b"/>
              <a:pathLst>
                <a:path w="31" h="125" extrusionOk="0">
                  <a:moveTo>
                    <a:pt x="0" y="1"/>
                  </a:moveTo>
                  <a:cubicBezTo>
                    <a:pt x="31" y="32"/>
                    <a:pt x="31" y="93"/>
                    <a:pt x="31" y="124"/>
                  </a:cubicBezTo>
                  <a:cubicBezTo>
                    <a:pt x="31" y="93"/>
                    <a:pt x="31" y="3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73;p46">
              <a:extLst>
                <a:ext uri="{FF2B5EF4-FFF2-40B4-BE49-F238E27FC236}">
                  <a16:creationId xmlns:a16="http://schemas.microsoft.com/office/drawing/2014/main" id="{113FF835-19A7-0A9D-CE7F-8FDC13116052}"/>
                </a:ext>
              </a:extLst>
            </p:cNvPr>
            <p:cNvSpPr/>
            <p:nvPr/>
          </p:nvSpPr>
          <p:spPr>
            <a:xfrm>
              <a:off x="1835625" y="3967325"/>
              <a:ext cx="800" cy="775"/>
            </a:xfrm>
            <a:custGeom>
              <a:avLst/>
              <a:gdLst/>
              <a:ahLst/>
              <a:cxnLst/>
              <a:rect l="l" t="t" r="r" b="b"/>
              <a:pathLst>
                <a:path w="32" h="31" extrusionOk="0">
                  <a:moveTo>
                    <a:pt x="31" y="0"/>
                  </a:moveTo>
                  <a:cubicBezTo>
                    <a:pt x="31" y="0"/>
                    <a:pt x="31" y="31"/>
                    <a:pt x="1" y="31"/>
                  </a:cubicBezTo>
                  <a:cubicBezTo>
                    <a:pt x="31" y="31"/>
                    <a:pt x="31" y="0"/>
                    <a:pt x="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74;p46">
              <a:extLst>
                <a:ext uri="{FF2B5EF4-FFF2-40B4-BE49-F238E27FC236}">
                  <a16:creationId xmlns:a16="http://schemas.microsoft.com/office/drawing/2014/main" id="{148189BF-720E-6064-2358-FB8A019B40A1}"/>
                </a:ext>
              </a:extLst>
            </p:cNvPr>
            <p:cNvSpPr/>
            <p:nvPr/>
          </p:nvSpPr>
          <p:spPr>
            <a:xfrm>
              <a:off x="1828700" y="3853425"/>
              <a:ext cx="3000" cy="2250"/>
            </a:xfrm>
            <a:custGeom>
              <a:avLst/>
              <a:gdLst/>
              <a:ahLst/>
              <a:cxnLst/>
              <a:rect l="l" t="t" r="r" b="b"/>
              <a:pathLst>
                <a:path w="120" h="90" extrusionOk="0">
                  <a:moveTo>
                    <a:pt x="119" y="1"/>
                  </a:moveTo>
                  <a:lnTo>
                    <a:pt x="119" y="1"/>
                  </a:lnTo>
                  <a:cubicBezTo>
                    <a:pt x="90" y="30"/>
                    <a:pt x="60" y="58"/>
                    <a:pt x="31" y="58"/>
                  </a:cubicBezTo>
                  <a:cubicBezTo>
                    <a:pt x="31" y="64"/>
                    <a:pt x="31" y="68"/>
                    <a:pt x="31" y="72"/>
                  </a:cubicBezTo>
                  <a:lnTo>
                    <a:pt x="31" y="72"/>
                  </a:lnTo>
                  <a:cubicBezTo>
                    <a:pt x="71" y="48"/>
                    <a:pt x="95" y="25"/>
                    <a:pt x="119" y="1"/>
                  </a:cubicBezTo>
                  <a:close/>
                  <a:moveTo>
                    <a:pt x="31" y="72"/>
                  </a:moveTo>
                  <a:lnTo>
                    <a:pt x="31" y="72"/>
                  </a:lnTo>
                  <a:cubicBezTo>
                    <a:pt x="22" y="78"/>
                    <a:pt x="11" y="83"/>
                    <a:pt x="0" y="89"/>
                  </a:cubicBezTo>
                  <a:lnTo>
                    <a:pt x="31" y="89"/>
                  </a:lnTo>
                  <a:cubicBezTo>
                    <a:pt x="31" y="89"/>
                    <a:pt x="31" y="89"/>
                    <a:pt x="31" y="7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75;p46">
              <a:extLst>
                <a:ext uri="{FF2B5EF4-FFF2-40B4-BE49-F238E27FC236}">
                  <a16:creationId xmlns:a16="http://schemas.microsoft.com/office/drawing/2014/main" id="{267CE95D-CA5D-FB14-4B7D-6E4F5AB555EA}"/>
                </a:ext>
              </a:extLst>
            </p:cNvPr>
            <p:cNvSpPr/>
            <p:nvPr/>
          </p:nvSpPr>
          <p:spPr>
            <a:xfrm>
              <a:off x="1830225" y="3811750"/>
              <a:ext cx="1575" cy="2325"/>
            </a:xfrm>
            <a:custGeom>
              <a:avLst/>
              <a:gdLst/>
              <a:ahLst/>
              <a:cxnLst/>
              <a:rect l="l" t="t" r="r" b="b"/>
              <a:pathLst>
                <a:path w="63" h="93" extrusionOk="0">
                  <a:moveTo>
                    <a:pt x="62" y="92"/>
                  </a:moveTo>
                  <a:cubicBezTo>
                    <a:pt x="32" y="62"/>
                    <a:pt x="32" y="31"/>
                    <a:pt x="1" y="0"/>
                  </a:cubicBezTo>
                  <a:cubicBezTo>
                    <a:pt x="1" y="0"/>
                    <a:pt x="1" y="0"/>
                    <a:pt x="1" y="0"/>
                  </a:cubicBezTo>
                  <a:cubicBezTo>
                    <a:pt x="1" y="0"/>
                    <a:pt x="1" y="0"/>
                    <a:pt x="1" y="0"/>
                  </a:cubicBezTo>
                  <a:cubicBezTo>
                    <a:pt x="32" y="31"/>
                    <a:pt x="32" y="62"/>
                    <a:pt x="62" y="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76;p46">
              <a:extLst>
                <a:ext uri="{FF2B5EF4-FFF2-40B4-BE49-F238E27FC236}">
                  <a16:creationId xmlns:a16="http://schemas.microsoft.com/office/drawing/2014/main" id="{1B146AC7-358B-DEF1-C6A6-E28E5F078643}"/>
                </a:ext>
              </a:extLst>
            </p:cNvPr>
            <p:cNvSpPr/>
            <p:nvPr/>
          </p:nvSpPr>
          <p:spPr>
            <a:xfrm>
              <a:off x="1839475" y="3861800"/>
              <a:ext cx="800" cy="800"/>
            </a:xfrm>
            <a:custGeom>
              <a:avLst/>
              <a:gdLst/>
              <a:ahLst/>
              <a:cxnLst/>
              <a:rect l="l" t="t" r="r" b="b"/>
              <a:pathLst>
                <a:path w="32" h="32" extrusionOk="0">
                  <a:moveTo>
                    <a:pt x="1" y="0"/>
                  </a:moveTo>
                  <a:cubicBezTo>
                    <a:pt x="1" y="31"/>
                    <a:pt x="31" y="31"/>
                    <a:pt x="31" y="31"/>
                  </a:cubicBezTo>
                  <a:cubicBezTo>
                    <a:pt x="31" y="31"/>
                    <a:pt x="1" y="3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77;p46">
              <a:extLst>
                <a:ext uri="{FF2B5EF4-FFF2-40B4-BE49-F238E27FC236}">
                  <a16:creationId xmlns:a16="http://schemas.microsoft.com/office/drawing/2014/main" id="{09772688-077D-B79E-C586-CED1225706BA}"/>
                </a:ext>
              </a:extLst>
            </p:cNvPr>
            <p:cNvSpPr/>
            <p:nvPr/>
          </p:nvSpPr>
          <p:spPr>
            <a:xfrm>
              <a:off x="1841025" y="39627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78;p46">
              <a:extLst>
                <a:ext uri="{FF2B5EF4-FFF2-40B4-BE49-F238E27FC236}">
                  <a16:creationId xmlns:a16="http://schemas.microsoft.com/office/drawing/2014/main" id="{5EFD4567-B884-DB33-4409-9B0FCAEB79A7}"/>
                </a:ext>
              </a:extLst>
            </p:cNvPr>
            <p:cNvSpPr/>
            <p:nvPr/>
          </p:nvSpPr>
          <p:spPr>
            <a:xfrm>
              <a:off x="1843325" y="3951150"/>
              <a:ext cx="800" cy="6175"/>
            </a:xfrm>
            <a:custGeom>
              <a:avLst/>
              <a:gdLst/>
              <a:ahLst/>
              <a:cxnLst/>
              <a:rect l="l" t="t" r="r" b="b"/>
              <a:pathLst>
                <a:path w="32" h="247" extrusionOk="0">
                  <a:moveTo>
                    <a:pt x="31" y="0"/>
                  </a:moveTo>
                  <a:cubicBezTo>
                    <a:pt x="31" y="78"/>
                    <a:pt x="31" y="156"/>
                    <a:pt x="13" y="216"/>
                  </a:cubicBezTo>
                  <a:lnTo>
                    <a:pt x="31" y="216"/>
                  </a:lnTo>
                  <a:lnTo>
                    <a:pt x="31" y="0"/>
                  </a:lnTo>
                  <a:close/>
                  <a:moveTo>
                    <a:pt x="1" y="216"/>
                  </a:moveTo>
                  <a:cubicBezTo>
                    <a:pt x="1" y="247"/>
                    <a:pt x="1" y="247"/>
                    <a:pt x="1" y="247"/>
                  </a:cubicBezTo>
                  <a:cubicBezTo>
                    <a:pt x="5" y="237"/>
                    <a:pt x="9" y="227"/>
                    <a:pt x="13" y="2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79;p46">
              <a:extLst>
                <a:ext uri="{FF2B5EF4-FFF2-40B4-BE49-F238E27FC236}">
                  <a16:creationId xmlns:a16="http://schemas.microsoft.com/office/drawing/2014/main" id="{6DAD82AF-7ACF-A0CF-AF00-1A344AF2F347}"/>
                </a:ext>
              </a:extLst>
            </p:cNvPr>
            <p:cNvSpPr/>
            <p:nvPr/>
          </p:nvSpPr>
          <p:spPr>
            <a:xfrm>
              <a:off x="1842550" y="3867950"/>
              <a:ext cx="800" cy="800"/>
            </a:xfrm>
            <a:custGeom>
              <a:avLst/>
              <a:gdLst/>
              <a:ahLst/>
              <a:cxnLst/>
              <a:rect l="l" t="t" r="r" b="b"/>
              <a:pathLst>
                <a:path w="32" h="32" extrusionOk="0">
                  <a:moveTo>
                    <a:pt x="1" y="1"/>
                  </a:moveTo>
                  <a:cubicBezTo>
                    <a:pt x="32" y="32"/>
                    <a:pt x="32" y="32"/>
                    <a:pt x="32" y="32"/>
                  </a:cubicBezTo>
                  <a:cubicBezTo>
                    <a:pt x="32" y="32"/>
                    <a:pt x="32" y="3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80;p46">
              <a:extLst>
                <a:ext uri="{FF2B5EF4-FFF2-40B4-BE49-F238E27FC236}">
                  <a16:creationId xmlns:a16="http://schemas.microsoft.com/office/drawing/2014/main" id="{EAC1EB79-C6FB-FF5F-4ABB-DD6BBD79D356}"/>
                </a:ext>
              </a:extLst>
            </p:cNvPr>
            <p:cNvSpPr/>
            <p:nvPr/>
          </p:nvSpPr>
          <p:spPr>
            <a:xfrm>
              <a:off x="1829475" y="3971175"/>
              <a:ext cx="1550" cy="25"/>
            </a:xfrm>
            <a:custGeom>
              <a:avLst/>
              <a:gdLst/>
              <a:ahLst/>
              <a:cxnLst/>
              <a:rect l="l" t="t" r="r" b="b"/>
              <a:pathLst>
                <a:path w="62" h="1" extrusionOk="0">
                  <a:moveTo>
                    <a:pt x="62" y="0"/>
                  </a:moveTo>
                  <a:cubicBezTo>
                    <a:pt x="31" y="0"/>
                    <a:pt x="31" y="0"/>
                    <a:pt x="0" y="0"/>
                  </a:cubicBezTo>
                  <a:cubicBezTo>
                    <a:pt x="31" y="0"/>
                    <a:pt x="31"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81;p46">
              <a:extLst>
                <a:ext uri="{FF2B5EF4-FFF2-40B4-BE49-F238E27FC236}">
                  <a16:creationId xmlns:a16="http://schemas.microsoft.com/office/drawing/2014/main" id="{1DC953C7-F2B6-2B4D-9541-D53BB383B47E}"/>
                </a:ext>
              </a:extLst>
            </p:cNvPr>
            <p:cNvSpPr/>
            <p:nvPr/>
          </p:nvSpPr>
          <p:spPr>
            <a:xfrm>
              <a:off x="1834075" y="3815600"/>
              <a:ext cx="1575" cy="2325"/>
            </a:xfrm>
            <a:custGeom>
              <a:avLst/>
              <a:gdLst/>
              <a:ahLst/>
              <a:cxnLst/>
              <a:rect l="l" t="t" r="r" b="b"/>
              <a:pathLst>
                <a:path w="63" h="93" extrusionOk="0">
                  <a:moveTo>
                    <a:pt x="1" y="0"/>
                  </a:moveTo>
                  <a:cubicBezTo>
                    <a:pt x="32" y="31"/>
                    <a:pt x="32" y="62"/>
                    <a:pt x="63" y="92"/>
                  </a:cubicBezTo>
                  <a:cubicBezTo>
                    <a:pt x="32" y="62"/>
                    <a:pt x="32" y="3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82;p46">
              <a:extLst>
                <a:ext uri="{FF2B5EF4-FFF2-40B4-BE49-F238E27FC236}">
                  <a16:creationId xmlns:a16="http://schemas.microsoft.com/office/drawing/2014/main" id="{288DDE76-D39D-4B38-DCF1-A68A84E9B991}"/>
                </a:ext>
              </a:extLst>
            </p:cNvPr>
            <p:cNvSpPr/>
            <p:nvPr/>
          </p:nvSpPr>
          <p:spPr>
            <a:xfrm>
              <a:off x="1843325" y="3794025"/>
              <a:ext cx="800" cy="5425"/>
            </a:xfrm>
            <a:custGeom>
              <a:avLst/>
              <a:gdLst/>
              <a:ahLst/>
              <a:cxnLst/>
              <a:rect l="l" t="t" r="r" b="b"/>
              <a:pathLst>
                <a:path w="32" h="217" extrusionOk="0">
                  <a:moveTo>
                    <a:pt x="31" y="0"/>
                  </a:moveTo>
                  <a:cubicBezTo>
                    <a:pt x="31" y="93"/>
                    <a:pt x="31" y="154"/>
                    <a:pt x="1" y="216"/>
                  </a:cubicBezTo>
                  <a:cubicBezTo>
                    <a:pt x="31" y="154"/>
                    <a:pt x="31" y="93"/>
                    <a:pt x="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83;p46">
              <a:extLst>
                <a:ext uri="{FF2B5EF4-FFF2-40B4-BE49-F238E27FC236}">
                  <a16:creationId xmlns:a16="http://schemas.microsoft.com/office/drawing/2014/main" id="{AC38C923-87DA-EA86-421C-F3A722C044B4}"/>
                </a:ext>
              </a:extLst>
            </p:cNvPr>
            <p:cNvSpPr/>
            <p:nvPr/>
          </p:nvSpPr>
          <p:spPr>
            <a:xfrm>
              <a:off x="1836400" y="3805575"/>
              <a:ext cx="3100" cy="3100"/>
            </a:xfrm>
            <a:custGeom>
              <a:avLst/>
              <a:gdLst/>
              <a:ahLst/>
              <a:cxnLst/>
              <a:rect l="l" t="t" r="r" b="b"/>
              <a:pathLst>
                <a:path w="124" h="124" extrusionOk="0">
                  <a:moveTo>
                    <a:pt x="124" y="1"/>
                  </a:moveTo>
                  <a:cubicBezTo>
                    <a:pt x="93" y="62"/>
                    <a:pt x="31" y="93"/>
                    <a:pt x="0" y="124"/>
                  </a:cubicBezTo>
                  <a:cubicBezTo>
                    <a:pt x="31" y="93"/>
                    <a:pt x="93" y="62"/>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84;p46">
              <a:extLst>
                <a:ext uri="{FF2B5EF4-FFF2-40B4-BE49-F238E27FC236}">
                  <a16:creationId xmlns:a16="http://schemas.microsoft.com/office/drawing/2014/main" id="{E35D08A8-1A6C-E9B2-C496-C85DB8C1DB2C}"/>
                </a:ext>
              </a:extLst>
            </p:cNvPr>
            <p:cNvSpPr/>
            <p:nvPr/>
          </p:nvSpPr>
          <p:spPr>
            <a:xfrm>
              <a:off x="1830225" y="3809425"/>
              <a:ext cx="5425" cy="2350"/>
            </a:xfrm>
            <a:custGeom>
              <a:avLst/>
              <a:gdLst/>
              <a:ahLst/>
              <a:cxnLst/>
              <a:rect l="l" t="t" r="r" b="b"/>
              <a:pathLst>
                <a:path w="217" h="94" extrusionOk="0">
                  <a:moveTo>
                    <a:pt x="217" y="1"/>
                  </a:moveTo>
                  <a:cubicBezTo>
                    <a:pt x="155" y="31"/>
                    <a:pt x="93" y="62"/>
                    <a:pt x="1" y="93"/>
                  </a:cubicBezTo>
                  <a:cubicBezTo>
                    <a:pt x="93" y="62"/>
                    <a:pt x="155" y="31"/>
                    <a:pt x="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85;p46">
              <a:extLst>
                <a:ext uri="{FF2B5EF4-FFF2-40B4-BE49-F238E27FC236}">
                  <a16:creationId xmlns:a16="http://schemas.microsoft.com/office/drawing/2014/main" id="{7BBD5391-7EC1-7412-BF27-DC3ECA8F5CC7}"/>
                </a:ext>
              </a:extLst>
            </p:cNvPr>
            <p:cNvSpPr/>
            <p:nvPr/>
          </p:nvSpPr>
          <p:spPr>
            <a:xfrm>
              <a:off x="1840250" y="3800950"/>
              <a:ext cx="2325" cy="3875"/>
            </a:xfrm>
            <a:custGeom>
              <a:avLst/>
              <a:gdLst/>
              <a:ahLst/>
              <a:cxnLst/>
              <a:rect l="l" t="t" r="r" b="b"/>
              <a:pathLst>
                <a:path w="93" h="155" extrusionOk="0">
                  <a:moveTo>
                    <a:pt x="93" y="1"/>
                  </a:moveTo>
                  <a:cubicBezTo>
                    <a:pt x="93" y="62"/>
                    <a:pt x="62" y="124"/>
                    <a:pt x="0" y="155"/>
                  </a:cubicBezTo>
                  <a:cubicBezTo>
                    <a:pt x="62" y="124"/>
                    <a:pt x="93" y="62"/>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86;p46">
              <a:extLst>
                <a:ext uri="{FF2B5EF4-FFF2-40B4-BE49-F238E27FC236}">
                  <a16:creationId xmlns:a16="http://schemas.microsoft.com/office/drawing/2014/main" id="{76A3D60A-CF8E-733A-4AD3-E6F8D5CC6B94}"/>
                </a:ext>
              </a:extLst>
            </p:cNvPr>
            <p:cNvSpPr/>
            <p:nvPr/>
          </p:nvSpPr>
          <p:spPr>
            <a:xfrm>
              <a:off x="1837925" y="3823300"/>
              <a:ext cx="800" cy="2325"/>
            </a:xfrm>
            <a:custGeom>
              <a:avLst/>
              <a:gdLst/>
              <a:ahLst/>
              <a:cxnLst/>
              <a:rect l="l" t="t" r="r" b="b"/>
              <a:pathLst>
                <a:path w="32" h="93" extrusionOk="0">
                  <a:moveTo>
                    <a:pt x="1" y="0"/>
                  </a:moveTo>
                  <a:cubicBezTo>
                    <a:pt x="32" y="31"/>
                    <a:pt x="32" y="62"/>
                    <a:pt x="32" y="93"/>
                  </a:cubicBezTo>
                  <a:cubicBezTo>
                    <a:pt x="32" y="62"/>
                    <a:pt x="32" y="3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87;p46">
              <a:extLst>
                <a:ext uri="{FF2B5EF4-FFF2-40B4-BE49-F238E27FC236}">
                  <a16:creationId xmlns:a16="http://schemas.microsoft.com/office/drawing/2014/main" id="{E47D2C51-0FEF-78E0-0A3B-7799E96AAAB9}"/>
                </a:ext>
              </a:extLst>
            </p:cNvPr>
            <p:cNvSpPr/>
            <p:nvPr/>
          </p:nvSpPr>
          <p:spPr>
            <a:xfrm>
              <a:off x="1831775" y="3814050"/>
              <a:ext cx="2325" cy="1575"/>
            </a:xfrm>
            <a:custGeom>
              <a:avLst/>
              <a:gdLst/>
              <a:ahLst/>
              <a:cxnLst/>
              <a:rect l="l" t="t" r="r" b="b"/>
              <a:pathLst>
                <a:path w="93" h="63" extrusionOk="0">
                  <a:moveTo>
                    <a:pt x="0" y="0"/>
                  </a:moveTo>
                  <a:cubicBezTo>
                    <a:pt x="31" y="0"/>
                    <a:pt x="62" y="31"/>
                    <a:pt x="93" y="62"/>
                  </a:cubicBezTo>
                  <a:cubicBezTo>
                    <a:pt x="62" y="31"/>
                    <a:pt x="31"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88;p46">
              <a:extLst>
                <a:ext uri="{FF2B5EF4-FFF2-40B4-BE49-F238E27FC236}">
                  <a16:creationId xmlns:a16="http://schemas.microsoft.com/office/drawing/2014/main" id="{112AC389-7AF5-590A-74C5-2D1C2793F2B1}"/>
                </a:ext>
              </a:extLst>
            </p:cNvPr>
            <p:cNvSpPr/>
            <p:nvPr/>
          </p:nvSpPr>
          <p:spPr>
            <a:xfrm>
              <a:off x="1835625" y="3817900"/>
              <a:ext cx="1575" cy="2325"/>
            </a:xfrm>
            <a:custGeom>
              <a:avLst/>
              <a:gdLst/>
              <a:ahLst/>
              <a:cxnLst/>
              <a:rect l="l" t="t" r="r" b="b"/>
              <a:pathLst>
                <a:path w="63" h="93" extrusionOk="0">
                  <a:moveTo>
                    <a:pt x="1" y="0"/>
                  </a:moveTo>
                  <a:cubicBezTo>
                    <a:pt x="31" y="31"/>
                    <a:pt x="31" y="62"/>
                    <a:pt x="62" y="93"/>
                  </a:cubicBezTo>
                  <a:cubicBezTo>
                    <a:pt x="31" y="62"/>
                    <a:pt x="31" y="3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89;p46">
              <a:extLst>
                <a:ext uri="{FF2B5EF4-FFF2-40B4-BE49-F238E27FC236}">
                  <a16:creationId xmlns:a16="http://schemas.microsoft.com/office/drawing/2014/main" id="{968B50B8-F65C-F095-4DF3-813A35AEEA4D}"/>
                </a:ext>
              </a:extLst>
            </p:cNvPr>
            <p:cNvSpPr/>
            <p:nvPr/>
          </p:nvSpPr>
          <p:spPr>
            <a:xfrm>
              <a:off x="1837925" y="3841775"/>
              <a:ext cx="800" cy="1575"/>
            </a:xfrm>
            <a:custGeom>
              <a:avLst/>
              <a:gdLst/>
              <a:ahLst/>
              <a:cxnLst/>
              <a:rect l="l" t="t" r="r" b="b"/>
              <a:pathLst>
                <a:path w="32" h="63" extrusionOk="0">
                  <a:moveTo>
                    <a:pt x="32" y="1"/>
                  </a:moveTo>
                  <a:cubicBezTo>
                    <a:pt x="32" y="1"/>
                    <a:pt x="32" y="31"/>
                    <a:pt x="1" y="62"/>
                  </a:cubicBezTo>
                  <a:cubicBezTo>
                    <a:pt x="32" y="31"/>
                    <a:pt x="32"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90;p46">
              <a:extLst>
                <a:ext uri="{FF2B5EF4-FFF2-40B4-BE49-F238E27FC236}">
                  <a16:creationId xmlns:a16="http://schemas.microsoft.com/office/drawing/2014/main" id="{5AADD328-9097-8ABE-3404-590EF98D2427}"/>
                </a:ext>
              </a:extLst>
            </p:cNvPr>
            <p:cNvSpPr/>
            <p:nvPr/>
          </p:nvSpPr>
          <p:spPr>
            <a:xfrm>
              <a:off x="1835625" y="3846400"/>
              <a:ext cx="1575" cy="2325"/>
            </a:xfrm>
            <a:custGeom>
              <a:avLst/>
              <a:gdLst/>
              <a:ahLst/>
              <a:cxnLst/>
              <a:rect l="l" t="t" r="r" b="b"/>
              <a:pathLst>
                <a:path w="63" h="93" extrusionOk="0">
                  <a:moveTo>
                    <a:pt x="62" y="0"/>
                  </a:moveTo>
                  <a:cubicBezTo>
                    <a:pt x="31" y="31"/>
                    <a:pt x="1" y="62"/>
                    <a:pt x="1" y="93"/>
                  </a:cubicBezTo>
                  <a:cubicBezTo>
                    <a:pt x="1" y="62"/>
                    <a:pt x="31" y="31"/>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91;p46">
              <a:extLst>
                <a:ext uri="{FF2B5EF4-FFF2-40B4-BE49-F238E27FC236}">
                  <a16:creationId xmlns:a16="http://schemas.microsoft.com/office/drawing/2014/main" id="{748EB51D-2942-79E2-BC32-E7101112A220}"/>
                </a:ext>
              </a:extLst>
            </p:cNvPr>
            <p:cNvSpPr/>
            <p:nvPr/>
          </p:nvSpPr>
          <p:spPr>
            <a:xfrm>
              <a:off x="1831775" y="3851025"/>
              <a:ext cx="1575" cy="2325"/>
            </a:xfrm>
            <a:custGeom>
              <a:avLst/>
              <a:gdLst/>
              <a:ahLst/>
              <a:cxnLst/>
              <a:rect l="l" t="t" r="r" b="b"/>
              <a:pathLst>
                <a:path w="63" h="93" extrusionOk="0">
                  <a:moveTo>
                    <a:pt x="62" y="0"/>
                  </a:moveTo>
                  <a:cubicBezTo>
                    <a:pt x="31" y="31"/>
                    <a:pt x="0" y="62"/>
                    <a:pt x="0" y="93"/>
                  </a:cubicBezTo>
                  <a:cubicBezTo>
                    <a:pt x="0" y="62"/>
                    <a:pt x="31" y="31"/>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92;p46">
              <a:extLst>
                <a:ext uri="{FF2B5EF4-FFF2-40B4-BE49-F238E27FC236}">
                  <a16:creationId xmlns:a16="http://schemas.microsoft.com/office/drawing/2014/main" id="{D73EA400-5705-383E-E579-4BA60D3AC6CE}"/>
                </a:ext>
              </a:extLst>
            </p:cNvPr>
            <p:cNvSpPr/>
            <p:nvPr/>
          </p:nvSpPr>
          <p:spPr>
            <a:xfrm>
              <a:off x="1826375" y="3811750"/>
              <a:ext cx="13125" cy="43925"/>
            </a:xfrm>
            <a:custGeom>
              <a:avLst/>
              <a:gdLst/>
              <a:ahLst/>
              <a:cxnLst/>
              <a:rect l="l" t="t" r="r" b="b"/>
              <a:pathLst>
                <a:path w="525" h="1757" extrusionOk="0">
                  <a:moveTo>
                    <a:pt x="155" y="0"/>
                  </a:moveTo>
                  <a:cubicBezTo>
                    <a:pt x="124" y="31"/>
                    <a:pt x="93" y="31"/>
                    <a:pt x="62" y="31"/>
                  </a:cubicBezTo>
                  <a:cubicBezTo>
                    <a:pt x="62" y="62"/>
                    <a:pt x="62" y="92"/>
                    <a:pt x="93" y="92"/>
                  </a:cubicBezTo>
                  <a:cubicBezTo>
                    <a:pt x="309" y="277"/>
                    <a:pt x="432" y="524"/>
                    <a:pt x="432" y="770"/>
                  </a:cubicBezTo>
                  <a:lnTo>
                    <a:pt x="432" y="955"/>
                  </a:lnTo>
                  <a:cubicBezTo>
                    <a:pt x="432" y="1232"/>
                    <a:pt x="278" y="1479"/>
                    <a:pt x="62" y="1664"/>
                  </a:cubicBezTo>
                  <a:cubicBezTo>
                    <a:pt x="32" y="1664"/>
                    <a:pt x="32" y="1694"/>
                    <a:pt x="1" y="1725"/>
                  </a:cubicBezTo>
                  <a:cubicBezTo>
                    <a:pt x="32" y="1725"/>
                    <a:pt x="62" y="1725"/>
                    <a:pt x="93" y="1756"/>
                  </a:cubicBezTo>
                  <a:cubicBezTo>
                    <a:pt x="155" y="1725"/>
                    <a:pt x="186" y="1694"/>
                    <a:pt x="216" y="1664"/>
                  </a:cubicBezTo>
                  <a:cubicBezTo>
                    <a:pt x="216" y="1633"/>
                    <a:pt x="247" y="1602"/>
                    <a:pt x="278" y="1571"/>
                  </a:cubicBezTo>
                  <a:cubicBezTo>
                    <a:pt x="309" y="1540"/>
                    <a:pt x="340" y="1510"/>
                    <a:pt x="371" y="1479"/>
                  </a:cubicBezTo>
                  <a:cubicBezTo>
                    <a:pt x="371" y="1448"/>
                    <a:pt x="401" y="1417"/>
                    <a:pt x="432" y="1386"/>
                  </a:cubicBezTo>
                  <a:cubicBezTo>
                    <a:pt x="432" y="1356"/>
                    <a:pt x="463" y="1294"/>
                    <a:pt x="463" y="1263"/>
                  </a:cubicBezTo>
                  <a:cubicBezTo>
                    <a:pt x="494" y="1232"/>
                    <a:pt x="494" y="1202"/>
                    <a:pt x="494" y="1202"/>
                  </a:cubicBezTo>
                  <a:cubicBezTo>
                    <a:pt x="525" y="1109"/>
                    <a:pt x="525" y="1047"/>
                    <a:pt x="525" y="955"/>
                  </a:cubicBezTo>
                  <a:lnTo>
                    <a:pt x="525" y="770"/>
                  </a:lnTo>
                  <a:cubicBezTo>
                    <a:pt x="525" y="678"/>
                    <a:pt x="525" y="616"/>
                    <a:pt x="494" y="555"/>
                  </a:cubicBezTo>
                  <a:cubicBezTo>
                    <a:pt x="494" y="524"/>
                    <a:pt x="494" y="493"/>
                    <a:pt x="463" y="462"/>
                  </a:cubicBezTo>
                  <a:cubicBezTo>
                    <a:pt x="463" y="431"/>
                    <a:pt x="463" y="370"/>
                    <a:pt x="432" y="339"/>
                  </a:cubicBezTo>
                  <a:cubicBezTo>
                    <a:pt x="401" y="308"/>
                    <a:pt x="401" y="277"/>
                    <a:pt x="371" y="246"/>
                  </a:cubicBezTo>
                  <a:cubicBezTo>
                    <a:pt x="340" y="216"/>
                    <a:pt x="340" y="185"/>
                    <a:pt x="309" y="154"/>
                  </a:cubicBezTo>
                  <a:cubicBezTo>
                    <a:pt x="278" y="123"/>
                    <a:pt x="247" y="92"/>
                    <a:pt x="216" y="92"/>
                  </a:cubicBezTo>
                  <a:cubicBezTo>
                    <a:pt x="186" y="62"/>
                    <a:pt x="186" y="31"/>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93;p46">
              <a:extLst>
                <a:ext uri="{FF2B5EF4-FFF2-40B4-BE49-F238E27FC236}">
                  <a16:creationId xmlns:a16="http://schemas.microsoft.com/office/drawing/2014/main" id="{68364FFD-7A7E-D4BB-626E-70BE39642F1C}"/>
                </a:ext>
              </a:extLst>
            </p:cNvPr>
            <p:cNvSpPr/>
            <p:nvPr/>
          </p:nvSpPr>
          <p:spPr>
            <a:xfrm>
              <a:off x="1827925" y="3811750"/>
              <a:ext cx="2325" cy="775"/>
            </a:xfrm>
            <a:custGeom>
              <a:avLst/>
              <a:gdLst/>
              <a:ahLst/>
              <a:cxnLst/>
              <a:rect l="l" t="t" r="r" b="b"/>
              <a:pathLst>
                <a:path w="93" h="31" extrusionOk="0">
                  <a:moveTo>
                    <a:pt x="0" y="0"/>
                  </a:moveTo>
                  <a:cubicBezTo>
                    <a:pt x="0" y="31"/>
                    <a:pt x="0" y="31"/>
                    <a:pt x="0" y="31"/>
                  </a:cubicBezTo>
                  <a:cubicBezTo>
                    <a:pt x="31" y="31"/>
                    <a:pt x="62" y="31"/>
                    <a:pt x="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94;p46">
              <a:extLst>
                <a:ext uri="{FF2B5EF4-FFF2-40B4-BE49-F238E27FC236}">
                  <a16:creationId xmlns:a16="http://schemas.microsoft.com/office/drawing/2014/main" id="{1149BD12-5ADB-F8F4-1E3C-CF0263BBA724}"/>
                </a:ext>
              </a:extLst>
            </p:cNvPr>
            <p:cNvSpPr/>
            <p:nvPr/>
          </p:nvSpPr>
          <p:spPr>
            <a:xfrm>
              <a:off x="1841025" y="3957300"/>
              <a:ext cx="2325" cy="5425"/>
            </a:xfrm>
            <a:custGeom>
              <a:avLst/>
              <a:gdLst/>
              <a:ahLst/>
              <a:cxnLst/>
              <a:rect l="l" t="t" r="r" b="b"/>
              <a:pathLst>
                <a:path w="93" h="217" extrusionOk="0">
                  <a:moveTo>
                    <a:pt x="93" y="1"/>
                  </a:moveTo>
                  <a:cubicBezTo>
                    <a:pt x="62" y="93"/>
                    <a:pt x="31" y="155"/>
                    <a:pt x="0" y="216"/>
                  </a:cubicBezTo>
                  <a:cubicBezTo>
                    <a:pt x="31" y="155"/>
                    <a:pt x="62" y="93"/>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95;p46">
              <a:extLst>
                <a:ext uri="{FF2B5EF4-FFF2-40B4-BE49-F238E27FC236}">
                  <a16:creationId xmlns:a16="http://schemas.microsoft.com/office/drawing/2014/main" id="{6B5CA79A-CF95-861C-E1DB-DA5A253C7EDC}"/>
                </a:ext>
              </a:extLst>
            </p:cNvPr>
            <p:cNvSpPr/>
            <p:nvPr/>
          </p:nvSpPr>
          <p:spPr>
            <a:xfrm>
              <a:off x="1836400" y="3962700"/>
              <a:ext cx="4650" cy="4650"/>
            </a:xfrm>
            <a:custGeom>
              <a:avLst/>
              <a:gdLst/>
              <a:ahLst/>
              <a:cxnLst/>
              <a:rect l="l" t="t" r="r" b="b"/>
              <a:pathLst>
                <a:path w="186" h="186" extrusionOk="0">
                  <a:moveTo>
                    <a:pt x="185" y="0"/>
                  </a:moveTo>
                  <a:cubicBezTo>
                    <a:pt x="124" y="93"/>
                    <a:pt x="62" y="123"/>
                    <a:pt x="0" y="185"/>
                  </a:cubicBezTo>
                  <a:cubicBezTo>
                    <a:pt x="62" y="123"/>
                    <a:pt x="124" y="93"/>
                    <a:pt x="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96;p46">
              <a:extLst>
                <a:ext uri="{FF2B5EF4-FFF2-40B4-BE49-F238E27FC236}">
                  <a16:creationId xmlns:a16="http://schemas.microsoft.com/office/drawing/2014/main" id="{64BFF59B-8019-C64E-5810-595F194D3D9A}"/>
                </a:ext>
              </a:extLst>
            </p:cNvPr>
            <p:cNvSpPr/>
            <p:nvPr/>
          </p:nvSpPr>
          <p:spPr>
            <a:xfrm>
              <a:off x="1831000" y="3968075"/>
              <a:ext cx="4650" cy="3125"/>
            </a:xfrm>
            <a:custGeom>
              <a:avLst/>
              <a:gdLst/>
              <a:ahLst/>
              <a:cxnLst/>
              <a:rect l="l" t="t" r="r" b="b"/>
              <a:pathLst>
                <a:path w="186" h="125" extrusionOk="0">
                  <a:moveTo>
                    <a:pt x="186" y="1"/>
                  </a:moveTo>
                  <a:cubicBezTo>
                    <a:pt x="124" y="62"/>
                    <a:pt x="62" y="93"/>
                    <a:pt x="1" y="124"/>
                  </a:cubicBezTo>
                  <a:cubicBezTo>
                    <a:pt x="62" y="93"/>
                    <a:pt x="124" y="62"/>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97;p46">
              <a:extLst>
                <a:ext uri="{FF2B5EF4-FFF2-40B4-BE49-F238E27FC236}">
                  <a16:creationId xmlns:a16="http://schemas.microsoft.com/office/drawing/2014/main" id="{1206B104-E5E1-2EA5-2DAB-6887906DC8A4}"/>
                </a:ext>
              </a:extLst>
            </p:cNvPr>
            <p:cNvSpPr/>
            <p:nvPr/>
          </p:nvSpPr>
          <p:spPr>
            <a:xfrm>
              <a:off x="1829475" y="3855650"/>
              <a:ext cx="10025" cy="6175"/>
            </a:xfrm>
            <a:custGeom>
              <a:avLst/>
              <a:gdLst/>
              <a:ahLst/>
              <a:cxnLst/>
              <a:rect l="l" t="t" r="r" b="b"/>
              <a:pathLst>
                <a:path w="401" h="247" extrusionOk="0">
                  <a:moveTo>
                    <a:pt x="0" y="0"/>
                  </a:moveTo>
                  <a:cubicBezTo>
                    <a:pt x="154" y="31"/>
                    <a:pt x="308" y="123"/>
                    <a:pt x="401" y="246"/>
                  </a:cubicBezTo>
                  <a:cubicBezTo>
                    <a:pt x="308" y="123"/>
                    <a:pt x="154" y="3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98;p46">
              <a:extLst>
                <a:ext uri="{FF2B5EF4-FFF2-40B4-BE49-F238E27FC236}">
                  <a16:creationId xmlns:a16="http://schemas.microsoft.com/office/drawing/2014/main" id="{7AC9C0C0-4D8F-1350-01CE-5BBE62DF4063}"/>
                </a:ext>
              </a:extLst>
            </p:cNvPr>
            <p:cNvSpPr/>
            <p:nvPr/>
          </p:nvSpPr>
          <p:spPr>
            <a:xfrm>
              <a:off x="1840250" y="3862575"/>
              <a:ext cx="2325" cy="5400"/>
            </a:xfrm>
            <a:custGeom>
              <a:avLst/>
              <a:gdLst/>
              <a:ahLst/>
              <a:cxnLst/>
              <a:rect l="l" t="t" r="r" b="b"/>
              <a:pathLst>
                <a:path w="93" h="216" extrusionOk="0">
                  <a:moveTo>
                    <a:pt x="0" y="0"/>
                  </a:moveTo>
                  <a:cubicBezTo>
                    <a:pt x="31" y="93"/>
                    <a:pt x="93" y="154"/>
                    <a:pt x="93" y="216"/>
                  </a:cubicBezTo>
                  <a:cubicBezTo>
                    <a:pt x="93" y="154"/>
                    <a:pt x="31" y="9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99;p46">
              <a:extLst>
                <a:ext uri="{FF2B5EF4-FFF2-40B4-BE49-F238E27FC236}">
                  <a16:creationId xmlns:a16="http://schemas.microsoft.com/office/drawing/2014/main" id="{532DBF57-80A0-3695-4D97-7B464A6997CA}"/>
                </a:ext>
              </a:extLst>
            </p:cNvPr>
            <p:cNvSpPr/>
            <p:nvPr/>
          </p:nvSpPr>
          <p:spPr>
            <a:xfrm>
              <a:off x="1843325" y="3868725"/>
              <a:ext cx="800" cy="6200"/>
            </a:xfrm>
            <a:custGeom>
              <a:avLst/>
              <a:gdLst/>
              <a:ahLst/>
              <a:cxnLst/>
              <a:rect l="l" t="t" r="r" b="b"/>
              <a:pathLst>
                <a:path w="32" h="248" extrusionOk="0">
                  <a:moveTo>
                    <a:pt x="1" y="1"/>
                  </a:moveTo>
                  <a:cubicBezTo>
                    <a:pt x="31" y="93"/>
                    <a:pt x="31" y="186"/>
                    <a:pt x="31" y="247"/>
                  </a:cubicBezTo>
                  <a:cubicBezTo>
                    <a:pt x="31" y="186"/>
                    <a:pt x="31" y="9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800;p46">
              <a:extLst>
                <a:ext uri="{FF2B5EF4-FFF2-40B4-BE49-F238E27FC236}">
                  <a16:creationId xmlns:a16="http://schemas.microsoft.com/office/drawing/2014/main" id="{5D22695A-61A3-65FD-954B-A6FE7A904532}"/>
                </a:ext>
              </a:extLst>
            </p:cNvPr>
            <p:cNvSpPr/>
            <p:nvPr/>
          </p:nvSpPr>
          <p:spPr>
            <a:xfrm>
              <a:off x="1841775" y="3925725"/>
              <a:ext cx="2350" cy="13875"/>
            </a:xfrm>
            <a:custGeom>
              <a:avLst/>
              <a:gdLst/>
              <a:ahLst/>
              <a:cxnLst/>
              <a:rect l="l" t="t" r="r" b="b"/>
              <a:pathLst>
                <a:path w="94" h="555" extrusionOk="0">
                  <a:moveTo>
                    <a:pt x="1" y="0"/>
                  </a:moveTo>
                  <a:lnTo>
                    <a:pt x="1" y="555"/>
                  </a:lnTo>
                  <a:lnTo>
                    <a:pt x="93" y="555"/>
                  </a:lnTo>
                  <a:lnTo>
                    <a:pt x="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801;p46">
              <a:extLst>
                <a:ext uri="{FF2B5EF4-FFF2-40B4-BE49-F238E27FC236}">
                  <a16:creationId xmlns:a16="http://schemas.microsoft.com/office/drawing/2014/main" id="{F7C7A508-48B4-9B03-E733-92179AE724B6}"/>
                </a:ext>
              </a:extLst>
            </p:cNvPr>
            <p:cNvSpPr/>
            <p:nvPr/>
          </p:nvSpPr>
          <p:spPr>
            <a:xfrm>
              <a:off x="1826375" y="3855650"/>
              <a:ext cx="17750" cy="61625"/>
            </a:xfrm>
            <a:custGeom>
              <a:avLst/>
              <a:gdLst/>
              <a:ahLst/>
              <a:cxnLst/>
              <a:rect l="l" t="t" r="r" b="b"/>
              <a:pathLst>
                <a:path w="710" h="2465" extrusionOk="0">
                  <a:moveTo>
                    <a:pt x="1" y="0"/>
                  </a:moveTo>
                  <a:cubicBezTo>
                    <a:pt x="32" y="31"/>
                    <a:pt x="32" y="62"/>
                    <a:pt x="93" y="92"/>
                  </a:cubicBezTo>
                  <a:cubicBezTo>
                    <a:pt x="401" y="185"/>
                    <a:pt x="617" y="462"/>
                    <a:pt x="617" y="770"/>
                  </a:cubicBezTo>
                  <a:lnTo>
                    <a:pt x="617" y="2465"/>
                  </a:lnTo>
                  <a:lnTo>
                    <a:pt x="709" y="2465"/>
                  </a:lnTo>
                  <a:lnTo>
                    <a:pt x="709" y="770"/>
                  </a:lnTo>
                  <a:cubicBezTo>
                    <a:pt x="709" y="709"/>
                    <a:pt x="709" y="616"/>
                    <a:pt x="679" y="524"/>
                  </a:cubicBezTo>
                  <a:cubicBezTo>
                    <a:pt x="679" y="524"/>
                    <a:pt x="679" y="524"/>
                    <a:pt x="648" y="493"/>
                  </a:cubicBezTo>
                  <a:cubicBezTo>
                    <a:pt x="648" y="431"/>
                    <a:pt x="586" y="370"/>
                    <a:pt x="555" y="277"/>
                  </a:cubicBezTo>
                  <a:cubicBezTo>
                    <a:pt x="555" y="277"/>
                    <a:pt x="525" y="277"/>
                    <a:pt x="525" y="246"/>
                  </a:cubicBezTo>
                  <a:cubicBezTo>
                    <a:pt x="432" y="123"/>
                    <a:pt x="278" y="31"/>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802;p46">
              <a:extLst>
                <a:ext uri="{FF2B5EF4-FFF2-40B4-BE49-F238E27FC236}">
                  <a16:creationId xmlns:a16="http://schemas.microsoft.com/office/drawing/2014/main" id="{309E9403-1571-14F8-DB02-7E67143187C8}"/>
                </a:ext>
              </a:extLst>
            </p:cNvPr>
            <p:cNvSpPr/>
            <p:nvPr/>
          </p:nvSpPr>
          <p:spPr>
            <a:xfrm>
              <a:off x="1826375" y="3854875"/>
              <a:ext cx="2350" cy="800"/>
            </a:xfrm>
            <a:custGeom>
              <a:avLst/>
              <a:gdLst/>
              <a:ahLst/>
              <a:cxnLst/>
              <a:rect l="l" t="t" r="r" b="b"/>
              <a:pathLst>
                <a:path w="94" h="32" extrusionOk="0">
                  <a:moveTo>
                    <a:pt x="1" y="0"/>
                  </a:moveTo>
                  <a:cubicBezTo>
                    <a:pt x="1" y="0"/>
                    <a:pt x="1" y="0"/>
                    <a:pt x="1" y="31"/>
                  </a:cubicBezTo>
                  <a:lnTo>
                    <a:pt x="93" y="31"/>
                  </a:lnTo>
                  <a:cubicBezTo>
                    <a:pt x="62" y="0"/>
                    <a:pt x="32"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803;p46">
              <a:extLst>
                <a:ext uri="{FF2B5EF4-FFF2-40B4-BE49-F238E27FC236}">
                  <a16:creationId xmlns:a16="http://schemas.microsoft.com/office/drawing/2014/main" id="{0D83A013-9EE6-DBD2-9C2A-38043DB804D1}"/>
                </a:ext>
              </a:extLst>
            </p:cNvPr>
            <p:cNvSpPr/>
            <p:nvPr/>
          </p:nvSpPr>
          <p:spPr>
            <a:xfrm>
              <a:off x="1844100" y="3917250"/>
              <a:ext cx="25" cy="8500"/>
            </a:xfrm>
            <a:custGeom>
              <a:avLst/>
              <a:gdLst/>
              <a:ahLst/>
              <a:cxnLst/>
              <a:rect l="l" t="t" r="r" b="b"/>
              <a:pathLst>
                <a:path w="1" h="340" extrusionOk="0">
                  <a:moveTo>
                    <a:pt x="0" y="339"/>
                  </a:moveTo>
                  <a:lnTo>
                    <a:pt x="0" y="339"/>
                  </a:lnTo>
                  <a:lnTo>
                    <a:pt x="0" y="1"/>
                  </a:lnTo>
                  <a:lnTo>
                    <a:pt x="0" y="1"/>
                  </a:lnTo>
                  <a:lnTo>
                    <a:pt x="0" y="278"/>
                  </a:lnTo>
                  <a:lnTo>
                    <a:pt x="0" y="33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804;p46">
              <a:extLst>
                <a:ext uri="{FF2B5EF4-FFF2-40B4-BE49-F238E27FC236}">
                  <a16:creationId xmlns:a16="http://schemas.microsoft.com/office/drawing/2014/main" id="{CFB9C016-CD55-82D5-79EC-63620288EDA0}"/>
                </a:ext>
              </a:extLst>
            </p:cNvPr>
            <p:cNvSpPr/>
            <p:nvPr/>
          </p:nvSpPr>
          <p:spPr>
            <a:xfrm>
              <a:off x="1841775" y="3917250"/>
              <a:ext cx="2350" cy="8500"/>
            </a:xfrm>
            <a:custGeom>
              <a:avLst/>
              <a:gdLst/>
              <a:ahLst/>
              <a:cxnLst/>
              <a:rect l="l" t="t" r="r" b="b"/>
              <a:pathLst>
                <a:path w="94" h="340" extrusionOk="0">
                  <a:moveTo>
                    <a:pt x="1" y="1"/>
                  </a:moveTo>
                  <a:lnTo>
                    <a:pt x="1" y="339"/>
                  </a:lnTo>
                  <a:lnTo>
                    <a:pt x="93" y="339"/>
                  </a:lnTo>
                  <a:lnTo>
                    <a:pt x="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805;p46">
              <a:extLst>
                <a:ext uri="{FF2B5EF4-FFF2-40B4-BE49-F238E27FC236}">
                  <a16:creationId xmlns:a16="http://schemas.microsoft.com/office/drawing/2014/main" id="{2FF2E54E-7E8A-7EB4-1AFE-37729CF9E2FB}"/>
                </a:ext>
              </a:extLst>
            </p:cNvPr>
            <p:cNvSpPr/>
            <p:nvPr/>
          </p:nvSpPr>
          <p:spPr>
            <a:xfrm>
              <a:off x="1844100" y="3939600"/>
              <a:ext cx="25" cy="8475"/>
            </a:xfrm>
            <a:custGeom>
              <a:avLst/>
              <a:gdLst/>
              <a:ahLst/>
              <a:cxnLst/>
              <a:rect l="l" t="t" r="r" b="b"/>
              <a:pathLst>
                <a:path w="1" h="339" extrusionOk="0">
                  <a:moveTo>
                    <a:pt x="0" y="339"/>
                  </a:moveTo>
                  <a:lnTo>
                    <a:pt x="0" y="339"/>
                  </a:lnTo>
                  <a:lnTo>
                    <a:pt x="0" y="0"/>
                  </a:lnTo>
                  <a:lnTo>
                    <a:pt x="0" y="0"/>
                  </a:lnTo>
                  <a:lnTo>
                    <a:pt x="0" y="277"/>
                  </a:lnTo>
                  <a:lnTo>
                    <a:pt x="0" y="33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806;p46">
              <a:extLst>
                <a:ext uri="{FF2B5EF4-FFF2-40B4-BE49-F238E27FC236}">
                  <a16:creationId xmlns:a16="http://schemas.microsoft.com/office/drawing/2014/main" id="{0F2A533D-BCA6-127F-8887-AC3DC352685C}"/>
                </a:ext>
              </a:extLst>
            </p:cNvPr>
            <p:cNvSpPr/>
            <p:nvPr/>
          </p:nvSpPr>
          <p:spPr>
            <a:xfrm>
              <a:off x="1841775" y="3939600"/>
              <a:ext cx="2350" cy="8475"/>
            </a:xfrm>
            <a:custGeom>
              <a:avLst/>
              <a:gdLst/>
              <a:ahLst/>
              <a:cxnLst/>
              <a:rect l="l" t="t" r="r" b="b"/>
              <a:pathLst>
                <a:path w="94" h="339" extrusionOk="0">
                  <a:moveTo>
                    <a:pt x="1" y="0"/>
                  </a:moveTo>
                  <a:lnTo>
                    <a:pt x="1" y="339"/>
                  </a:lnTo>
                  <a:lnTo>
                    <a:pt x="93" y="339"/>
                  </a:lnTo>
                  <a:lnTo>
                    <a:pt x="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3" name="Google Shape;807;p46">
              <a:extLst>
                <a:ext uri="{FF2B5EF4-FFF2-40B4-BE49-F238E27FC236}">
                  <a16:creationId xmlns:a16="http://schemas.microsoft.com/office/drawing/2014/main" id="{7DF254B0-D1BF-77A6-052F-2E9B78205160}"/>
                </a:ext>
              </a:extLst>
            </p:cNvPr>
            <p:cNvGrpSpPr/>
            <p:nvPr/>
          </p:nvGrpSpPr>
          <p:grpSpPr>
            <a:xfrm>
              <a:off x="1465175" y="2882125"/>
              <a:ext cx="382025" cy="1568875"/>
              <a:chOff x="1465175" y="2882125"/>
              <a:chExt cx="382025" cy="1568875"/>
            </a:xfrm>
          </p:grpSpPr>
          <p:sp>
            <p:nvSpPr>
              <p:cNvPr id="794" name="Google Shape;808;p46">
                <a:extLst>
                  <a:ext uri="{FF2B5EF4-FFF2-40B4-BE49-F238E27FC236}">
                    <a16:creationId xmlns:a16="http://schemas.microsoft.com/office/drawing/2014/main" id="{EE6C3E83-7668-C29D-8FAA-A85808937093}"/>
                  </a:ext>
                </a:extLst>
              </p:cNvPr>
              <p:cNvSpPr/>
              <p:nvPr/>
            </p:nvSpPr>
            <p:spPr>
              <a:xfrm>
                <a:off x="1465175" y="2882125"/>
                <a:ext cx="382025" cy="1568875"/>
              </a:xfrm>
              <a:custGeom>
                <a:avLst/>
                <a:gdLst/>
                <a:ahLst/>
                <a:cxnLst/>
                <a:rect l="l" t="t" r="r" b="b"/>
                <a:pathLst>
                  <a:path w="15281" h="62755" extrusionOk="0">
                    <a:moveTo>
                      <a:pt x="8719" y="432"/>
                    </a:moveTo>
                    <a:lnTo>
                      <a:pt x="8719" y="432"/>
                    </a:lnTo>
                    <a:cubicBezTo>
                      <a:pt x="9242" y="617"/>
                      <a:pt x="9612" y="1480"/>
                      <a:pt x="9612" y="2496"/>
                    </a:cubicBezTo>
                    <a:cubicBezTo>
                      <a:pt x="9612" y="3236"/>
                      <a:pt x="9612" y="3852"/>
                      <a:pt x="9366" y="4252"/>
                    </a:cubicBezTo>
                    <a:cubicBezTo>
                      <a:pt x="9212" y="4437"/>
                      <a:pt x="8996" y="4560"/>
                      <a:pt x="8688" y="4591"/>
                    </a:cubicBezTo>
                    <a:cubicBezTo>
                      <a:pt x="8811" y="4529"/>
                      <a:pt x="8904" y="4406"/>
                      <a:pt x="8996" y="4252"/>
                    </a:cubicBezTo>
                    <a:cubicBezTo>
                      <a:pt x="9242" y="3821"/>
                      <a:pt x="9396" y="3205"/>
                      <a:pt x="9396" y="2496"/>
                    </a:cubicBezTo>
                    <a:cubicBezTo>
                      <a:pt x="9396" y="1572"/>
                      <a:pt x="9119" y="740"/>
                      <a:pt x="8719" y="432"/>
                    </a:cubicBezTo>
                    <a:close/>
                    <a:moveTo>
                      <a:pt x="7979" y="401"/>
                    </a:moveTo>
                    <a:cubicBezTo>
                      <a:pt x="8472" y="401"/>
                      <a:pt x="8873" y="1326"/>
                      <a:pt x="8873" y="2496"/>
                    </a:cubicBezTo>
                    <a:cubicBezTo>
                      <a:pt x="8873" y="3236"/>
                      <a:pt x="8719" y="3852"/>
                      <a:pt x="8503" y="4252"/>
                    </a:cubicBezTo>
                    <a:cubicBezTo>
                      <a:pt x="8349" y="4468"/>
                      <a:pt x="8164" y="4622"/>
                      <a:pt x="7979" y="4622"/>
                    </a:cubicBezTo>
                    <a:lnTo>
                      <a:pt x="6377" y="4622"/>
                    </a:lnTo>
                    <a:cubicBezTo>
                      <a:pt x="6223" y="4622"/>
                      <a:pt x="6038" y="4499"/>
                      <a:pt x="5915" y="4283"/>
                    </a:cubicBezTo>
                    <a:cubicBezTo>
                      <a:pt x="5915" y="4283"/>
                      <a:pt x="5884" y="4252"/>
                      <a:pt x="5884" y="4252"/>
                    </a:cubicBezTo>
                    <a:cubicBezTo>
                      <a:pt x="5638" y="3852"/>
                      <a:pt x="5515" y="3236"/>
                      <a:pt x="5515" y="2496"/>
                    </a:cubicBezTo>
                    <a:cubicBezTo>
                      <a:pt x="5515" y="1757"/>
                      <a:pt x="5669" y="1110"/>
                      <a:pt x="5915" y="740"/>
                    </a:cubicBezTo>
                    <a:cubicBezTo>
                      <a:pt x="6038" y="525"/>
                      <a:pt x="6223" y="401"/>
                      <a:pt x="6377" y="401"/>
                    </a:cubicBezTo>
                    <a:close/>
                    <a:moveTo>
                      <a:pt x="8072" y="5053"/>
                    </a:moveTo>
                    <a:lnTo>
                      <a:pt x="8072" y="5762"/>
                    </a:lnTo>
                    <a:lnTo>
                      <a:pt x="5977" y="5762"/>
                    </a:lnTo>
                    <a:lnTo>
                      <a:pt x="5977" y="5207"/>
                    </a:lnTo>
                    <a:lnTo>
                      <a:pt x="5977" y="5053"/>
                    </a:lnTo>
                    <a:close/>
                    <a:moveTo>
                      <a:pt x="9335" y="5022"/>
                    </a:moveTo>
                    <a:lnTo>
                      <a:pt x="9335" y="5146"/>
                    </a:lnTo>
                    <a:lnTo>
                      <a:pt x="9335" y="5793"/>
                    </a:lnTo>
                    <a:lnTo>
                      <a:pt x="9150" y="5793"/>
                    </a:lnTo>
                    <a:cubicBezTo>
                      <a:pt x="9027" y="5700"/>
                      <a:pt x="8996" y="5515"/>
                      <a:pt x="8996" y="5361"/>
                    </a:cubicBezTo>
                    <a:cubicBezTo>
                      <a:pt x="8996" y="5238"/>
                      <a:pt x="9058" y="5115"/>
                      <a:pt x="9150" y="5022"/>
                    </a:cubicBezTo>
                    <a:close/>
                    <a:moveTo>
                      <a:pt x="6008" y="5885"/>
                    </a:moveTo>
                    <a:lnTo>
                      <a:pt x="8164" y="5916"/>
                    </a:lnTo>
                    <a:lnTo>
                      <a:pt x="8503" y="6347"/>
                    </a:lnTo>
                    <a:lnTo>
                      <a:pt x="5576" y="6440"/>
                    </a:lnTo>
                    <a:lnTo>
                      <a:pt x="5638" y="6347"/>
                    </a:lnTo>
                    <a:lnTo>
                      <a:pt x="6008" y="5885"/>
                    </a:lnTo>
                    <a:close/>
                    <a:moveTo>
                      <a:pt x="8565" y="6501"/>
                    </a:moveTo>
                    <a:lnTo>
                      <a:pt x="8565" y="7980"/>
                    </a:lnTo>
                    <a:lnTo>
                      <a:pt x="5638" y="7980"/>
                    </a:lnTo>
                    <a:lnTo>
                      <a:pt x="5638" y="6501"/>
                    </a:lnTo>
                    <a:close/>
                    <a:moveTo>
                      <a:pt x="9766" y="6624"/>
                    </a:moveTo>
                    <a:lnTo>
                      <a:pt x="9766" y="7980"/>
                    </a:lnTo>
                    <a:lnTo>
                      <a:pt x="9551" y="7980"/>
                    </a:lnTo>
                    <a:cubicBezTo>
                      <a:pt x="9242" y="7641"/>
                      <a:pt x="9273" y="6932"/>
                      <a:pt x="9551" y="6624"/>
                    </a:cubicBezTo>
                    <a:close/>
                    <a:moveTo>
                      <a:pt x="8441" y="8165"/>
                    </a:moveTo>
                    <a:cubicBezTo>
                      <a:pt x="8565" y="8165"/>
                      <a:pt x="8657" y="8196"/>
                      <a:pt x="8750" y="8226"/>
                    </a:cubicBezTo>
                    <a:cubicBezTo>
                      <a:pt x="9027" y="8288"/>
                      <a:pt x="9212" y="8473"/>
                      <a:pt x="9212" y="8688"/>
                    </a:cubicBezTo>
                    <a:lnTo>
                      <a:pt x="9212" y="9089"/>
                    </a:lnTo>
                    <a:lnTo>
                      <a:pt x="4899" y="9089"/>
                    </a:lnTo>
                    <a:lnTo>
                      <a:pt x="4899" y="8719"/>
                    </a:lnTo>
                    <a:lnTo>
                      <a:pt x="4899" y="8688"/>
                    </a:lnTo>
                    <a:cubicBezTo>
                      <a:pt x="4899" y="8380"/>
                      <a:pt x="5238" y="8165"/>
                      <a:pt x="5669" y="8165"/>
                    </a:cubicBezTo>
                    <a:close/>
                    <a:moveTo>
                      <a:pt x="9643" y="8226"/>
                    </a:moveTo>
                    <a:lnTo>
                      <a:pt x="9643" y="8226"/>
                    </a:lnTo>
                    <a:cubicBezTo>
                      <a:pt x="10105" y="8257"/>
                      <a:pt x="10444" y="8473"/>
                      <a:pt x="10444" y="8719"/>
                    </a:cubicBezTo>
                    <a:lnTo>
                      <a:pt x="10444" y="9089"/>
                    </a:lnTo>
                    <a:lnTo>
                      <a:pt x="10167" y="9089"/>
                    </a:lnTo>
                    <a:lnTo>
                      <a:pt x="10167" y="8719"/>
                    </a:lnTo>
                    <a:cubicBezTo>
                      <a:pt x="10167" y="8504"/>
                      <a:pt x="9951" y="8319"/>
                      <a:pt x="9643" y="8226"/>
                    </a:cubicBezTo>
                    <a:close/>
                    <a:moveTo>
                      <a:pt x="10351" y="9335"/>
                    </a:moveTo>
                    <a:cubicBezTo>
                      <a:pt x="10351" y="9428"/>
                      <a:pt x="10351" y="9582"/>
                      <a:pt x="10413" y="9736"/>
                    </a:cubicBezTo>
                    <a:cubicBezTo>
                      <a:pt x="10506" y="10013"/>
                      <a:pt x="10660" y="10321"/>
                      <a:pt x="10783" y="10444"/>
                    </a:cubicBezTo>
                    <a:cubicBezTo>
                      <a:pt x="10364" y="10431"/>
                      <a:pt x="9945" y="10425"/>
                      <a:pt x="9529" y="10425"/>
                    </a:cubicBezTo>
                    <a:cubicBezTo>
                      <a:pt x="8047" y="10425"/>
                      <a:pt x="6598" y="10502"/>
                      <a:pt x="5299" y="10598"/>
                    </a:cubicBezTo>
                    <a:cubicBezTo>
                      <a:pt x="5207" y="10598"/>
                      <a:pt x="5114" y="10598"/>
                      <a:pt x="5022" y="10629"/>
                    </a:cubicBezTo>
                    <a:lnTo>
                      <a:pt x="10536" y="10629"/>
                    </a:lnTo>
                    <a:cubicBezTo>
                      <a:pt x="10783" y="10629"/>
                      <a:pt x="10998" y="10845"/>
                      <a:pt x="10998" y="11091"/>
                    </a:cubicBezTo>
                    <a:lnTo>
                      <a:pt x="10998" y="11245"/>
                    </a:lnTo>
                    <a:cubicBezTo>
                      <a:pt x="10998" y="11492"/>
                      <a:pt x="10783" y="11708"/>
                      <a:pt x="10536" y="11708"/>
                    </a:cubicBezTo>
                    <a:lnTo>
                      <a:pt x="4252" y="11708"/>
                    </a:lnTo>
                    <a:cubicBezTo>
                      <a:pt x="4005" y="11708"/>
                      <a:pt x="3790" y="11492"/>
                      <a:pt x="3790" y="11245"/>
                    </a:cubicBezTo>
                    <a:lnTo>
                      <a:pt x="3790" y="11091"/>
                    </a:lnTo>
                    <a:cubicBezTo>
                      <a:pt x="3790" y="10937"/>
                      <a:pt x="3882" y="10783"/>
                      <a:pt x="4005" y="10722"/>
                    </a:cubicBezTo>
                    <a:lnTo>
                      <a:pt x="3974" y="10722"/>
                    </a:lnTo>
                    <a:cubicBezTo>
                      <a:pt x="4005" y="10722"/>
                      <a:pt x="4005" y="10691"/>
                      <a:pt x="4005" y="10691"/>
                    </a:cubicBezTo>
                    <a:cubicBezTo>
                      <a:pt x="4036" y="10691"/>
                      <a:pt x="4067" y="10660"/>
                      <a:pt x="4098" y="10660"/>
                    </a:cubicBezTo>
                    <a:cubicBezTo>
                      <a:pt x="4128" y="10629"/>
                      <a:pt x="4128" y="10629"/>
                      <a:pt x="4128" y="10629"/>
                    </a:cubicBezTo>
                    <a:cubicBezTo>
                      <a:pt x="4159" y="10598"/>
                      <a:pt x="4159" y="10598"/>
                      <a:pt x="4159" y="10598"/>
                    </a:cubicBezTo>
                    <a:cubicBezTo>
                      <a:pt x="4375" y="10383"/>
                      <a:pt x="4591" y="9890"/>
                      <a:pt x="4652" y="9582"/>
                    </a:cubicBezTo>
                    <a:cubicBezTo>
                      <a:pt x="4683" y="9489"/>
                      <a:pt x="4683" y="9397"/>
                      <a:pt x="4683" y="9335"/>
                    </a:cubicBezTo>
                    <a:close/>
                    <a:moveTo>
                      <a:pt x="6201" y="11914"/>
                    </a:moveTo>
                    <a:cubicBezTo>
                      <a:pt x="6349" y="11914"/>
                      <a:pt x="6499" y="11917"/>
                      <a:pt x="6655" y="11923"/>
                    </a:cubicBezTo>
                    <a:cubicBezTo>
                      <a:pt x="8657" y="12016"/>
                      <a:pt x="9982" y="12293"/>
                      <a:pt x="10721" y="12786"/>
                    </a:cubicBezTo>
                    <a:cubicBezTo>
                      <a:pt x="10420" y="12780"/>
                      <a:pt x="10116" y="12778"/>
                      <a:pt x="9809" y="12778"/>
                    </a:cubicBezTo>
                    <a:cubicBezTo>
                      <a:pt x="8327" y="12778"/>
                      <a:pt x="6778" y="12838"/>
                      <a:pt x="5145" y="12940"/>
                    </a:cubicBezTo>
                    <a:cubicBezTo>
                      <a:pt x="4991" y="12940"/>
                      <a:pt x="4837" y="12971"/>
                      <a:pt x="4683" y="12971"/>
                    </a:cubicBezTo>
                    <a:lnTo>
                      <a:pt x="10536" y="12971"/>
                    </a:lnTo>
                    <a:cubicBezTo>
                      <a:pt x="10598" y="12971"/>
                      <a:pt x="10660" y="12971"/>
                      <a:pt x="10721" y="13001"/>
                    </a:cubicBezTo>
                    <a:cubicBezTo>
                      <a:pt x="10875" y="13094"/>
                      <a:pt x="10998" y="13248"/>
                      <a:pt x="10998" y="13433"/>
                    </a:cubicBezTo>
                    <a:lnTo>
                      <a:pt x="10998" y="13587"/>
                    </a:lnTo>
                    <a:cubicBezTo>
                      <a:pt x="10998" y="13864"/>
                      <a:pt x="10783" y="14049"/>
                      <a:pt x="10536" y="14049"/>
                    </a:cubicBezTo>
                    <a:lnTo>
                      <a:pt x="4252" y="14049"/>
                    </a:lnTo>
                    <a:cubicBezTo>
                      <a:pt x="4005" y="14049"/>
                      <a:pt x="3790" y="13864"/>
                      <a:pt x="3790" y="13587"/>
                    </a:cubicBezTo>
                    <a:lnTo>
                      <a:pt x="3790" y="13433"/>
                    </a:lnTo>
                    <a:cubicBezTo>
                      <a:pt x="3790" y="13248"/>
                      <a:pt x="3913" y="13094"/>
                      <a:pt x="4067" y="13001"/>
                    </a:cubicBezTo>
                    <a:lnTo>
                      <a:pt x="4098" y="13001"/>
                    </a:lnTo>
                    <a:cubicBezTo>
                      <a:pt x="4098" y="13001"/>
                      <a:pt x="4128" y="12971"/>
                      <a:pt x="4159" y="12940"/>
                    </a:cubicBezTo>
                    <a:cubicBezTo>
                      <a:pt x="4252" y="12786"/>
                      <a:pt x="4375" y="12447"/>
                      <a:pt x="4282" y="12200"/>
                    </a:cubicBezTo>
                    <a:cubicBezTo>
                      <a:pt x="5003" y="11977"/>
                      <a:pt x="5583" y="11914"/>
                      <a:pt x="6201" y="11914"/>
                    </a:cubicBezTo>
                    <a:close/>
                    <a:moveTo>
                      <a:pt x="6201" y="14255"/>
                    </a:moveTo>
                    <a:cubicBezTo>
                      <a:pt x="6349" y="14255"/>
                      <a:pt x="6499" y="14259"/>
                      <a:pt x="6655" y="14265"/>
                    </a:cubicBezTo>
                    <a:cubicBezTo>
                      <a:pt x="8657" y="14357"/>
                      <a:pt x="9982" y="14634"/>
                      <a:pt x="10721" y="15127"/>
                    </a:cubicBezTo>
                    <a:cubicBezTo>
                      <a:pt x="10409" y="15122"/>
                      <a:pt x="10097" y="15119"/>
                      <a:pt x="9786" y="15119"/>
                    </a:cubicBezTo>
                    <a:cubicBezTo>
                      <a:pt x="8280" y="15119"/>
                      <a:pt x="6774" y="15179"/>
                      <a:pt x="5268" y="15281"/>
                    </a:cubicBezTo>
                    <a:cubicBezTo>
                      <a:pt x="5053" y="15312"/>
                      <a:pt x="4837" y="15312"/>
                      <a:pt x="4621" y="15312"/>
                    </a:cubicBezTo>
                    <a:lnTo>
                      <a:pt x="10536" y="15312"/>
                    </a:lnTo>
                    <a:cubicBezTo>
                      <a:pt x="10783" y="15312"/>
                      <a:pt x="10998" y="15528"/>
                      <a:pt x="10998" y="15805"/>
                    </a:cubicBezTo>
                    <a:lnTo>
                      <a:pt x="10998" y="15959"/>
                    </a:lnTo>
                    <a:cubicBezTo>
                      <a:pt x="10998" y="16205"/>
                      <a:pt x="10783" y="16421"/>
                      <a:pt x="10536" y="16421"/>
                    </a:cubicBezTo>
                    <a:lnTo>
                      <a:pt x="4252" y="16421"/>
                    </a:lnTo>
                    <a:cubicBezTo>
                      <a:pt x="4005" y="16421"/>
                      <a:pt x="3790" y="16205"/>
                      <a:pt x="3790" y="15959"/>
                    </a:cubicBezTo>
                    <a:lnTo>
                      <a:pt x="3790" y="15805"/>
                    </a:lnTo>
                    <a:cubicBezTo>
                      <a:pt x="3790" y="15589"/>
                      <a:pt x="3913" y="15435"/>
                      <a:pt x="4067" y="15374"/>
                    </a:cubicBezTo>
                    <a:cubicBezTo>
                      <a:pt x="4098" y="15343"/>
                      <a:pt x="4098" y="15343"/>
                      <a:pt x="4128" y="15312"/>
                    </a:cubicBezTo>
                    <a:cubicBezTo>
                      <a:pt x="4128" y="15312"/>
                      <a:pt x="4128" y="15312"/>
                      <a:pt x="4159" y="15281"/>
                    </a:cubicBezTo>
                    <a:cubicBezTo>
                      <a:pt x="4252" y="15127"/>
                      <a:pt x="4375" y="14788"/>
                      <a:pt x="4282" y="14542"/>
                    </a:cubicBezTo>
                    <a:cubicBezTo>
                      <a:pt x="5003" y="14318"/>
                      <a:pt x="5583" y="14255"/>
                      <a:pt x="6201" y="14255"/>
                    </a:cubicBezTo>
                    <a:close/>
                    <a:moveTo>
                      <a:pt x="6186" y="16627"/>
                    </a:moveTo>
                    <a:cubicBezTo>
                      <a:pt x="6339" y="16627"/>
                      <a:pt x="6494" y="16631"/>
                      <a:pt x="6655" y="16637"/>
                    </a:cubicBezTo>
                    <a:cubicBezTo>
                      <a:pt x="8657" y="16698"/>
                      <a:pt x="9982" y="16976"/>
                      <a:pt x="10721" y="17499"/>
                    </a:cubicBezTo>
                    <a:cubicBezTo>
                      <a:pt x="10251" y="17483"/>
                      <a:pt x="9776" y="17475"/>
                      <a:pt x="9298" y="17475"/>
                    </a:cubicBezTo>
                    <a:cubicBezTo>
                      <a:pt x="7991" y="17475"/>
                      <a:pt x="6661" y="17532"/>
                      <a:pt x="5330" y="17623"/>
                    </a:cubicBezTo>
                    <a:cubicBezTo>
                      <a:pt x="5083" y="17653"/>
                      <a:pt x="4837" y="17653"/>
                      <a:pt x="4591" y="17684"/>
                    </a:cubicBezTo>
                    <a:lnTo>
                      <a:pt x="10536" y="17684"/>
                    </a:lnTo>
                    <a:cubicBezTo>
                      <a:pt x="10783" y="17684"/>
                      <a:pt x="10998" y="17900"/>
                      <a:pt x="10998" y="18146"/>
                    </a:cubicBezTo>
                    <a:lnTo>
                      <a:pt x="10998" y="18300"/>
                    </a:lnTo>
                    <a:cubicBezTo>
                      <a:pt x="10998" y="18547"/>
                      <a:pt x="10783" y="18762"/>
                      <a:pt x="10536" y="18762"/>
                    </a:cubicBezTo>
                    <a:lnTo>
                      <a:pt x="4252" y="18762"/>
                    </a:lnTo>
                    <a:cubicBezTo>
                      <a:pt x="4005" y="18762"/>
                      <a:pt x="3790" y="18547"/>
                      <a:pt x="3790" y="18300"/>
                    </a:cubicBezTo>
                    <a:lnTo>
                      <a:pt x="3790" y="18146"/>
                    </a:lnTo>
                    <a:cubicBezTo>
                      <a:pt x="3790" y="17961"/>
                      <a:pt x="3913" y="17777"/>
                      <a:pt x="4098" y="17715"/>
                    </a:cubicBezTo>
                    <a:lnTo>
                      <a:pt x="4067" y="17715"/>
                    </a:lnTo>
                    <a:cubicBezTo>
                      <a:pt x="4098" y="17715"/>
                      <a:pt x="4098" y="17684"/>
                      <a:pt x="4128" y="17684"/>
                    </a:cubicBezTo>
                    <a:cubicBezTo>
                      <a:pt x="4128" y="17653"/>
                      <a:pt x="4159" y="17653"/>
                      <a:pt x="4159" y="17623"/>
                    </a:cubicBezTo>
                    <a:cubicBezTo>
                      <a:pt x="4252" y="17468"/>
                      <a:pt x="4375" y="17130"/>
                      <a:pt x="4282" y="16883"/>
                    </a:cubicBezTo>
                    <a:cubicBezTo>
                      <a:pt x="4997" y="16686"/>
                      <a:pt x="5574" y="16627"/>
                      <a:pt x="6186" y="16627"/>
                    </a:cubicBezTo>
                    <a:close/>
                    <a:moveTo>
                      <a:pt x="6201" y="18968"/>
                    </a:moveTo>
                    <a:cubicBezTo>
                      <a:pt x="6349" y="18968"/>
                      <a:pt x="6499" y="18972"/>
                      <a:pt x="6655" y="18978"/>
                    </a:cubicBezTo>
                    <a:cubicBezTo>
                      <a:pt x="8657" y="19070"/>
                      <a:pt x="9982" y="19348"/>
                      <a:pt x="10721" y="19841"/>
                    </a:cubicBezTo>
                    <a:cubicBezTo>
                      <a:pt x="10405" y="19835"/>
                      <a:pt x="10090" y="19833"/>
                      <a:pt x="9778" y="19833"/>
                    </a:cubicBezTo>
                    <a:cubicBezTo>
                      <a:pt x="8325" y="19833"/>
                      <a:pt x="6915" y="19888"/>
                      <a:pt x="5546" y="19964"/>
                    </a:cubicBezTo>
                    <a:cubicBezTo>
                      <a:pt x="5238" y="19995"/>
                      <a:pt x="4929" y="19995"/>
                      <a:pt x="4591" y="20025"/>
                    </a:cubicBezTo>
                    <a:lnTo>
                      <a:pt x="10536" y="20025"/>
                    </a:lnTo>
                    <a:cubicBezTo>
                      <a:pt x="10783" y="20025"/>
                      <a:pt x="10998" y="20241"/>
                      <a:pt x="10998" y="20488"/>
                    </a:cubicBezTo>
                    <a:lnTo>
                      <a:pt x="10998" y="20642"/>
                    </a:lnTo>
                    <a:cubicBezTo>
                      <a:pt x="10998" y="20919"/>
                      <a:pt x="10783" y="21135"/>
                      <a:pt x="10536" y="21135"/>
                    </a:cubicBezTo>
                    <a:lnTo>
                      <a:pt x="4252" y="21135"/>
                    </a:lnTo>
                    <a:cubicBezTo>
                      <a:pt x="4005" y="21135"/>
                      <a:pt x="3790" y="20919"/>
                      <a:pt x="3790" y="20642"/>
                    </a:cubicBezTo>
                    <a:lnTo>
                      <a:pt x="3790" y="20488"/>
                    </a:lnTo>
                    <a:cubicBezTo>
                      <a:pt x="3790" y="20303"/>
                      <a:pt x="3913" y="20118"/>
                      <a:pt x="4098" y="20056"/>
                    </a:cubicBezTo>
                    <a:lnTo>
                      <a:pt x="4067" y="20056"/>
                    </a:lnTo>
                    <a:cubicBezTo>
                      <a:pt x="4098" y="20056"/>
                      <a:pt x="4098" y="20056"/>
                      <a:pt x="4128" y="20025"/>
                    </a:cubicBezTo>
                    <a:cubicBezTo>
                      <a:pt x="4128" y="20025"/>
                      <a:pt x="4159" y="19995"/>
                      <a:pt x="4159" y="19964"/>
                    </a:cubicBezTo>
                    <a:cubicBezTo>
                      <a:pt x="4252" y="19810"/>
                      <a:pt x="4375" y="19502"/>
                      <a:pt x="4282" y="19255"/>
                    </a:cubicBezTo>
                    <a:cubicBezTo>
                      <a:pt x="5003" y="19032"/>
                      <a:pt x="5583" y="18968"/>
                      <a:pt x="6201" y="18968"/>
                    </a:cubicBezTo>
                    <a:close/>
                    <a:moveTo>
                      <a:pt x="6201" y="21310"/>
                    </a:moveTo>
                    <a:cubicBezTo>
                      <a:pt x="6349" y="21310"/>
                      <a:pt x="6499" y="21313"/>
                      <a:pt x="6655" y="21319"/>
                    </a:cubicBezTo>
                    <a:cubicBezTo>
                      <a:pt x="8657" y="21412"/>
                      <a:pt x="9982" y="21689"/>
                      <a:pt x="10721" y="22182"/>
                    </a:cubicBezTo>
                    <a:cubicBezTo>
                      <a:pt x="10299" y="22175"/>
                      <a:pt x="9879" y="22171"/>
                      <a:pt x="9461" y="22171"/>
                    </a:cubicBezTo>
                    <a:cubicBezTo>
                      <a:pt x="8107" y="22171"/>
                      <a:pt x="6771" y="22211"/>
                      <a:pt x="5453" y="22305"/>
                    </a:cubicBezTo>
                    <a:cubicBezTo>
                      <a:pt x="4993" y="22336"/>
                      <a:pt x="4533" y="22367"/>
                      <a:pt x="4073" y="22397"/>
                    </a:cubicBezTo>
                    <a:lnTo>
                      <a:pt x="4073" y="22397"/>
                    </a:lnTo>
                    <a:cubicBezTo>
                      <a:pt x="4102" y="22393"/>
                      <a:pt x="4131" y="22363"/>
                      <a:pt x="4159" y="22305"/>
                    </a:cubicBezTo>
                    <a:cubicBezTo>
                      <a:pt x="4252" y="22151"/>
                      <a:pt x="4375" y="21843"/>
                      <a:pt x="4282" y="21597"/>
                    </a:cubicBezTo>
                    <a:cubicBezTo>
                      <a:pt x="5003" y="21373"/>
                      <a:pt x="5583" y="21310"/>
                      <a:pt x="6201" y="21310"/>
                    </a:cubicBezTo>
                    <a:close/>
                    <a:moveTo>
                      <a:pt x="10567" y="22428"/>
                    </a:moveTo>
                    <a:cubicBezTo>
                      <a:pt x="10814" y="22428"/>
                      <a:pt x="11029" y="22675"/>
                      <a:pt x="11029" y="22983"/>
                    </a:cubicBezTo>
                    <a:lnTo>
                      <a:pt x="11029" y="31455"/>
                    </a:lnTo>
                    <a:lnTo>
                      <a:pt x="11029" y="31547"/>
                    </a:lnTo>
                    <a:lnTo>
                      <a:pt x="3820" y="31547"/>
                    </a:lnTo>
                    <a:lnTo>
                      <a:pt x="3820" y="31455"/>
                    </a:lnTo>
                    <a:lnTo>
                      <a:pt x="3820" y="22983"/>
                    </a:lnTo>
                    <a:cubicBezTo>
                      <a:pt x="3820" y="22675"/>
                      <a:pt x="4005" y="22428"/>
                      <a:pt x="4252" y="22428"/>
                    </a:cubicBezTo>
                    <a:close/>
                    <a:moveTo>
                      <a:pt x="4960" y="31763"/>
                    </a:moveTo>
                    <a:cubicBezTo>
                      <a:pt x="4591" y="31886"/>
                      <a:pt x="4282" y="32102"/>
                      <a:pt x="4159" y="32502"/>
                    </a:cubicBezTo>
                    <a:cubicBezTo>
                      <a:pt x="4159" y="32533"/>
                      <a:pt x="4128" y="32564"/>
                      <a:pt x="4128" y="32595"/>
                    </a:cubicBezTo>
                    <a:cubicBezTo>
                      <a:pt x="4128" y="32656"/>
                      <a:pt x="4128" y="32687"/>
                      <a:pt x="4128" y="32749"/>
                    </a:cubicBezTo>
                    <a:cubicBezTo>
                      <a:pt x="4128" y="32780"/>
                      <a:pt x="4098" y="32810"/>
                      <a:pt x="4098" y="32841"/>
                    </a:cubicBezTo>
                    <a:lnTo>
                      <a:pt x="2773" y="32841"/>
                    </a:lnTo>
                    <a:cubicBezTo>
                      <a:pt x="2773" y="32687"/>
                      <a:pt x="2804" y="32595"/>
                      <a:pt x="2835" y="32472"/>
                    </a:cubicBezTo>
                    <a:cubicBezTo>
                      <a:pt x="2835" y="32441"/>
                      <a:pt x="2865" y="32441"/>
                      <a:pt x="2865" y="32410"/>
                    </a:cubicBezTo>
                    <a:cubicBezTo>
                      <a:pt x="2896" y="32348"/>
                      <a:pt x="2896" y="32287"/>
                      <a:pt x="2958" y="32225"/>
                    </a:cubicBezTo>
                    <a:cubicBezTo>
                      <a:pt x="2958" y="32194"/>
                      <a:pt x="2989" y="32163"/>
                      <a:pt x="3019" y="32163"/>
                    </a:cubicBezTo>
                    <a:cubicBezTo>
                      <a:pt x="3050" y="32102"/>
                      <a:pt x="3081" y="32071"/>
                      <a:pt x="3143" y="32040"/>
                    </a:cubicBezTo>
                    <a:cubicBezTo>
                      <a:pt x="3143" y="32009"/>
                      <a:pt x="3204" y="32009"/>
                      <a:pt x="3235" y="31979"/>
                    </a:cubicBezTo>
                    <a:cubicBezTo>
                      <a:pt x="3266" y="31948"/>
                      <a:pt x="3327" y="31917"/>
                      <a:pt x="3358" y="31917"/>
                    </a:cubicBezTo>
                    <a:cubicBezTo>
                      <a:pt x="3389" y="31917"/>
                      <a:pt x="3389" y="31886"/>
                      <a:pt x="3420" y="31886"/>
                    </a:cubicBezTo>
                    <a:cubicBezTo>
                      <a:pt x="3451" y="31886"/>
                      <a:pt x="3512" y="31855"/>
                      <a:pt x="3543" y="31855"/>
                    </a:cubicBezTo>
                    <a:cubicBezTo>
                      <a:pt x="3636" y="31825"/>
                      <a:pt x="3728" y="31825"/>
                      <a:pt x="3820" y="31794"/>
                    </a:cubicBezTo>
                    <a:cubicBezTo>
                      <a:pt x="4036" y="31763"/>
                      <a:pt x="4282" y="31763"/>
                      <a:pt x="4529" y="31763"/>
                    </a:cubicBezTo>
                    <a:close/>
                    <a:moveTo>
                      <a:pt x="12816" y="31763"/>
                    </a:moveTo>
                    <a:lnTo>
                      <a:pt x="12816" y="31763"/>
                    </a:lnTo>
                    <a:cubicBezTo>
                      <a:pt x="13032" y="31855"/>
                      <a:pt x="13186" y="32071"/>
                      <a:pt x="13186" y="32287"/>
                    </a:cubicBezTo>
                    <a:lnTo>
                      <a:pt x="13186" y="32903"/>
                    </a:lnTo>
                    <a:lnTo>
                      <a:pt x="12939" y="32903"/>
                    </a:lnTo>
                    <a:lnTo>
                      <a:pt x="12939" y="32225"/>
                    </a:lnTo>
                    <a:cubicBezTo>
                      <a:pt x="12939" y="32040"/>
                      <a:pt x="12908" y="31886"/>
                      <a:pt x="12816" y="31763"/>
                    </a:cubicBezTo>
                    <a:close/>
                    <a:moveTo>
                      <a:pt x="14449" y="33211"/>
                    </a:moveTo>
                    <a:cubicBezTo>
                      <a:pt x="13278" y="33365"/>
                      <a:pt x="12323" y="33611"/>
                      <a:pt x="12323" y="34474"/>
                    </a:cubicBezTo>
                    <a:cubicBezTo>
                      <a:pt x="12323" y="35121"/>
                      <a:pt x="12416" y="36538"/>
                      <a:pt x="12908" y="37000"/>
                    </a:cubicBezTo>
                    <a:cubicBezTo>
                      <a:pt x="12416" y="36877"/>
                      <a:pt x="11984" y="36415"/>
                      <a:pt x="11984" y="36107"/>
                    </a:cubicBezTo>
                    <a:lnTo>
                      <a:pt x="11984" y="34166"/>
                    </a:lnTo>
                    <a:cubicBezTo>
                      <a:pt x="11984" y="33796"/>
                      <a:pt x="12446" y="33211"/>
                      <a:pt x="13124" y="33211"/>
                    </a:cubicBezTo>
                    <a:close/>
                    <a:moveTo>
                      <a:pt x="2557" y="33303"/>
                    </a:moveTo>
                    <a:lnTo>
                      <a:pt x="2557" y="33303"/>
                    </a:lnTo>
                    <a:cubicBezTo>
                      <a:pt x="3050" y="33365"/>
                      <a:pt x="3204" y="33889"/>
                      <a:pt x="3204" y="34228"/>
                    </a:cubicBezTo>
                    <a:lnTo>
                      <a:pt x="3204" y="36107"/>
                    </a:lnTo>
                    <a:cubicBezTo>
                      <a:pt x="3204" y="36934"/>
                      <a:pt x="1648" y="37047"/>
                      <a:pt x="1087" y="37047"/>
                    </a:cubicBezTo>
                    <a:cubicBezTo>
                      <a:pt x="875" y="37047"/>
                      <a:pt x="806" y="37031"/>
                      <a:pt x="1017" y="37031"/>
                    </a:cubicBezTo>
                    <a:cubicBezTo>
                      <a:pt x="2619" y="36384"/>
                      <a:pt x="2650" y="35275"/>
                      <a:pt x="2557" y="33303"/>
                    </a:cubicBezTo>
                    <a:close/>
                    <a:moveTo>
                      <a:pt x="10321" y="33211"/>
                    </a:moveTo>
                    <a:cubicBezTo>
                      <a:pt x="11029" y="33211"/>
                      <a:pt x="11615" y="33981"/>
                      <a:pt x="11615" y="34289"/>
                    </a:cubicBezTo>
                    <a:lnTo>
                      <a:pt x="11615" y="35830"/>
                    </a:lnTo>
                    <a:cubicBezTo>
                      <a:pt x="11615" y="36230"/>
                      <a:pt x="11368" y="36600"/>
                      <a:pt x="10968" y="36754"/>
                    </a:cubicBezTo>
                    <a:cubicBezTo>
                      <a:pt x="10844" y="36785"/>
                      <a:pt x="10752" y="36815"/>
                      <a:pt x="10629" y="36846"/>
                    </a:cubicBezTo>
                    <a:cubicBezTo>
                      <a:pt x="10536" y="36877"/>
                      <a:pt x="10444" y="36877"/>
                      <a:pt x="10321" y="36908"/>
                    </a:cubicBezTo>
                    <a:cubicBezTo>
                      <a:pt x="10228" y="36939"/>
                      <a:pt x="10136" y="36969"/>
                      <a:pt x="10043" y="37000"/>
                    </a:cubicBezTo>
                    <a:cubicBezTo>
                      <a:pt x="9859" y="37031"/>
                      <a:pt x="9705" y="37062"/>
                      <a:pt x="9520" y="37093"/>
                    </a:cubicBezTo>
                    <a:cubicBezTo>
                      <a:pt x="9427" y="37123"/>
                      <a:pt x="9335" y="37123"/>
                      <a:pt x="9273" y="37154"/>
                    </a:cubicBezTo>
                    <a:cubicBezTo>
                      <a:pt x="9058" y="37185"/>
                      <a:pt x="8873" y="37185"/>
                      <a:pt x="8688" y="37216"/>
                    </a:cubicBezTo>
                    <a:cubicBezTo>
                      <a:pt x="8626" y="37216"/>
                      <a:pt x="8565" y="37216"/>
                      <a:pt x="8534" y="37247"/>
                    </a:cubicBezTo>
                    <a:lnTo>
                      <a:pt x="8503" y="37247"/>
                    </a:lnTo>
                    <a:cubicBezTo>
                      <a:pt x="8226" y="37247"/>
                      <a:pt x="7979" y="37277"/>
                      <a:pt x="7702" y="37277"/>
                    </a:cubicBezTo>
                    <a:lnTo>
                      <a:pt x="7486" y="37277"/>
                    </a:lnTo>
                    <a:cubicBezTo>
                      <a:pt x="7302" y="37247"/>
                      <a:pt x="7117" y="37247"/>
                      <a:pt x="6932" y="37247"/>
                    </a:cubicBezTo>
                    <a:lnTo>
                      <a:pt x="6839" y="37247"/>
                    </a:lnTo>
                    <a:cubicBezTo>
                      <a:pt x="6778" y="37216"/>
                      <a:pt x="6716" y="37216"/>
                      <a:pt x="6655" y="37216"/>
                    </a:cubicBezTo>
                    <a:lnTo>
                      <a:pt x="6624" y="37216"/>
                    </a:lnTo>
                    <a:cubicBezTo>
                      <a:pt x="6470" y="37185"/>
                      <a:pt x="6285" y="37185"/>
                      <a:pt x="6131" y="37154"/>
                    </a:cubicBezTo>
                    <a:cubicBezTo>
                      <a:pt x="6038" y="37123"/>
                      <a:pt x="5915" y="37123"/>
                      <a:pt x="5823" y="37093"/>
                    </a:cubicBezTo>
                    <a:cubicBezTo>
                      <a:pt x="5669" y="37062"/>
                      <a:pt x="5515" y="37031"/>
                      <a:pt x="5330" y="37000"/>
                    </a:cubicBezTo>
                    <a:cubicBezTo>
                      <a:pt x="5238" y="36969"/>
                      <a:pt x="5145" y="36969"/>
                      <a:pt x="5022" y="36939"/>
                    </a:cubicBezTo>
                    <a:cubicBezTo>
                      <a:pt x="4960" y="36908"/>
                      <a:pt x="4899" y="36908"/>
                      <a:pt x="4837" y="36877"/>
                    </a:cubicBezTo>
                    <a:cubicBezTo>
                      <a:pt x="4683" y="36846"/>
                      <a:pt x="4498" y="36785"/>
                      <a:pt x="4344" y="36754"/>
                    </a:cubicBezTo>
                    <a:cubicBezTo>
                      <a:pt x="3944" y="36630"/>
                      <a:pt x="3666" y="36446"/>
                      <a:pt x="3666" y="36076"/>
                    </a:cubicBezTo>
                    <a:lnTo>
                      <a:pt x="3666" y="34443"/>
                    </a:lnTo>
                    <a:cubicBezTo>
                      <a:pt x="3666" y="33642"/>
                      <a:pt x="4560" y="33211"/>
                      <a:pt x="4960" y="33211"/>
                    </a:cubicBezTo>
                    <a:close/>
                    <a:moveTo>
                      <a:pt x="13247" y="37586"/>
                    </a:moveTo>
                    <a:cubicBezTo>
                      <a:pt x="13679" y="37586"/>
                      <a:pt x="14048" y="37801"/>
                      <a:pt x="14048" y="38048"/>
                    </a:cubicBezTo>
                    <a:cubicBezTo>
                      <a:pt x="14048" y="38325"/>
                      <a:pt x="13679" y="38541"/>
                      <a:pt x="13247" y="38541"/>
                    </a:cubicBezTo>
                    <a:lnTo>
                      <a:pt x="12570" y="38541"/>
                    </a:lnTo>
                    <a:cubicBezTo>
                      <a:pt x="12138" y="38541"/>
                      <a:pt x="11769" y="38325"/>
                      <a:pt x="11769" y="38048"/>
                    </a:cubicBezTo>
                    <a:cubicBezTo>
                      <a:pt x="11769" y="37801"/>
                      <a:pt x="12138" y="37586"/>
                      <a:pt x="12570" y="37586"/>
                    </a:cubicBezTo>
                    <a:close/>
                    <a:moveTo>
                      <a:pt x="2095" y="37555"/>
                    </a:moveTo>
                    <a:cubicBezTo>
                      <a:pt x="2003" y="37678"/>
                      <a:pt x="1941" y="37832"/>
                      <a:pt x="1941" y="37955"/>
                    </a:cubicBezTo>
                    <a:lnTo>
                      <a:pt x="1941" y="38140"/>
                    </a:lnTo>
                    <a:cubicBezTo>
                      <a:pt x="1941" y="38294"/>
                      <a:pt x="2003" y="38448"/>
                      <a:pt x="2126" y="38571"/>
                    </a:cubicBezTo>
                    <a:lnTo>
                      <a:pt x="1664" y="38571"/>
                    </a:lnTo>
                    <a:cubicBezTo>
                      <a:pt x="1417" y="38448"/>
                      <a:pt x="1263" y="38294"/>
                      <a:pt x="1263" y="38109"/>
                    </a:cubicBezTo>
                    <a:lnTo>
                      <a:pt x="1263" y="37986"/>
                    </a:lnTo>
                    <a:cubicBezTo>
                      <a:pt x="1263" y="37832"/>
                      <a:pt x="1417" y="37678"/>
                      <a:pt x="1633" y="37555"/>
                    </a:cubicBezTo>
                    <a:close/>
                    <a:moveTo>
                      <a:pt x="5915" y="37555"/>
                    </a:moveTo>
                    <a:cubicBezTo>
                      <a:pt x="5823" y="37678"/>
                      <a:pt x="5761" y="37832"/>
                      <a:pt x="5761" y="37955"/>
                    </a:cubicBezTo>
                    <a:lnTo>
                      <a:pt x="5761" y="38140"/>
                    </a:lnTo>
                    <a:cubicBezTo>
                      <a:pt x="5761" y="38294"/>
                      <a:pt x="5823" y="38448"/>
                      <a:pt x="5946" y="38571"/>
                    </a:cubicBezTo>
                    <a:lnTo>
                      <a:pt x="2526" y="38571"/>
                    </a:lnTo>
                    <a:cubicBezTo>
                      <a:pt x="2311" y="38448"/>
                      <a:pt x="2157" y="38294"/>
                      <a:pt x="2157" y="38109"/>
                    </a:cubicBezTo>
                    <a:lnTo>
                      <a:pt x="2157" y="37986"/>
                    </a:lnTo>
                    <a:cubicBezTo>
                      <a:pt x="2157" y="37832"/>
                      <a:pt x="2280" y="37678"/>
                      <a:pt x="2496" y="37555"/>
                    </a:cubicBezTo>
                    <a:close/>
                    <a:moveTo>
                      <a:pt x="1726" y="39249"/>
                    </a:moveTo>
                    <a:cubicBezTo>
                      <a:pt x="1541" y="39372"/>
                      <a:pt x="1417" y="39588"/>
                      <a:pt x="1417" y="39834"/>
                    </a:cubicBezTo>
                    <a:lnTo>
                      <a:pt x="1417" y="41406"/>
                    </a:lnTo>
                    <a:lnTo>
                      <a:pt x="647" y="41406"/>
                    </a:lnTo>
                    <a:lnTo>
                      <a:pt x="647" y="39927"/>
                    </a:lnTo>
                    <a:cubicBezTo>
                      <a:pt x="647" y="39557"/>
                      <a:pt x="986" y="39249"/>
                      <a:pt x="1417" y="39249"/>
                    </a:cubicBezTo>
                    <a:close/>
                    <a:moveTo>
                      <a:pt x="5730" y="39249"/>
                    </a:moveTo>
                    <a:cubicBezTo>
                      <a:pt x="6316" y="39311"/>
                      <a:pt x="6562" y="39588"/>
                      <a:pt x="6562" y="39834"/>
                    </a:cubicBezTo>
                    <a:lnTo>
                      <a:pt x="6562" y="41406"/>
                    </a:lnTo>
                    <a:lnTo>
                      <a:pt x="1756" y="41406"/>
                    </a:lnTo>
                    <a:lnTo>
                      <a:pt x="1756" y="39927"/>
                    </a:lnTo>
                    <a:cubicBezTo>
                      <a:pt x="1756" y="39557"/>
                      <a:pt x="2095" y="39249"/>
                      <a:pt x="2496" y="39249"/>
                    </a:cubicBezTo>
                    <a:close/>
                    <a:moveTo>
                      <a:pt x="13463" y="39372"/>
                    </a:moveTo>
                    <a:cubicBezTo>
                      <a:pt x="13925" y="39372"/>
                      <a:pt x="14295" y="40235"/>
                      <a:pt x="14295" y="41313"/>
                    </a:cubicBezTo>
                    <a:cubicBezTo>
                      <a:pt x="14295" y="41344"/>
                      <a:pt x="14264" y="41375"/>
                      <a:pt x="14264" y="41406"/>
                    </a:cubicBezTo>
                    <a:lnTo>
                      <a:pt x="11984" y="41406"/>
                    </a:lnTo>
                    <a:cubicBezTo>
                      <a:pt x="11984" y="41375"/>
                      <a:pt x="11984" y="41344"/>
                      <a:pt x="11984" y="41313"/>
                    </a:cubicBezTo>
                    <a:cubicBezTo>
                      <a:pt x="11984" y="40235"/>
                      <a:pt x="12354" y="39372"/>
                      <a:pt x="12816" y="39372"/>
                    </a:cubicBezTo>
                    <a:close/>
                    <a:moveTo>
                      <a:pt x="14973" y="41744"/>
                    </a:moveTo>
                    <a:lnTo>
                      <a:pt x="14973" y="41899"/>
                    </a:lnTo>
                    <a:lnTo>
                      <a:pt x="14233" y="41929"/>
                    </a:lnTo>
                    <a:cubicBezTo>
                      <a:pt x="14202" y="42053"/>
                      <a:pt x="14202" y="42176"/>
                      <a:pt x="14172" y="42299"/>
                    </a:cubicBezTo>
                    <a:lnTo>
                      <a:pt x="12107" y="42299"/>
                    </a:lnTo>
                    <a:cubicBezTo>
                      <a:pt x="12077" y="42207"/>
                      <a:pt x="12046" y="42083"/>
                      <a:pt x="12046" y="41929"/>
                    </a:cubicBezTo>
                    <a:lnTo>
                      <a:pt x="6562" y="41991"/>
                    </a:lnTo>
                    <a:lnTo>
                      <a:pt x="6562" y="42299"/>
                    </a:lnTo>
                    <a:lnTo>
                      <a:pt x="1756" y="42299"/>
                    </a:lnTo>
                    <a:lnTo>
                      <a:pt x="1756" y="42053"/>
                    </a:lnTo>
                    <a:lnTo>
                      <a:pt x="1417" y="42053"/>
                    </a:lnTo>
                    <a:lnTo>
                      <a:pt x="1417" y="42299"/>
                    </a:lnTo>
                    <a:lnTo>
                      <a:pt x="647" y="42299"/>
                    </a:lnTo>
                    <a:lnTo>
                      <a:pt x="647" y="42083"/>
                    </a:lnTo>
                    <a:lnTo>
                      <a:pt x="308" y="42083"/>
                    </a:lnTo>
                    <a:lnTo>
                      <a:pt x="308" y="41744"/>
                    </a:lnTo>
                    <a:close/>
                    <a:moveTo>
                      <a:pt x="14603" y="37185"/>
                    </a:moveTo>
                    <a:cubicBezTo>
                      <a:pt x="14634" y="37216"/>
                      <a:pt x="14634" y="37247"/>
                      <a:pt x="14664" y="37277"/>
                    </a:cubicBezTo>
                    <a:cubicBezTo>
                      <a:pt x="14695" y="37277"/>
                      <a:pt x="14726" y="37308"/>
                      <a:pt x="14757" y="37339"/>
                    </a:cubicBezTo>
                    <a:cubicBezTo>
                      <a:pt x="14788" y="37370"/>
                      <a:pt x="14788" y="37401"/>
                      <a:pt x="14819" y="37431"/>
                    </a:cubicBezTo>
                    <a:cubicBezTo>
                      <a:pt x="14849" y="37462"/>
                      <a:pt x="14849" y="37493"/>
                      <a:pt x="14880" y="37524"/>
                    </a:cubicBezTo>
                    <a:cubicBezTo>
                      <a:pt x="14911" y="37555"/>
                      <a:pt x="14911" y="37616"/>
                      <a:pt x="14911" y="37647"/>
                    </a:cubicBezTo>
                    <a:cubicBezTo>
                      <a:pt x="14942" y="37678"/>
                      <a:pt x="14942" y="37709"/>
                      <a:pt x="14942" y="37740"/>
                    </a:cubicBezTo>
                    <a:cubicBezTo>
                      <a:pt x="14973" y="37801"/>
                      <a:pt x="14973" y="37863"/>
                      <a:pt x="14973" y="37955"/>
                    </a:cubicBezTo>
                    <a:lnTo>
                      <a:pt x="14973" y="38140"/>
                    </a:lnTo>
                    <a:cubicBezTo>
                      <a:pt x="14973" y="38232"/>
                      <a:pt x="14973" y="38294"/>
                      <a:pt x="14942" y="38387"/>
                    </a:cubicBezTo>
                    <a:cubicBezTo>
                      <a:pt x="14942" y="38387"/>
                      <a:pt x="14942" y="38417"/>
                      <a:pt x="14911" y="38448"/>
                    </a:cubicBezTo>
                    <a:cubicBezTo>
                      <a:pt x="14911" y="38479"/>
                      <a:pt x="14880" y="38541"/>
                      <a:pt x="14880" y="38571"/>
                    </a:cubicBezTo>
                    <a:cubicBezTo>
                      <a:pt x="14849" y="38602"/>
                      <a:pt x="14819" y="38633"/>
                      <a:pt x="14819" y="38664"/>
                    </a:cubicBezTo>
                    <a:cubicBezTo>
                      <a:pt x="14788" y="38695"/>
                      <a:pt x="14757" y="38725"/>
                      <a:pt x="14726" y="38756"/>
                    </a:cubicBezTo>
                    <a:cubicBezTo>
                      <a:pt x="14695" y="38787"/>
                      <a:pt x="14664" y="38818"/>
                      <a:pt x="14664" y="38849"/>
                    </a:cubicBezTo>
                    <a:cubicBezTo>
                      <a:pt x="14634" y="38879"/>
                      <a:pt x="14603" y="38910"/>
                      <a:pt x="14572" y="38910"/>
                    </a:cubicBezTo>
                    <a:cubicBezTo>
                      <a:pt x="14572" y="38941"/>
                      <a:pt x="14572" y="38941"/>
                      <a:pt x="14572" y="38941"/>
                    </a:cubicBezTo>
                    <a:cubicBezTo>
                      <a:pt x="14726" y="38972"/>
                      <a:pt x="14880" y="39064"/>
                      <a:pt x="14973" y="39187"/>
                    </a:cubicBezTo>
                    <a:cubicBezTo>
                      <a:pt x="14973" y="39218"/>
                      <a:pt x="15003" y="39218"/>
                      <a:pt x="15003" y="39218"/>
                    </a:cubicBezTo>
                    <a:cubicBezTo>
                      <a:pt x="15034" y="39311"/>
                      <a:pt x="15096" y="39372"/>
                      <a:pt x="15096" y="39434"/>
                    </a:cubicBezTo>
                    <a:cubicBezTo>
                      <a:pt x="15127" y="39465"/>
                      <a:pt x="15127" y="39465"/>
                      <a:pt x="15127" y="39465"/>
                    </a:cubicBezTo>
                    <a:cubicBezTo>
                      <a:pt x="15157" y="39557"/>
                      <a:pt x="15157" y="39650"/>
                      <a:pt x="15157" y="39711"/>
                    </a:cubicBezTo>
                    <a:lnTo>
                      <a:pt x="15157" y="41406"/>
                    </a:lnTo>
                    <a:lnTo>
                      <a:pt x="15157" y="41744"/>
                    </a:lnTo>
                    <a:lnTo>
                      <a:pt x="15157" y="41899"/>
                    </a:lnTo>
                    <a:lnTo>
                      <a:pt x="15157" y="42114"/>
                    </a:lnTo>
                    <a:lnTo>
                      <a:pt x="15157" y="42299"/>
                    </a:lnTo>
                    <a:lnTo>
                      <a:pt x="15157" y="42638"/>
                    </a:lnTo>
                    <a:lnTo>
                      <a:pt x="15065" y="42638"/>
                    </a:lnTo>
                    <a:lnTo>
                      <a:pt x="15065" y="42299"/>
                    </a:lnTo>
                    <a:lnTo>
                      <a:pt x="15065" y="41744"/>
                    </a:lnTo>
                    <a:lnTo>
                      <a:pt x="15065" y="41406"/>
                    </a:lnTo>
                    <a:lnTo>
                      <a:pt x="15065" y="39711"/>
                    </a:lnTo>
                    <a:cubicBezTo>
                      <a:pt x="15065" y="39403"/>
                      <a:pt x="14849" y="39126"/>
                      <a:pt x="14541" y="39033"/>
                    </a:cubicBezTo>
                    <a:cubicBezTo>
                      <a:pt x="14480" y="39003"/>
                      <a:pt x="14480" y="38972"/>
                      <a:pt x="14449" y="38941"/>
                    </a:cubicBezTo>
                    <a:cubicBezTo>
                      <a:pt x="14449" y="38910"/>
                      <a:pt x="14449" y="38910"/>
                      <a:pt x="14449" y="38910"/>
                    </a:cubicBezTo>
                    <a:cubicBezTo>
                      <a:pt x="14480" y="38879"/>
                      <a:pt x="14480" y="38849"/>
                      <a:pt x="14510" y="38849"/>
                    </a:cubicBezTo>
                    <a:cubicBezTo>
                      <a:pt x="14726" y="38664"/>
                      <a:pt x="14880" y="38417"/>
                      <a:pt x="14880" y="38140"/>
                    </a:cubicBezTo>
                    <a:lnTo>
                      <a:pt x="14880" y="37955"/>
                    </a:lnTo>
                    <a:cubicBezTo>
                      <a:pt x="14880" y="37709"/>
                      <a:pt x="14757" y="37462"/>
                      <a:pt x="14541" y="37277"/>
                    </a:cubicBezTo>
                    <a:cubicBezTo>
                      <a:pt x="14510" y="37277"/>
                      <a:pt x="14510" y="37247"/>
                      <a:pt x="14510" y="37216"/>
                    </a:cubicBezTo>
                    <a:cubicBezTo>
                      <a:pt x="14510" y="37216"/>
                      <a:pt x="14510" y="37216"/>
                      <a:pt x="14510" y="37185"/>
                    </a:cubicBezTo>
                    <a:close/>
                    <a:moveTo>
                      <a:pt x="15157" y="42761"/>
                    </a:moveTo>
                    <a:lnTo>
                      <a:pt x="15157" y="42792"/>
                    </a:lnTo>
                    <a:lnTo>
                      <a:pt x="15157" y="42977"/>
                    </a:lnTo>
                    <a:lnTo>
                      <a:pt x="15139" y="42977"/>
                    </a:lnTo>
                    <a:cubicBezTo>
                      <a:pt x="15157" y="42917"/>
                      <a:pt x="15157" y="42839"/>
                      <a:pt x="15157" y="42761"/>
                    </a:cubicBezTo>
                    <a:close/>
                    <a:moveTo>
                      <a:pt x="14973" y="42638"/>
                    </a:moveTo>
                    <a:lnTo>
                      <a:pt x="14973" y="42792"/>
                    </a:lnTo>
                    <a:lnTo>
                      <a:pt x="13987" y="42792"/>
                    </a:lnTo>
                    <a:cubicBezTo>
                      <a:pt x="13833" y="43069"/>
                      <a:pt x="13648" y="43254"/>
                      <a:pt x="13463" y="43254"/>
                    </a:cubicBezTo>
                    <a:lnTo>
                      <a:pt x="12816" y="43254"/>
                    </a:lnTo>
                    <a:cubicBezTo>
                      <a:pt x="12600" y="43254"/>
                      <a:pt x="12446" y="43100"/>
                      <a:pt x="12292" y="42823"/>
                    </a:cubicBezTo>
                    <a:lnTo>
                      <a:pt x="7486" y="42884"/>
                    </a:lnTo>
                    <a:lnTo>
                      <a:pt x="6501" y="42884"/>
                    </a:lnTo>
                    <a:cubicBezTo>
                      <a:pt x="6420" y="43186"/>
                      <a:pt x="6209" y="43238"/>
                      <a:pt x="6140" y="43238"/>
                    </a:cubicBezTo>
                    <a:cubicBezTo>
                      <a:pt x="6103" y="43238"/>
                      <a:pt x="6107" y="43223"/>
                      <a:pt x="6193" y="43223"/>
                    </a:cubicBezTo>
                    <a:lnTo>
                      <a:pt x="2496" y="43223"/>
                    </a:lnTo>
                    <a:cubicBezTo>
                      <a:pt x="2249" y="43223"/>
                      <a:pt x="2064" y="43131"/>
                      <a:pt x="1910" y="42977"/>
                    </a:cubicBezTo>
                    <a:lnTo>
                      <a:pt x="1510" y="42977"/>
                    </a:lnTo>
                    <a:cubicBezTo>
                      <a:pt x="1571" y="43069"/>
                      <a:pt x="1633" y="43162"/>
                      <a:pt x="1726" y="43223"/>
                    </a:cubicBezTo>
                    <a:lnTo>
                      <a:pt x="1417" y="43223"/>
                    </a:lnTo>
                    <a:cubicBezTo>
                      <a:pt x="1171" y="43223"/>
                      <a:pt x="986" y="43131"/>
                      <a:pt x="832" y="42977"/>
                    </a:cubicBezTo>
                    <a:lnTo>
                      <a:pt x="308" y="42977"/>
                    </a:lnTo>
                    <a:lnTo>
                      <a:pt x="308" y="42638"/>
                    </a:lnTo>
                    <a:close/>
                    <a:moveTo>
                      <a:pt x="4837" y="44209"/>
                    </a:moveTo>
                    <a:lnTo>
                      <a:pt x="4929" y="44271"/>
                    </a:lnTo>
                    <a:lnTo>
                      <a:pt x="5299" y="44425"/>
                    </a:lnTo>
                    <a:lnTo>
                      <a:pt x="3790" y="44640"/>
                    </a:lnTo>
                    <a:lnTo>
                      <a:pt x="3482" y="44702"/>
                    </a:lnTo>
                    <a:cubicBezTo>
                      <a:pt x="3482" y="44671"/>
                      <a:pt x="3482" y="44671"/>
                      <a:pt x="3451" y="44671"/>
                    </a:cubicBezTo>
                    <a:cubicBezTo>
                      <a:pt x="3451" y="44640"/>
                      <a:pt x="3451" y="44610"/>
                      <a:pt x="3451" y="44548"/>
                    </a:cubicBezTo>
                    <a:cubicBezTo>
                      <a:pt x="3451" y="44486"/>
                      <a:pt x="3482" y="44394"/>
                      <a:pt x="3543" y="44332"/>
                    </a:cubicBezTo>
                    <a:cubicBezTo>
                      <a:pt x="3605" y="44301"/>
                      <a:pt x="3666" y="44271"/>
                      <a:pt x="3728" y="44271"/>
                    </a:cubicBezTo>
                    <a:lnTo>
                      <a:pt x="4837" y="44209"/>
                    </a:lnTo>
                    <a:close/>
                    <a:moveTo>
                      <a:pt x="6408" y="44979"/>
                    </a:moveTo>
                    <a:lnTo>
                      <a:pt x="6531" y="45041"/>
                    </a:lnTo>
                    <a:lnTo>
                      <a:pt x="6655" y="45102"/>
                    </a:lnTo>
                    <a:cubicBezTo>
                      <a:pt x="5700" y="45226"/>
                      <a:pt x="4714" y="45380"/>
                      <a:pt x="3759" y="45503"/>
                    </a:cubicBezTo>
                    <a:cubicBezTo>
                      <a:pt x="3666" y="45534"/>
                      <a:pt x="3574" y="45534"/>
                      <a:pt x="3482" y="45565"/>
                    </a:cubicBezTo>
                    <a:cubicBezTo>
                      <a:pt x="3482" y="45534"/>
                      <a:pt x="3482" y="45534"/>
                      <a:pt x="3451" y="45534"/>
                    </a:cubicBezTo>
                    <a:cubicBezTo>
                      <a:pt x="3451" y="45503"/>
                      <a:pt x="3451" y="45472"/>
                      <a:pt x="3451" y="45411"/>
                    </a:cubicBezTo>
                    <a:cubicBezTo>
                      <a:pt x="3451" y="45349"/>
                      <a:pt x="3482" y="45256"/>
                      <a:pt x="3543" y="45195"/>
                    </a:cubicBezTo>
                    <a:cubicBezTo>
                      <a:pt x="3605" y="45164"/>
                      <a:pt x="3666" y="45133"/>
                      <a:pt x="3728" y="45133"/>
                    </a:cubicBezTo>
                    <a:lnTo>
                      <a:pt x="6408" y="44979"/>
                    </a:lnTo>
                    <a:close/>
                    <a:moveTo>
                      <a:pt x="8010" y="45749"/>
                    </a:moveTo>
                    <a:cubicBezTo>
                      <a:pt x="7949" y="45780"/>
                      <a:pt x="7887" y="45780"/>
                      <a:pt x="7825" y="45780"/>
                    </a:cubicBezTo>
                    <a:cubicBezTo>
                      <a:pt x="7733" y="45811"/>
                      <a:pt x="7640" y="45811"/>
                      <a:pt x="7548" y="45842"/>
                    </a:cubicBezTo>
                    <a:lnTo>
                      <a:pt x="7394" y="45842"/>
                    </a:lnTo>
                    <a:cubicBezTo>
                      <a:pt x="6162" y="46027"/>
                      <a:pt x="4929" y="46212"/>
                      <a:pt x="3697" y="46366"/>
                    </a:cubicBezTo>
                    <a:cubicBezTo>
                      <a:pt x="3636" y="46396"/>
                      <a:pt x="3543" y="46396"/>
                      <a:pt x="3482" y="46396"/>
                    </a:cubicBezTo>
                    <a:lnTo>
                      <a:pt x="3451" y="46396"/>
                    </a:lnTo>
                    <a:cubicBezTo>
                      <a:pt x="3451" y="46366"/>
                      <a:pt x="3451" y="46335"/>
                      <a:pt x="3451" y="46273"/>
                    </a:cubicBezTo>
                    <a:cubicBezTo>
                      <a:pt x="3451" y="46212"/>
                      <a:pt x="3482" y="46119"/>
                      <a:pt x="3543" y="46057"/>
                    </a:cubicBezTo>
                    <a:cubicBezTo>
                      <a:pt x="3605" y="46027"/>
                      <a:pt x="3666" y="45996"/>
                      <a:pt x="3728" y="45996"/>
                    </a:cubicBezTo>
                    <a:lnTo>
                      <a:pt x="7486" y="45780"/>
                    </a:lnTo>
                    <a:lnTo>
                      <a:pt x="7671" y="45780"/>
                    </a:lnTo>
                    <a:lnTo>
                      <a:pt x="7918" y="45749"/>
                    </a:lnTo>
                    <a:close/>
                    <a:moveTo>
                      <a:pt x="9551" y="46520"/>
                    </a:moveTo>
                    <a:lnTo>
                      <a:pt x="9735" y="46612"/>
                    </a:lnTo>
                    <a:lnTo>
                      <a:pt x="9859" y="46643"/>
                    </a:lnTo>
                    <a:lnTo>
                      <a:pt x="9396" y="46735"/>
                    </a:lnTo>
                    <a:lnTo>
                      <a:pt x="9396" y="46520"/>
                    </a:lnTo>
                    <a:close/>
                    <a:moveTo>
                      <a:pt x="8164" y="46612"/>
                    </a:moveTo>
                    <a:cubicBezTo>
                      <a:pt x="8041" y="46612"/>
                      <a:pt x="7918" y="46643"/>
                      <a:pt x="7825" y="46643"/>
                    </a:cubicBezTo>
                    <a:cubicBezTo>
                      <a:pt x="7733" y="46674"/>
                      <a:pt x="7640" y="46674"/>
                      <a:pt x="7548" y="46704"/>
                    </a:cubicBezTo>
                    <a:lnTo>
                      <a:pt x="7394" y="46704"/>
                    </a:lnTo>
                    <a:cubicBezTo>
                      <a:pt x="6131" y="46889"/>
                      <a:pt x="4899" y="47074"/>
                      <a:pt x="3666" y="47259"/>
                    </a:cubicBezTo>
                    <a:lnTo>
                      <a:pt x="3451" y="47259"/>
                    </a:lnTo>
                    <a:cubicBezTo>
                      <a:pt x="3451" y="47228"/>
                      <a:pt x="3451" y="47197"/>
                      <a:pt x="3451" y="47136"/>
                    </a:cubicBezTo>
                    <a:cubicBezTo>
                      <a:pt x="3451" y="47074"/>
                      <a:pt x="3482" y="46982"/>
                      <a:pt x="3543" y="46920"/>
                    </a:cubicBezTo>
                    <a:cubicBezTo>
                      <a:pt x="3605" y="46889"/>
                      <a:pt x="3666" y="46858"/>
                      <a:pt x="3728" y="46858"/>
                    </a:cubicBezTo>
                    <a:lnTo>
                      <a:pt x="7486" y="46643"/>
                    </a:lnTo>
                    <a:lnTo>
                      <a:pt x="7671" y="46643"/>
                    </a:lnTo>
                    <a:lnTo>
                      <a:pt x="7918" y="46612"/>
                    </a:lnTo>
                    <a:close/>
                    <a:moveTo>
                      <a:pt x="11122" y="47290"/>
                    </a:moveTo>
                    <a:lnTo>
                      <a:pt x="11214" y="47321"/>
                    </a:lnTo>
                    <a:lnTo>
                      <a:pt x="10475" y="47413"/>
                    </a:lnTo>
                    <a:lnTo>
                      <a:pt x="9396" y="47598"/>
                    </a:lnTo>
                    <a:lnTo>
                      <a:pt x="9396" y="47475"/>
                    </a:lnTo>
                    <a:lnTo>
                      <a:pt x="9396" y="47382"/>
                    </a:lnTo>
                    <a:lnTo>
                      <a:pt x="10043" y="47351"/>
                    </a:lnTo>
                    <a:lnTo>
                      <a:pt x="11122" y="47290"/>
                    </a:lnTo>
                    <a:close/>
                    <a:moveTo>
                      <a:pt x="8164" y="47475"/>
                    </a:moveTo>
                    <a:cubicBezTo>
                      <a:pt x="8041" y="47475"/>
                      <a:pt x="7918" y="47505"/>
                      <a:pt x="7825" y="47505"/>
                    </a:cubicBezTo>
                    <a:cubicBezTo>
                      <a:pt x="7733" y="47536"/>
                      <a:pt x="7640" y="47536"/>
                      <a:pt x="7548" y="47536"/>
                    </a:cubicBezTo>
                    <a:cubicBezTo>
                      <a:pt x="7486" y="47567"/>
                      <a:pt x="7425" y="47567"/>
                      <a:pt x="7363" y="47567"/>
                    </a:cubicBezTo>
                    <a:cubicBezTo>
                      <a:pt x="6131" y="47752"/>
                      <a:pt x="4868" y="47937"/>
                      <a:pt x="3605" y="48122"/>
                    </a:cubicBezTo>
                    <a:lnTo>
                      <a:pt x="3451" y="48122"/>
                    </a:lnTo>
                    <a:cubicBezTo>
                      <a:pt x="3451" y="48091"/>
                      <a:pt x="3451" y="48060"/>
                      <a:pt x="3451" y="47998"/>
                    </a:cubicBezTo>
                    <a:cubicBezTo>
                      <a:pt x="3451" y="47937"/>
                      <a:pt x="3482" y="47844"/>
                      <a:pt x="3543" y="47813"/>
                    </a:cubicBezTo>
                    <a:cubicBezTo>
                      <a:pt x="3605" y="47752"/>
                      <a:pt x="3666" y="47721"/>
                      <a:pt x="3728" y="47721"/>
                    </a:cubicBezTo>
                    <a:lnTo>
                      <a:pt x="7486" y="47505"/>
                    </a:lnTo>
                    <a:lnTo>
                      <a:pt x="7671" y="47505"/>
                    </a:lnTo>
                    <a:lnTo>
                      <a:pt x="7918" y="47475"/>
                    </a:lnTo>
                    <a:close/>
                    <a:moveTo>
                      <a:pt x="11615" y="48122"/>
                    </a:moveTo>
                    <a:lnTo>
                      <a:pt x="10475" y="48276"/>
                    </a:lnTo>
                    <a:lnTo>
                      <a:pt x="9396" y="48460"/>
                    </a:lnTo>
                    <a:lnTo>
                      <a:pt x="9396" y="48245"/>
                    </a:lnTo>
                    <a:lnTo>
                      <a:pt x="10444" y="48183"/>
                    </a:lnTo>
                    <a:lnTo>
                      <a:pt x="11615" y="48122"/>
                    </a:lnTo>
                    <a:close/>
                    <a:moveTo>
                      <a:pt x="8133" y="48337"/>
                    </a:moveTo>
                    <a:cubicBezTo>
                      <a:pt x="8041" y="48337"/>
                      <a:pt x="7918" y="48368"/>
                      <a:pt x="7825" y="48368"/>
                    </a:cubicBezTo>
                    <a:cubicBezTo>
                      <a:pt x="7733" y="48399"/>
                      <a:pt x="7640" y="48399"/>
                      <a:pt x="7548" y="48399"/>
                    </a:cubicBezTo>
                    <a:cubicBezTo>
                      <a:pt x="7486" y="48430"/>
                      <a:pt x="7425" y="48430"/>
                      <a:pt x="7363" y="48430"/>
                    </a:cubicBezTo>
                    <a:cubicBezTo>
                      <a:pt x="6100" y="48614"/>
                      <a:pt x="4806" y="48799"/>
                      <a:pt x="3543" y="48984"/>
                    </a:cubicBezTo>
                    <a:lnTo>
                      <a:pt x="3451" y="48984"/>
                    </a:lnTo>
                    <a:cubicBezTo>
                      <a:pt x="3451" y="48953"/>
                      <a:pt x="3451" y="48923"/>
                      <a:pt x="3451" y="48861"/>
                    </a:cubicBezTo>
                    <a:cubicBezTo>
                      <a:pt x="3451" y="48799"/>
                      <a:pt x="3482" y="48707"/>
                      <a:pt x="3543" y="48676"/>
                    </a:cubicBezTo>
                    <a:cubicBezTo>
                      <a:pt x="3605" y="48614"/>
                      <a:pt x="3666" y="48614"/>
                      <a:pt x="3728" y="48584"/>
                    </a:cubicBezTo>
                    <a:lnTo>
                      <a:pt x="7486" y="48368"/>
                    </a:lnTo>
                    <a:lnTo>
                      <a:pt x="7671" y="48368"/>
                    </a:lnTo>
                    <a:lnTo>
                      <a:pt x="7918" y="48337"/>
                    </a:lnTo>
                    <a:close/>
                    <a:moveTo>
                      <a:pt x="11615" y="48984"/>
                    </a:moveTo>
                    <a:lnTo>
                      <a:pt x="10475" y="49138"/>
                    </a:lnTo>
                    <a:lnTo>
                      <a:pt x="9396" y="49323"/>
                    </a:lnTo>
                    <a:lnTo>
                      <a:pt x="9396" y="49107"/>
                    </a:lnTo>
                    <a:lnTo>
                      <a:pt x="10351" y="49046"/>
                    </a:lnTo>
                    <a:lnTo>
                      <a:pt x="11615" y="48984"/>
                    </a:lnTo>
                    <a:close/>
                    <a:moveTo>
                      <a:pt x="8103" y="49200"/>
                    </a:moveTo>
                    <a:cubicBezTo>
                      <a:pt x="8010" y="49200"/>
                      <a:pt x="7918" y="49231"/>
                      <a:pt x="7825" y="49231"/>
                    </a:cubicBezTo>
                    <a:cubicBezTo>
                      <a:pt x="7733" y="49261"/>
                      <a:pt x="7640" y="49261"/>
                      <a:pt x="7548" y="49261"/>
                    </a:cubicBezTo>
                    <a:cubicBezTo>
                      <a:pt x="7486" y="49292"/>
                      <a:pt x="7425" y="49292"/>
                      <a:pt x="7363" y="49292"/>
                    </a:cubicBezTo>
                    <a:cubicBezTo>
                      <a:pt x="6069" y="49477"/>
                      <a:pt x="4775" y="49662"/>
                      <a:pt x="3482" y="49847"/>
                    </a:cubicBezTo>
                    <a:lnTo>
                      <a:pt x="3451" y="49847"/>
                    </a:lnTo>
                    <a:cubicBezTo>
                      <a:pt x="3451" y="49816"/>
                      <a:pt x="3451" y="49785"/>
                      <a:pt x="3451" y="49724"/>
                    </a:cubicBezTo>
                    <a:cubicBezTo>
                      <a:pt x="3451" y="49662"/>
                      <a:pt x="3482" y="49569"/>
                      <a:pt x="3543" y="49539"/>
                    </a:cubicBezTo>
                    <a:cubicBezTo>
                      <a:pt x="3605" y="49477"/>
                      <a:pt x="3666" y="49477"/>
                      <a:pt x="3728" y="49446"/>
                    </a:cubicBezTo>
                    <a:lnTo>
                      <a:pt x="7486" y="49231"/>
                    </a:lnTo>
                    <a:lnTo>
                      <a:pt x="7671" y="49231"/>
                    </a:lnTo>
                    <a:lnTo>
                      <a:pt x="7918" y="49200"/>
                    </a:lnTo>
                    <a:close/>
                    <a:moveTo>
                      <a:pt x="11615" y="49847"/>
                    </a:moveTo>
                    <a:lnTo>
                      <a:pt x="10475" y="50001"/>
                    </a:lnTo>
                    <a:lnTo>
                      <a:pt x="9396" y="50186"/>
                    </a:lnTo>
                    <a:lnTo>
                      <a:pt x="9396" y="49970"/>
                    </a:lnTo>
                    <a:lnTo>
                      <a:pt x="10351" y="49908"/>
                    </a:lnTo>
                    <a:lnTo>
                      <a:pt x="11615" y="49847"/>
                    </a:lnTo>
                    <a:close/>
                    <a:moveTo>
                      <a:pt x="8072" y="50062"/>
                    </a:moveTo>
                    <a:cubicBezTo>
                      <a:pt x="8010" y="50062"/>
                      <a:pt x="7918" y="50093"/>
                      <a:pt x="7825" y="50093"/>
                    </a:cubicBezTo>
                    <a:cubicBezTo>
                      <a:pt x="7733" y="50093"/>
                      <a:pt x="7640" y="50124"/>
                      <a:pt x="7548" y="50124"/>
                    </a:cubicBezTo>
                    <a:cubicBezTo>
                      <a:pt x="7486" y="50155"/>
                      <a:pt x="7425" y="50155"/>
                      <a:pt x="7363" y="50155"/>
                    </a:cubicBezTo>
                    <a:cubicBezTo>
                      <a:pt x="6069" y="50340"/>
                      <a:pt x="4775" y="50525"/>
                      <a:pt x="3451" y="50709"/>
                    </a:cubicBezTo>
                    <a:cubicBezTo>
                      <a:pt x="3451" y="50679"/>
                      <a:pt x="3451" y="50648"/>
                      <a:pt x="3451" y="50617"/>
                    </a:cubicBezTo>
                    <a:cubicBezTo>
                      <a:pt x="3451" y="50525"/>
                      <a:pt x="3482" y="50432"/>
                      <a:pt x="3543" y="50401"/>
                    </a:cubicBezTo>
                    <a:cubicBezTo>
                      <a:pt x="3605" y="50340"/>
                      <a:pt x="3666" y="50340"/>
                      <a:pt x="3728" y="50309"/>
                    </a:cubicBezTo>
                    <a:lnTo>
                      <a:pt x="7486" y="50093"/>
                    </a:lnTo>
                    <a:lnTo>
                      <a:pt x="7671" y="50093"/>
                    </a:lnTo>
                    <a:lnTo>
                      <a:pt x="7918" y="50062"/>
                    </a:lnTo>
                    <a:close/>
                    <a:moveTo>
                      <a:pt x="11615" y="50709"/>
                    </a:moveTo>
                    <a:lnTo>
                      <a:pt x="10475" y="50863"/>
                    </a:lnTo>
                    <a:lnTo>
                      <a:pt x="9396" y="51048"/>
                    </a:lnTo>
                    <a:lnTo>
                      <a:pt x="9396" y="50833"/>
                    </a:lnTo>
                    <a:lnTo>
                      <a:pt x="10043" y="50802"/>
                    </a:lnTo>
                    <a:lnTo>
                      <a:pt x="11615" y="50709"/>
                    </a:lnTo>
                    <a:close/>
                    <a:moveTo>
                      <a:pt x="8041" y="50925"/>
                    </a:moveTo>
                    <a:cubicBezTo>
                      <a:pt x="7979" y="50925"/>
                      <a:pt x="7918" y="50956"/>
                      <a:pt x="7825" y="50956"/>
                    </a:cubicBezTo>
                    <a:cubicBezTo>
                      <a:pt x="7733" y="50956"/>
                      <a:pt x="7640" y="50987"/>
                      <a:pt x="7548" y="50987"/>
                    </a:cubicBezTo>
                    <a:cubicBezTo>
                      <a:pt x="7486" y="51017"/>
                      <a:pt x="7425" y="51017"/>
                      <a:pt x="7332" y="51017"/>
                    </a:cubicBezTo>
                    <a:cubicBezTo>
                      <a:pt x="6038" y="51202"/>
                      <a:pt x="4745" y="51387"/>
                      <a:pt x="3451" y="51572"/>
                    </a:cubicBezTo>
                    <a:cubicBezTo>
                      <a:pt x="3451" y="51541"/>
                      <a:pt x="3451" y="51510"/>
                      <a:pt x="3451" y="51480"/>
                    </a:cubicBezTo>
                    <a:cubicBezTo>
                      <a:pt x="3451" y="51387"/>
                      <a:pt x="3482" y="51295"/>
                      <a:pt x="3543" y="51264"/>
                    </a:cubicBezTo>
                    <a:cubicBezTo>
                      <a:pt x="3605" y="51202"/>
                      <a:pt x="3666" y="51202"/>
                      <a:pt x="3728" y="51171"/>
                    </a:cubicBezTo>
                    <a:lnTo>
                      <a:pt x="7486" y="50956"/>
                    </a:lnTo>
                    <a:lnTo>
                      <a:pt x="7671" y="50956"/>
                    </a:lnTo>
                    <a:lnTo>
                      <a:pt x="7918" y="50925"/>
                    </a:lnTo>
                    <a:close/>
                    <a:moveTo>
                      <a:pt x="11615" y="51572"/>
                    </a:moveTo>
                    <a:lnTo>
                      <a:pt x="10475" y="51726"/>
                    </a:lnTo>
                    <a:lnTo>
                      <a:pt x="9396" y="51911"/>
                    </a:lnTo>
                    <a:lnTo>
                      <a:pt x="9396" y="51695"/>
                    </a:lnTo>
                    <a:lnTo>
                      <a:pt x="10506" y="51634"/>
                    </a:lnTo>
                    <a:lnTo>
                      <a:pt x="11615" y="51572"/>
                    </a:lnTo>
                    <a:close/>
                    <a:moveTo>
                      <a:pt x="8010" y="51788"/>
                    </a:moveTo>
                    <a:cubicBezTo>
                      <a:pt x="7949" y="51788"/>
                      <a:pt x="7918" y="51818"/>
                      <a:pt x="7856" y="51818"/>
                    </a:cubicBezTo>
                    <a:cubicBezTo>
                      <a:pt x="7733" y="51818"/>
                      <a:pt x="7640" y="51849"/>
                      <a:pt x="7548" y="51849"/>
                    </a:cubicBezTo>
                    <a:cubicBezTo>
                      <a:pt x="7456" y="51880"/>
                      <a:pt x="7394" y="51880"/>
                      <a:pt x="7302" y="51880"/>
                    </a:cubicBezTo>
                    <a:cubicBezTo>
                      <a:pt x="6038" y="52065"/>
                      <a:pt x="4745" y="52250"/>
                      <a:pt x="3451" y="52435"/>
                    </a:cubicBezTo>
                    <a:cubicBezTo>
                      <a:pt x="3451" y="52404"/>
                      <a:pt x="3451" y="52373"/>
                      <a:pt x="3451" y="52342"/>
                    </a:cubicBezTo>
                    <a:cubicBezTo>
                      <a:pt x="3451" y="52250"/>
                      <a:pt x="3482" y="52157"/>
                      <a:pt x="3543" y="52126"/>
                    </a:cubicBezTo>
                    <a:cubicBezTo>
                      <a:pt x="3605" y="52096"/>
                      <a:pt x="3666" y="52065"/>
                      <a:pt x="3728" y="52034"/>
                    </a:cubicBezTo>
                    <a:lnTo>
                      <a:pt x="7486" y="51818"/>
                    </a:lnTo>
                    <a:lnTo>
                      <a:pt x="7671" y="51818"/>
                    </a:lnTo>
                    <a:lnTo>
                      <a:pt x="7918" y="51788"/>
                    </a:lnTo>
                    <a:close/>
                    <a:moveTo>
                      <a:pt x="11615" y="52435"/>
                    </a:moveTo>
                    <a:lnTo>
                      <a:pt x="10475" y="52589"/>
                    </a:lnTo>
                    <a:lnTo>
                      <a:pt x="9396" y="52773"/>
                    </a:lnTo>
                    <a:lnTo>
                      <a:pt x="9396" y="52558"/>
                    </a:lnTo>
                    <a:lnTo>
                      <a:pt x="11337" y="52435"/>
                    </a:lnTo>
                    <a:close/>
                    <a:moveTo>
                      <a:pt x="7979" y="52650"/>
                    </a:moveTo>
                    <a:cubicBezTo>
                      <a:pt x="7949" y="52650"/>
                      <a:pt x="7887" y="52681"/>
                      <a:pt x="7856" y="52681"/>
                    </a:cubicBezTo>
                    <a:cubicBezTo>
                      <a:pt x="7733" y="52681"/>
                      <a:pt x="7640" y="52712"/>
                      <a:pt x="7548" y="52712"/>
                    </a:cubicBezTo>
                    <a:cubicBezTo>
                      <a:pt x="7456" y="52743"/>
                      <a:pt x="7363" y="52743"/>
                      <a:pt x="7271" y="52743"/>
                    </a:cubicBezTo>
                    <a:cubicBezTo>
                      <a:pt x="6008" y="52927"/>
                      <a:pt x="4745" y="53112"/>
                      <a:pt x="3451" y="53297"/>
                    </a:cubicBezTo>
                    <a:cubicBezTo>
                      <a:pt x="3451" y="53266"/>
                      <a:pt x="3451" y="53236"/>
                      <a:pt x="3451" y="53205"/>
                    </a:cubicBezTo>
                    <a:cubicBezTo>
                      <a:pt x="3451" y="53112"/>
                      <a:pt x="3482" y="53020"/>
                      <a:pt x="3543" y="52989"/>
                    </a:cubicBezTo>
                    <a:cubicBezTo>
                      <a:pt x="3605" y="52958"/>
                      <a:pt x="3666" y="52927"/>
                      <a:pt x="3728" y="52927"/>
                    </a:cubicBezTo>
                    <a:lnTo>
                      <a:pt x="7486" y="52681"/>
                    </a:lnTo>
                    <a:lnTo>
                      <a:pt x="7671" y="52681"/>
                    </a:lnTo>
                    <a:lnTo>
                      <a:pt x="7918" y="52650"/>
                    </a:lnTo>
                    <a:close/>
                    <a:moveTo>
                      <a:pt x="11615" y="53297"/>
                    </a:moveTo>
                    <a:lnTo>
                      <a:pt x="10475" y="53451"/>
                    </a:lnTo>
                    <a:lnTo>
                      <a:pt x="9396" y="53636"/>
                    </a:lnTo>
                    <a:lnTo>
                      <a:pt x="9396" y="53420"/>
                    </a:lnTo>
                    <a:lnTo>
                      <a:pt x="11122" y="53328"/>
                    </a:lnTo>
                    <a:lnTo>
                      <a:pt x="11615" y="53297"/>
                    </a:lnTo>
                    <a:close/>
                    <a:moveTo>
                      <a:pt x="7949" y="53513"/>
                    </a:moveTo>
                    <a:cubicBezTo>
                      <a:pt x="7918" y="53513"/>
                      <a:pt x="7887" y="53544"/>
                      <a:pt x="7887" y="53544"/>
                    </a:cubicBezTo>
                    <a:cubicBezTo>
                      <a:pt x="7764" y="53544"/>
                      <a:pt x="7640" y="53574"/>
                      <a:pt x="7548" y="53574"/>
                    </a:cubicBezTo>
                    <a:cubicBezTo>
                      <a:pt x="7456" y="53605"/>
                      <a:pt x="7332" y="53605"/>
                      <a:pt x="7240" y="53636"/>
                    </a:cubicBezTo>
                    <a:cubicBezTo>
                      <a:pt x="5977" y="53790"/>
                      <a:pt x="4714" y="53975"/>
                      <a:pt x="3451" y="54160"/>
                    </a:cubicBezTo>
                    <a:cubicBezTo>
                      <a:pt x="3451" y="54129"/>
                      <a:pt x="3451" y="54098"/>
                      <a:pt x="3451" y="54067"/>
                    </a:cubicBezTo>
                    <a:cubicBezTo>
                      <a:pt x="3451" y="53975"/>
                      <a:pt x="3482" y="53882"/>
                      <a:pt x="3543" y="53852"/>
                    </a:cubicBezTo>
                    <a:cubicBezTo>
                      <a:pt x="3605" y="53821"/>
                      <a:pt x="3666" y="53790"/>
                      <a:pt x="3728" y="53790"/>
                    </a:cubicBezTo>
                    <a:lnTo>
                      <a:pt x="7486" y="53544"/>
                    </a:lnTo>
                    <a:lnTo>
                      <a:pt x="7671" y="53544"/>
                    </a:lnTo>
                    <a:lnTo>
                      <a:pt x="7918" y="53513"/>
                    </a:lnTo>
                    <a:close/>
                    <a:moveTo>
                      <a:pt x="11615" y="54160"/>
                    </a:moveTo>
                    <a:lnTo>
                      <a:pt x="10475" y="54314"/>
                    </a:lnTo>
                    <a:lnTo>
                      <a:pt x="9396" y="54499"/>
                    </a:lnTo>
                    <a:lnTo>
                      <a:pt x="9396" y="54283"/>
                    </a:lnTo>
                    <a:lnTo>
                      <a:pt x="10043" y="54252"/>
                    </a:lnTo>
                    <a:lnTo>
                      <a:pt x="11615" y="54160"/>
                    </a:lnTo>
                    <a:close/>
                    <a:moveTo>
                      <a:pt x="7868" y="54382"/>
                    </a:moveTo>
                    <a:cubicBezTo>
                      <a:pt x="7778" y="54410"/>
                      <a:pt x="7663" y="54437"/>
                      <a:pt x="7548" y="54437"/>
                    </a:cubicBezTo>
                    <a:cubicBezTo>
                      <a:pt x="7425" y="54468"/>
                      <a:pt x="7302" y="54468"/>
                      <a:pt x="7209" y="54499"/>
                    </a:cubicBezTo>
                    <a:cubicBezTo>
                      <a:pt x="5946" y="54653"/>
                      <a:pt x="4714" y="54838"/>
                      <a:pt x="3451" y="54992"/>
                    </a:cubicBezTo>
                    <a:cubicBezTo>
                      <a:pt x="3451" y="54992"/>
                      <a:pt x="3451" y="54961"/>
                      <a:pt x="3451" y="54930"/>
                    </a:cubicBezTo>
                    <a:cubicBezTo>
                      <a:pt x="3451" y="54838"/>
                      <a:pt x="3482" y="54745"/>
                      <a:pt x="3543" y="54714"/>
                    </a:cubicBezTo>
                    <a:cubicBezTo>
                      <a:pt x="3605" y="54683"/>
                      <a:pt x="3666" y="54653"/>
                      <a:pt x="3728" y="54653"/>
                    </a:cubicBezTo>
                    <a:lnTo>
                      <a:pt x="7486" y="54406"/>
                    </a:lnTo>
                    <a:lnTo>
                      <a:pt x="7671" y="54406"/>
                    </a:lnTo>
                    <a:lnTo>
                      <a:pt x="7868" y="54382"/>
                    </a:lnTo>
                    <a:close/>
                    <a:moveTo>
                      <a:pt x="11615" y="55022"/>
                    </a:moveTo>
                    <a:lnTo>
                      <a:pt x="10475" y="55176"/>
                    </a:lnTo>
                    <a:lnTo>
                      <a:pt x="9396" y="55361"/>
                    </a:lnTo>
                    <a:lnTo>
                      <a:pt x="9396" y="55146"/>
                    </a:lnTo>
                    <a:lnTo>
                      <a:pt x="10444" y="55084"/>
                    </a:lnTo>
                    <a:lnTo>
                      <a:pt x="11615" y="55022"/>
                    </a:lnTo>
                    <a:close/>
                    <a:moveTo>
                      <a:pt x="7887" y="55238"/>
                    </a:moveTo>
                    <a:lnTo>
                      <a:pt x="7887" y="55238"/>
                    </a:lnTo>
                    <a:cubicBezTo>
                      <a:pt x="7764" y="55269"/>
                      <a:pt x="7640" y="55300"/>
                      <a:pt x="7548" y="55300"/>
                    </a:cubicBezTo>
                    <a:cubicBezTo>
                      <a:pt x="7425" y="55330"/>
                      <a:pt x="7302" y="55330"/>
                      <a:pt x="7148" y="55361"/>
                    </a:cubicBezTo>
                    <a:cubicBezTo>
                      <a:pt x="5915" y="55515"/>
                      <a:pt x="4683" y="55700"/>
                      <a:pt x="3451" y="55854"/>
                    </a:cubicBezTo>
                    <a:cubicBezTo>
                      <a:pt x="3451" y="55854"/>
                      <a:pt x="3451" y="55823"/>
                      <a:pt x="3451" y="55793"/>
                    </a:cubicBezTo>
                    <a:cubicBezTo>
                      <a:pt x="3451" y="55700"/>
                      <a:pt x="3482" y="55608"/>
                      <a:pt x="3543" y="55577"/>
                    </a:cubicBezTo>
                    <a:cubicBezTo>
                      <a:pt x="3605" y="55546"/>
                      <a:pt x="3666" y="55515"/>
                      <a:pt x="3728" y="55515"/>
                    </a:cubicBezTo>
                    <a:lnTo>
                      <a:pt x="7486" y="55269"/>
                    </a:lnTo>
                    <a:lnTo>
                      <a:pt x="7671" y="55269"/>
                    </a:lnTo>
                    <a:lnTo>
                      <a:pt x="7887" y="55238"/>
                    </a:lnTo>
                    <a:close/>
                    <a:moveTo>
                      <a:pt x="11615" y="55885"/>
                    </a:moveTo>
                    <a:lnTo>
                      <a:pt x="10475" y="56070"/>
                    </a:lnTo>
                    <a:lnTo>
                      <a:pt x="9396" y="56224"/>
                    </a:lnTo>
                    <a:lnTo>
                      <a:pt x="9396" y="56008"/>
                    </a:lnTo>
                    <a:lnTo>
                      <a:pt x="10752" y="55947"/>
                    </a:lnTo>
                    <a:lnTo>
                      <a:pt x="11615" y="55885"/>
                    </a:lnTo>
                    <a:close/>
                    <a:moveTo>
                      <a:pt x="7856" y="56131"/>
                    </a:moveTo>
                    <a:lnTo>
                      <a:pt x="7548" y="56162"/>
                    </a:lnTo>
                    <a:lnTo>
                      <a:pt x="7117" y="56224"/>
                    </a:lnTo>
                    <a:lnTo>
                      <a:pt x="3451" y="56717"/>
                    </a:lnTo>
                    <a:cubicBezTo>
                      <a:pt x="3451" y="56686"/>
                      <a:pt x="3451" y="56686"/>
                      <a:pt x="3451" y="56655"/>
                    </a:cubicBezTo>
                    <a:cubicBezTo>
                      <a:pt x="3451" y="56563"/>
                      <a:pt x="3482" y="56501"/>
                      <a:pt x="3543" y="56439"/>
                    </a:cubicBezTo>
                    <a:cubicBezTo>
                      <a:pt x="3605" y="56409"/>
                      <a:pt x="3666" y="56378"/>
                      <a:pt x="3728" y="56378"/>
                    </a:cubicBezTo>
                    <a:lnTo>
                      <a:pt x="7486" y="56131"/>
                    </a:lnTo>
                    <a:close/>
                    <a:moveTo>
                      <a:pt x="10998" y="57487"/>
                    </a:moveTo>
                    <a:cubicBezTo>
                      <a:pt x="11461" y="57487"/>
                      <a:pt x="11830" y="57703"/>
                      <a:pt x="11830" y="57980"/>
                    </a:cubicBezTo>
                    <a:cubicBezTo>
                      <a:pt x="11830" y="58257"/>
                      <a:pt x="11461" y="58473"/>
                      <a:pt x="10998" y="58473"/>
                    </a:cubicBezTo>
                    <a:lnTo>
                      <a:pt x="10351" y="58473"/>
                    </a:lnTo>
                    <a:cubicBezTo>
                      <a:pt x="9889" y="58473"/>
                      <a:pt x="9520" y="58257"/>
                      <a:pt x="9520" y="57980"/>
                    </a:cubicBezTo>
                    <a:cubicBezTo>
                      <a:pt x="9520" y="57703"/>
                      <a:pt x="9889" y="57487"/>
                      <a:pt x="10351" y="57487"/>
                    </a:cubicBezTo>
                    <a:close/>
                    <a:moveTo>
                      <a:pt x="4159" y="57456"/>
                    </a:moveTo>
                    <a:cubicBezTo>
                      <a:pt x="4067" y="57579"/>
                      <a:pt x="4005" y="57733"/>
                      <a:pt x="4005" y="57887"/>
                    </a:cubicBezTo>
                    <a:lnTo>
                      <a:pt x="4005" y="58041"/>
                    </a:lnTo>
                    <a:cubicBezTo>
                      <a:pt x="4005" y="58226"/>
                      <a:pt x="4067" y="58380"/>
                      <a:pt x="4159" y="58504"/>
                    </a:cubicBezTo>
                    <a:lnTo>
                      <a:pt x="3728" y="58504"/>
                    </a:lnTo>
                    <a:cubicBezTo>
                      <a:pt x="3512" y="58380"/>
                      <a:pt x="3358" y="58226"/>
                      <a:pt x="3358" y="58041"/>
                    </a:cubicBezTo>
                    <a:lnTo>
                      <a:pt x="3358" y="57918"/>
                    </a:lnTo>
                    <a:cubicBezTo>
                      <a:pt x="3358" y="57733"/>
                      <a:pt x="3482" y="57579"/>
                      <a:pt x="3697" y="57456"/>
                    </a:cubicBezTo>
                    <a:close/>
                    <a:moveTo>
                      <a:pt x="7795" y="57456"/>
                    </a:moveTo>
                    <a:cubicBezTo>
                      <a:pt x="7702" y="57579"/>
                      <a:pt x="7640" y="57733"/>
                      <a:pt x="7640" y="57887"/>
                    </a:cubicBezTo>
                    <a:lnTo>
                      <a:pt x="7640" y="58041"/>
                    </a:lnTo>
                    <a:cubicBezTo>
                      <a:pt x="7640" y="58226"/>
                      <a:pt x="7733" y="58380"/>
                      <a:pt x="7825" y="58504"/>
                    </a:cubicBezTo>
                    <a:lnTo>
                      <a:pt x="4560" y="58504"/>
                    </a:lnTo>
                    <a:cubicBezTo>
                      <a:pt x="4344" y="58380"/>
                      <a:pt x="4190" y="58226"/>
                      <a:pt x="4190" y="58041"/>
                    </a:cubicBezTo>
                    <a:lnTo>
                      <a:pt x="4190" y="57918"/>
                    </a:lnTo>
                    <a:cubicBezTo>
                      <a:pt x="4190" y="57733"/>
                      <a:pt x="4313" y="57579"/>
                      <a:pt x="4529" y="57456"/>
                    </a:cubicBezTo>
                    <a:close/>
                    <a:moveTo>
                      <a:pt x="8904" y="59120"/>
                    </a:moveTo>
                    <a:cubicBezTo>
                      <a:pt x="8780" y="59397"/>
                      <a:pt x="8503" y="59582"/>
                      <a:pt x="8226" y="59582"/>
                    </a:cubicBezTo>
                    <a:lnTo>
                      <a:pt x="6655" y="59582"/>
                    </a:lnTo>
                    <a:cubicBezTo>
                      <a:pt x="6347" y="59582"/>
                      <a:pt x="6100" y="59397"/>
                      <a:pt x="5977" y="59120"/>
                    </a:cubicBezTo>
                    <a:close/>
                    <a:moveTo>
                      <a:pt x="3944" y="59274"/>
                    </a:moveTo>
                    <a:cubicBezTo>
                      <a:pt x="4005" y="60136"/>
                      <a:pt x="4375" y="60876"/>
                      <a:pt x="4868" y="61399"/>
                    </a:cubicBezTo>
                    <a:cubicBezTo>
                      <a:pt x="5299" y="61862"/>
                      <a:pt x="5946" y="62139"/>
                      <a:pt x="6809" y="62139"/>
                    </a:cubicBezTo>
                    <a:lnTo>
                      <a:pt x="8595" y="62139"/>
                    </a:lnTo>
                    <a:lnTo>
                      <a:pt x="8595" y="62539"/>
                    </a:lnTo>
                    <a:lnTo>
                      <a:pt x="6809" y="62539"/>
                    </a:lnTo>
                    <a:cubicBezTo>
                      <a:pt x="6470" y="62539"/>
                      <a:pt x="6162" y="62508"/>
                      <a:pt x="5884" y="62416"/>
                    </a:cubicBezTo>
                    <a:cubicBezTo>
                      <a:pt x="5823" y="62416"/>
                      <a:pt x="5792" y="62416"/>
                      <a:pt x="5730" y="62385"/>
                    </a:cubicBezTo>
                    <a:cubicBezTo>
                      <a:pt x="5638" y="62354"/>
                      <a:pt x="5515" y="62324"/>
                      <a:pt x="5422" y="62262"/>
                    </a:cubicBezTo>
                    <a:cubicBezTo>
                      <a:pt x="5299" y="62231"/>
                      <a:pt x="5207" y="62170"/>
                      <a:pt x="5114" y="62108"/>
                    </a:cubicBezTo>
                    <a:cubicBezTo>
                      <a:pt x="5053" y="62077"/>
                      <a:pt x="4991" y="62046"/>
                      <a:pt x="4929" y="61985"/>
                    </a:cubicBezTo>
                    <a:cubicBezTo>
                      <a:pt x="4837" y="61923"/>
                      <a:pt x="4745" y="61831"/>
                      <a:pt x="4652" y="61769"/>
                    </a:cubicBezTo>
                    <a:cubicBezTo>
                      <a:pt x="4621" y="61738"/>
                      <a:pt x="4591" y="61707"/>
                      <a:pt x="4591" y="61677"/>
                    </a:cubicBezTo>
                    <a:cubicBezTo>
                      <a:pt x="4313" y="61399"/>
                      <a:pt x="4098" y="61061"/>
                      <a:pt x="3974" y="60691"/>
                    </a:cubicBezTo>
                    <a:cubicBezTo>
                      <a:pt x="3974" y="60660"/>
                      <a:pt x="3944" y="60629"/>
                      <a:pt x="3944" y="60598"/>
                    </a:cubicBezTo>
                    <a:cubicBezTo>
                      <a:pt x="3790" y="60198"/>
                      <a:pt x="3728" y="59767"/>
                      <a:pt x="3697" y="59274"/>
                    </a:cubicBezTo>
                    <a:close/>
                    <a:moveTo>
                      <a:pt x="6470" y="1"/>
                    </a:moveTo>
                    <a:cubicBezTo>
                      <a:pt x="5669" y="1"/>
                      <a:pt x="5053" y="1233"/>
                      <a:pt x="5053" y="2773"/>
                    </a:cubicBezTo>
                    <a:cubicBezTo>
                      <a:pt x="5053" y="3636"/>
                      <a:pt x="5238" y="4437"/>
                      <a:pt x="5576" y="4961"/>
                    </a:cubicBezTo>
                    <a:lnTo>
                      <a:pt x="5576" y="5823"/>
                    </a:lnTo>
                    <a:lnTo>
                      <a:pt x="5114" y="6409"/>
                    </a:lnTo>
                    <a:cubicBezTo>
                      <a:pt x="5114" y="6409"/>
                      <a:pt x="5083" y="6440"/>
                      <a:pt x="5083" y="6470"/>
                    </a:cubicBezTo>
                    <a:cubicBezTo>
                      <a:pt x="5083" y="6470"/>
                      <a:pt x="5083" y="6501"/>
                      <a:pt x="5083" y="6501"/>
                    </a:cubicBezTo>
                    <a:lnTo>
                      <a:pt x="5083" y="7949"/>
                    </a:lnTo>
                    <a:cubicBezTo>
                      <a:pt x="4591" y="8041"/>
                      <a:pt x="4282" y="8319"/>
                      <a:pt x="4282" y="8658"/>
                    </a:cubicBezTo>
                    <a:lnTo>
                      <a:pt x="4282" y="9212"/>
                    </a:lnTo>
                    <a:cubicBezTo>
                      <a:pt x="4282" y="9243"/>
                      <a:pt x="4282" y="9305"/>
                      <a:pt x="4313" y="9335"/>
                    </a:cubicBezTo>
                    <a:cubicBezTo>
                      <a:pt x="4282" y="9674"/>
                      <a:pt x="4005" y="10352"/>
                      <a:pt x="3851" y="10475"/>
                    </a:cubicBezTo>
                    <a:cubicBezTo>
                      <a:pt x="3512" y="10537"/>
                      <a:pt x="3266" y="10814"/>
                      <a:pt x="3266" y="11153"/>
                    </a:cubicBezTo>
                    <a:lnTo>
                      <a:pt x="3266" y="11338"/>
                    </a:lnTo>
                    <a:cubicBezTo>
                      <a:pt x="3266" y="11646"/>
                      <a:pt x="3482" y="11923"/>
                      <a:pt x="3790" y="12016"/>
                    </a:cubicBezTo>
                    <a:cubicBezTo>
                      <a:pt x="3882" y="12200"/>
                      <a:pt x="3882" y="12632"/>
                      <a:pt x="3820" y="12817"/>
                    </a:cubicBezTo>
                    <a:cubicBezTo>
                      <a:pt x="3482" y="12878"/>
                      <a:pt x="3266" y="13155"/>
                      <a:pt x="3266" y="13494"/>
                    </a:cubicBezTo>
                    <a:lnTo>
                      <a:pt x="3266" y="13679"/>
                    </a:lnTo>
                    <a:cubicBezTo>
                      <a:pt x="3266" y="13987"/>
                      <a:pt x="3482" y="14265"/>
                      <a:pt x="3790" y="14357"/>
                    </a:cubicBezTo>
                    <a:cubicBezTo>
                      <a:pt x="3820" y="14419"/>
                      <a:pt x="3851" y="14603"/>
                      <a:pt x="3851" y="14819"/>
                    </a:cubicBezTo>
                    <a:cubicBezTo>
                      <a:pt x="3851" y="15004"/>
                      <a:pt x="3820" y="15096"/>
                      <a:pt x="3790" y="15158"/>
                    </a:cubicBezTo>
                    <a:cubicBezTo>
                      <a:pt x="3482" y="15250"/>
                      <a:pt x="3266" y="15528"/>
                      <a:pt x="3266" y="15836"/>
                    </a:cubicBezTo>
                    <a:lnTo>
                      <a:pt x="3266" y="16021"/>
                    </a:lnTo>
                    <a:cubicBezTo>
                      <a:pt x="3266" y="16329"/>
                      <a:pt x="3482" y="16606"/>
                      <a:pt x="3790" y="16698"/>
                    </a:cubicBezTo>
                    <a:cubicBezTo>
                      <a:pt x="3882" y="16883"/>
                      <a:pt x="3882" y="17345"/>
                      <a:pt x="3790" y="17499"/>
                    </a:cubicBezTo>
                    <a:cubicBezTo>
                      <a:pt x="3482" y="17592"/>
                      <a:pt x="3266" y="17869"/>
                      <a:pt x="3266" y="18177"/>
                    </a:cubicBezTo>
                    <a:lnTo>
                      <a:pt x="3266" y="18362"/>
                    </a:lnTo>
                    <a:cubicBezTo>
                      <a:pt x="3266" y="18670"/>
                      <a:pt x="3482" y="18947"/>
                      <a:pt x="3790" y="19040"/>
                    </a:cubicBezTo>
                    <a:cubicBezTo>
                      <a:pt x="3882" y="19255"/>
                      <a:pt x="3882" y="19687"/>
                      <a:pt x="3790" y="19841"/>
                    </a:cubicBezTo>
                    <a:cubicBezTo>
                      <a:pt x="3482" y="19933"/>
                      <a:pt x="3266" y="20210"/>
                      <a:pt x="3266" y="20518"/>
                    </a:cubicBezTo>
                    <a:lnTo>
                      <a:pt x="3266" y="20703"/>
                    </a:lnTo>
                    <a:cubicBezTo>
                      <a:pt x="3266" y="21042"/>
                      <a:pt x="3512" y="21319"/>
                      <a:pt x="3820" y="21381"/>
                    </a:cubicBezTo>
                    <a:cubicBezTo>
                      <a:pt x="3882" y="21597"/>
                      <a:pt x="3882" y="21966"/>
                      <a:pt x="3820" y="22182"/>
                    </a:cubicBezTo>
                    <a:cubicBezTo>
                      <a:pt x="3512" y="22244"/>
                      <a:pt x="3266" y="22521"/>
                      <a:pt x="3266" y="22860"/>
                    </a:cubicBezTo>
                    <a:lnTo>
                      <a:pt x="3266" y="31455"/>
                    </a:lnTo>
                    <a:lnTo>
                      <a:pt x="2465" y="31455"/>
                    </a:lnTo>
                    <a:cubicBezTo>
                      <a:pt x="2003" y="31455"/>
                      <a:pt x="1633" y="31825"/>
                      <a:pt x="1633" y="32256"/>
                    </a:cubicBezTo>
                    <a:lnTo>
                      <a:pt x="1633" y="32903"/>
                    </a:lnTo>
                    <a:lnTo>
                      <a:pt x="925" y="32903"/>
                    </a:lnTo>
                    <a:cubicBezTo>
                      <a:pt x="432" y="32903"/>
                      <a:pt x="0" y="33303"/>
                      <a:pt x="0" y="33765"/>
                    </a:cubicBezTo>
                    <a:lnTo>
                      <a:pt x="0" y="36476"/>
                    </a:lnTo>
                    <a:cubicBezTo>
                      <a:pt x="0" y="36969"/>
                      <a:pt x="432" y="37339"/>
                      <a:pt x="925" y="37339"/>
                    </a:cubicBezTo>
                    <a:lnTo>
                      <a:pt x="955" y="37339"/>
                    </a:lnTo>
                    <a:cubicBezTo>
                      <a:pt x="832" y="37524"/>
                      <a:pt x="770" y="37740"/>
                      <a:pt x="770" y="37955"/>
                    </a:cubicBezTo>
                    <a:lnTo>
                      <a:pt x="770" y="38140"/>
                    </a:lnTo>
                    <a:cubicBezTo>
                      <a:pt x="770" y="38387"/>
                      <a:pt x="832" y="38602"/>
                      <a:pt x="986" y="38787"/>
                    </a:cubicBezTo>
                    <a:lnTo>
                      <a:pt x="925" y="38787"/>
                    </a:lnTo>
                    <a:cubicBezTo>
                      <a:pt x="432" y="38787"/>
                      <a:pt x="0" y="39218"/>
                      <a:pt x="0" y="39711"/>
                    </a:cubicBezTo>
                    <a:lnTo>
                      <a:pt x="0" y="42977"/>
                    </a:lnTo>
                    <a:cubicBezTo>
                      <a:pt x="0" y="43038"/>
                      <a:pt x="31" y="43069"/>
                      <a:pt x="62" y="43069"/>
                    </a:cubicBezTo>
                    <a:cubicBezTo>
                      <a:pt x="185" y="43470"/>
                      <a:pt x="524" y="43716"/>
                      <a:pt x="925" y="43716"/>
                    </a:cubicBezTo>
                    <a:lnTo>
                      <a:pt x="3019" y="43716"/>
                    </a:lnTo>
                    <a:lnTo>
                      <a:pt x="3019" y="44178"/>
                    </a:lnTo>
                    <a:lnTo>
                      <a:pt x="2927" y="44178"/>
                    </a:lnTo>
                    <a:cubicBezTo>
                      <a:pt x="2711" y="44178"/>
                      <a:pt x="2526" y="44363"/>
                      <a:pt x="2526" y="44548"/>
                    </a:cubicBezTo>
                    <a:cubicBezTo>
                      <a:pt x="2526" y="44764"/>
                      <a:pt x="2681" y="44918"/>
                      <a:pt x="2896" y="44918"/>
                    </a:cubicBezTo>
                    <a:lnTo>
                      <a:pt x="2927" y="44918"/>
                    </a:lnTo>
                    <a:lnTo>
                      <a:pt x="3019" y="44887"/>
                    </a:lnTo>
                    <a:lnTo>
                      <a:pt x="3019" y="45041"/>
                    </a:lnTo>
                    <a:lnTo>
                      <a:pt x="2927" y="45041"/>
                    </a:lnTo>
                    <a:cubicBezTo>
                      <a:pt x="2711" y="45041"/>
                      <a:pt x="2526" y="45226"/>
                      <a:pt x="2526" y="45411"/>
                    </a:cubicBezTo>
                    <a:cubicBezTo>
                      <a:pt x="2526" y="45626"/>
                      <a:pt x="2681" y="45780"/>
                      <a:pt x="2896" y="45780"/>
                    </a:cubicBezTo>
                    <a:lnTo>
                      <a:pt x="3019" y="45780"/>
                    </a:lnTo>
                    <a:lnTo>
                      <a:pt x="3019" y="45903"/>
                    </a:lnTo>
                    <a:lnTo>
                      <a:pt x="2927" y="45903"/>
                    </a:lnTo>
                    <a:cubicBezTo>
                      <a:pt x="2711" y="45903"/>
                      <a:pt x="2526" y="46088"/>
                      <a:pt x="2526" y="46273"/>
                    </a:cubicBezTo>
                    <a:cubicBezTo>
                      <a:pt x="2526" y="46489"/>
                      <a:pt x="2681" y="46643"/>
                      <a:pt x="2896" y="46643"/>
                    </a:cubicBezTo>
                    <a:lnTo>
                      <a:pt x="3019" y="46643"/>
                    </a:lnTo>
                    <a:lnTo>
                      <a:pt x="3019" y="46766"/>
                    </a:lnTo>
                    <a:lnTo>
                      <a:pt x="2927" y="46766"/>
                    </a:lnTo>
                    <a:cubicBezTo>
                      <a:pt x="2711" y="46766"/>
                      <a:pt x="2526" y="46951"/>
                      <a:pt x="2526" y="47136"/>
                    </a:cubicBezTo>
                    <a:cubicBezTo>
                      <a:pt x="2526" y="47351"/>
                      <a:pt x="2681" y="47505"/>
                      <a:pt x="2896" y="47505"/>
                    </a:cubicBezTo>
                    <a:lnTo>
                      <a:pt x="3019" y="47505"/>
                    </a:lnTo>
                    <a:lnTo>
                      <a:pt x="3019" y="47629"/>
                    </a:lnTo>
                    <a:lnTo>
                      <a:pt x="2927" y="47629"/>
                    </a:lnTo>
                    <a:cubicBezTo>
                      <a:pt x="2711" y="47629"/>
                      <a:pt x="2526" y="47813"/>
                      <a:pt x="2526" y="47998"/>
                    </a:cubicBezTo>
                    <a:cubicBezTo>
                      <a:pt x="2526" y="48214"/>
                      <a:pt x="2681" y="48368"/>
                      <a:pt x="2896" y="48368"/>
                    </a:cubicBezTo>
                    <a:lnTo>
                      <a:pt x="3019" y="48368"/>
                    </a:lnTo>
                    <a:lnTo>
                      <a:pt x="3019" y="48491"/>
                    </a:lnTo>
                    <a:lnTo>
                      <a:pt x="2927" y="48491"/>
                    </a:lnTo>
                    <a:cubicBezTo>
                      <a:pt x="2711" y="48491"/>
                      <a:pt x="2526" y="48676"/>
                      <a:pt x="2526" y="48861"/>
                    </a:cubicBezTo>
                    <a:cubicBezTo>
                      <a:pt x="2526" y="49077"/>
                      <a:pt x="2681" y="49231"/>
                      <a:pt x="2896" y="49231"/>
                    </a:cubicBezTo>
                    <a:lnTo>
                      <a:pt x="3019" y="49231"/>
                    </a:lnTo>
                    <a:lnTo>
                      <a:pt x="3019" y="49354"/>
                    </a:lnTo>
                    <a:lnTo>
                      <a:pt x="2927" y="49354"/>
                    </a:lnTo>
                    <a:cubicBezTo>
                      <a:pt x="2711" y="49354"/>
                      <a:pt x="2526" y="49539"/>
                      <a:pt x="2526" y="49754"/>
                    </a:cubicBezTo>
                    <a:cubicBezTo>
                      <a:pt x="2526" y="49939"/>
                      <a:pt x="2681" y="50093"/>
                      <a:pt x="2896" y="50093"/>
                    </a:cubicBezTo>
                    <a:lnTo>
                      <a:pt x="3019" y="50093"/>
                    </a:lnTo>
                    <a:lnTo>
                      <a:pt x="3019" y="50216"/>
                    </a:lnTo>
                    <a:lnTo>
                      <a:pt x="2927" y="50216"/>
                    </a:lnTo>
                    <a:cubicBezTo>
                      <a:pt x="2711" y="50216"/>
                      <a:pt x="2526" y="50401"/>
                      <a:pt x="2526" y="50617"/>
                    </a:cubicBezTo>
                    <a:cubicBezTo>
                      <a:pt x="2526" y="50802"/>
                      <a:pt x="2681" y="50956"/>
                      <a:pt x="2896" y="50956"/>
                    </a:cubicBezTo>
                    <a:lnTo>
                      <a:pt x="3019" y="50956"/>
                    </a:lnTo>
                    <a:lnTo>
                      <a:pt x="3019" y="51079"/>
                    </a:lnTo>
                    <a:lnTo>
                      <a:pt x="2927" y="51079"/>
                    </a:lnTo>
                    <a:cubicBezTo>
                      <a:pt x="2711" y="51110"/>
                      <a:pt x="2526" y="51264"/>
                      <a:pt x="2526" y="51480"/>
                    </a:cubicBezTo>
                    <a:cubicBezTo>
                      <a:pt x="2526" y="51664"/>
                      <a:pt x="2681" y="51818"/>
                      <a:pt x="2896" y="51818"/>
                    </a:cubicBezTo>
                    <a:lnTo>
                      <a:pt x="3019" y="51818"/>
                    </a:lnTo>
                    <a:lnTo>
                      <a:pt x="3019" y="51942"/>
                    </a:lnTo>
                    <a:lnTo>
                      <a:pt x="2927" y="51942"/>
                    </a:lnTo>
                    <a:cubicBezTo>
                      <a:pt x="2711" y="51972"/>
                      <a:pt x="2526" y="52126"/>
                      <a:pt x="2526" y="52342"/>
                    </a:cubicBezTo>
                    <a:cubicBezTo>
                      <a:pt x="2526" y="52527"/>
                      <a:pt x="2681" y="52681"/>
                      <a:pt x="2896" y="52681"/>
                    </a:cubicBezTo>
                    <a:lnTo>
                      <a:pt x="3019" y="52681"/>
                    </a:lnTo>
                    <a:lnTo>
                      <a:pt x="3019" y="52804"/>
                    </a:lnTo>
                    <a:lnTo>
                      <a:pt x="2927" y="52804"/>
                    </a:lnTo>
                    <a:cubicBezTo>
                      <a:pt x="2711" y="52835"/>
                      <a:pt x="2526" y="52989"/>
                      <a:pt x="2526" y="53205"/>
                    </a:cubicBezTo>
                    <a:cubicBezTo>
                      <a:pt x="2526" y="53390"/>
                      <a:pt x="2681" y="53544"/>
                      <a:pt x="2896" y="53544"/>
                    </a:cubicBezTo>
                    <a:lnTo>
                      <a:pt x="3019" y="53544"/>
                    </a:lnTo>
                    <a:lnTo>
                      <a:pt x="3019" y="53667"/>
                    </a:lnTo>
                    <a:lnTo>
                      <a:pt x="2927" y="53667"/>
                    </a:lnTo>
                    <a:cubicBezTo>
                      <a:pt x="2711" y="53698"/>
                      <a:pt x="2526" y="53852"/>
                      <a:pt x="2526" y="54067"/>
                    </a:cubicBezTo>
                    <a:cubicBezTo>
                      <a:pt x="2526" y="54252"/>
                      <a:pt x="2681" y="54406"/>
                      <a:pt x="2896" y="54406"/>
                    </a:cubicBezTo>
                    <a:lnTo>
                      <a:pt x="3019" y="54406"/>
                    </a:lnTo>
                    <a:lnTo>
                      <a:pt x="3019" y="54529"/>
                    </a:lnTo>
                    <a:lnTo>
                      <a:pt x="2927" y="54529"/>
                    </a:lnTo>
                    <a:cubicBezTo>
                      <a:pt x="2711" y="54560"/>
                      <a:pt x="2526" y="54714"/>
                      <a:pt x="2526" y="54930"/>
                    </a:cubicBezTo>
                    <a:cubicBezTo>
                      <a:pt x="2526" y="55115"/>
                      <a:pt x="2681" y="55269"/>
                      <a:pt x="2896" y="55269"/>
                    </a:cubicBezTo>
                    <a:lnTo>
                      <a:pt x="3019" y="55269"/>
                    </a:lnTo>
                    <a:lnTo>
                      <a:pt x="3019" y="55392"/>
                    </a:lnTo>
                    <a:lnTo>
                      <a:pt x="2927" y="55392"/>
                    </a:lnTo>
                    <a:cubicBezTo>
                      <a:pt x="2711" y="55423"/>
                      <a:pt x="2526" y="55577"/>
                      <a:pt x="2526" y="55793"/>
                    </a:cubicBezTo>
                    <a:cubicBezTo>
                      <a:pt x="2526" y="55977"/>
                      <a:pt x="2681" y="56131"/>
                      <a:pt x="2896" y="56131"/>
                    </a:cubicBezTo>
                    <a:lnTo>
                      <a:pt x="3019" y="56131"/>
                    </a:lnTo>
                    <a:lnTo>
                      <a:pt x="3019" y="56255"/>
                    </a:lnTo>
                    <a:lnTo>
                      <a:pt x="2927" y="56255"/>
                    </a:lnTo>
                    <a:cubicBezTo>
                      <a:pt x="2711" y="56285"/>
                      <a:pt x="2526" y="56439"/>
                      <a:pt x="2526" y="56655"/>
                    </a:cubicBezTo>
                    <a:cubicBezTo>
                      <a:pt x="2526" y="56840"/>
                      <a:pt x="2681" y="56994"/>
                      <a:pt x="2896" y="56994"/>
                    </a:cubicBezTo>
                    <a:lnTo>
                      <a:pt x="3019" y="56994"/>
                    </a:lnTo>
                    <a:lnTo>
                      <a:pt x="3019" y="58257"/>
                    </a:lnTo>
                    <a:cubicBezTo>
                      <a:pt x="3019" y="58596"/>
                      <a:pt x="3204" y="58873"/>
                      <a:pt x="3451" y="58996"/>
                    </a:cubicBezTo>
                    <a:cubicBezTo>
                      <a:pt x="3451" y="58996"/>
                      <a:pt x="3451" y="58996"/>
                      <a:pt x="3451" y="59027"/>
                    </a:cubicBezTo>
                    <a:cubicBezTo>
                      <a:pt x="3482" y="60198"/>
                      <a:pt x="3851" y="61245"/>
                      <a:pt x="4406" y="61831"/>
                    </a:cubicBezTo>
                    <a:cubicBezTo>
                      <a:pt x="4991" y="62447"/>
                      <a:pt x="5823" y="62755"/>
                      <a:pt x="6839" y="62755"/>
                    </a:cubicBezTo>
                    <a:lnTo>
                      <a:pt x="8750" y="62755"/>
                    </a:lnTo>
                    <a:cubicBezTo>
                      <a:pt x="8811" y="62755"/>
                      <a:pt x="8873" y="62724"/>
                      <a:pt x="8873" y="62663"/>
                    </a:cubicBezTo>
                    <a:lnTo>
                      <a:pt x="8873" y="61862"/>
                    </a:lnTo>
                    <a:cubicBezTo>
                      <a:pt x="8873" y="61800"/>
                      <a:pt x="8811" y="61738"/>
                      <a:pt x="8750" y="61738"/>
                    </a:cubicBezTo>
                    <a:lnTo>
                      <a:pt x="6839" y="61738"/>
                    </a:lnTo>
                    <a:cubicBezTo>
                      <a:pt x="6100" y="61738"/>
                      <a:pt x="5546" y="61523"/>
                      <a:pt x="5145" y="61122"/>
                    </a:cubicBezTo>
                    <a:cubicBezTo>
                      <a:pt x="4837" y="60783"/>
                      <a:pt x="4621" y="60229"/>
                      <a:pt x="4529" y="59520"/>
                    </a:cubicBezTo>
                    <a:cubicBezTo>
                      <a:pt x="4498" y="59489"/>
                      <a:pt x="4498" y="59459"/>
                      <a:pt x="4498" y="59397"/>
                    </a:cubicBezTo>
                    <a:cubicBezTo>
                      <a:pt x="4498" y="59274"/>
                      <a:pt x="4467" y="59150"/>
                      <a:pt x="4467" y="59027"/>
                    </a:cubicBezTo>
                    <a:lnTo>
                      <a:pt x="5330" y="59027"/>
                    </a:lnTo>
                    <a:cubicBezTo>
                      <a:pt x="5330" y="59058"/>
                      <a:pt x="5330" y="59058"/>
                      <a:pt x="5330" y="59058"/>
                    </a:cubicBezTo>
                    <a:cubicBezTo>
                      <a:pt x="5546" y="59582"/>
                      <a:pt x="5946" y="59921"/>
                      <a:pt x="6377" y="59951"/>
                    </a:cubicBezTo>
                    <a:lnTo>
                      <a:pt x="6377" y="60568"/>
                    </a:lnTo>
                    <a:cubicBezTo>
                      <a:pt x="6377" y="60691"/>
                      <a:pt x="6470" y="60814"/>
                      <a:pt x="6593" y="60814"/>
                    </a:cubicBezTo>
                    <a:lnTo>
                      <a:pt x="8657" y="60814"/>
                    </a:lnTo>
                    <a:cubicBezTo>
                      <a:pt x="8811" y="60814"/>
                      <a:pt x="8904" y="60691"/>
                      <a:pt x="8904" y="60568"/>
                    </a:cubicBezTo>
                    <a:lnTo>
                      <a:pt x="8904" y="59951"/>
                    </a:lnTo>
                    <a:cubicBezTo>
                      <a:pt x="9335" y="59921"/>
                      <a:pt x="9735" y="59582"/>
                      <a:pt x="9951" y="59058"/>
                    </a:cubicBezTo>
                    <a:cubicBezTo>
                      <a:pt x="9951" y="59058"/>
                      <a:pt x="9951" y="59058"/>
                      <a:pt x="9951" y="59027"/>
                    </a:cubicBezTo>
                    <a:lnTo>
                      <a:pt x="11584" y="59027"/>
                    </a:lnTo>
                    <a:cubicBezTo>
                      <a:pt x="11953" y="59027"/>
                      <a:pt x="12262" y="58688"/>
                      <a:pt x="12262" y="58257"/>
                    </a:cubicBezTo>
                    <a:lnTo>
                      <a:pt x="12262" y="56470"/>
                    </a:lnTo>
                    <a:lnTo>
                      <a:pt x="12385" y="56470"/>
                    </a:lnTo>
                    <a:cubicBezTo>
                      <a:pt x="12600" y="56439"/>
                      <a:pt x="12754" y="56285"/>
                      <a:pt x="12754" y="56070"/>
                    </a:cubicBezTo>
                    <a:cubicBezTo>
                      <a:pt x="12754" y="55885"/>
                      <a:pt x="12600" y="55731"/>
                      <a:pt x="12354" y="55731"/>
                    </a:cubicBezTo>
                    <a:lnTo>
                      <a:pt x="12262" y="55731"/>
                    </a:lnTo>
                    <a:lnTo>
                      <a:pt x="12262" y="55608"/>
                    </a:lnTo>
                    <a:lnTo>
                      <a:pt x="12385" y="55608"/>
                    </a:lnTo>
                    <a:cubicBezTo>
                      <a:pt x="12600" y="55577"/>
                      <a:pt x="12754" y="55423"/>
                      <a:pt x="12754" y="55207"/>
                    </a:cubicBezTo>
                    <a:cubicBezTo>
                      <a:pt x="12754" y="55022"/>
                      <a:pt x="12600" y="54868"/>
                      <a:pt x="12354" y="54868"/>
                    </a:cubicBezTo>
                    <a:lnTo>
                      <a:pt x="12262" y="54868"/>
                    </a:lnTo>
                    <a:lnTo>
                      <a:pt x="12262" y="54745"/>
                    </a:lnTo>
                    <a:lnTo>
                      <a:pt x="12385" y="54745"/>
                    </a:lnTo>
                    <a:cubicBezTo>
                      <a:pt x="12600" y="54714"/>
                      <a:pt x="12754" y="54560"/>
                      <a:pt x="12754" y="54345"/>
                    </a:cubicBezTo>
                    <a:cubicBezTo>
                      <a:pt x="12754" y="54160"/>
                      <a:pt x="12600" y="54006"/>
                      <a:pt x="12385" y="54006"/>
                    </a:cubicBezTo>
                    <a:lnTo>
                      <a:pt x="12262" y="54006"/>
                    </a:lnTo>
                    <a:lnTo>
                      <a:pt x="12262" y="53882"/>
                    </a:lnTo>
                    <a:lnTo>
                      <a:pt x="12385" y="53882"/>
                    </a:lnTo>
                    <a:cubicBezTo>
                      <a:pt x="12600" y="53852"/>
                      <a:pt x="12754" y="53698"/>
                      <a:pt x="12754" y="53482"/>
                    </a:cubicBezTo>
                    <a:cubicBezTo>
                      <a:pt x="12754" y="53297"/>
                      <a:pt x="12600" y="53143"/>
                      <a:pt x="12385" y="53143"/>
                    </a:cubicBezTo>
                    <a:lnTo>
                      <a:pt x="12262" y="53143"/>
                    </a:lnTo>
                    <a:lnTo>
                      <a:pt x="12262" y="53020"/>
                    </a:lnTo>
                    <a:lnTo>
                      <a:pt x="12385" y="53020"/>
                    </a:lnTo>
                    <a:cubicBezTo>
                      <a:pt x="12600" y="52989"/>
                      <a:pt x="12754" y="52835"/>
                      <a:pt x="12754" y="52619"/>
                    </a:cubicBezTo>
                    <a:cubicBezTo>
                      <a:pt x="12754" y="52435"/>
                      <a:pt x="12600" y="52281"/>
                      <a:pt x="12385" y="52281"/>
                    </a:cubicBezTo>
                    <a:lnTo>
                      <a:pt x="12262" y="52281"/>
                    </a:lnTo>
                    <a:lnTo>
                      <a:pt x="12262" y="52157"/>
                    </a:lnTo>
                    <a:lnTo>
                      <a:pt x="12385" y="52157"/>
                    </a:lnTo>
                    <a:cubicBezTo>
                      <a:pt x="12600" y="52126"/>
                      <a:pt x="12754" y="51972"/>
                      <a:pt x="12754" y="51757"/>
                    </a:cubicBezTo>
                    <a:cubicBezTo>
                      <a:pt x="12754" y="51572"/>
                      <a:pt x="12600" y="51418"/>
                      <a:pt x="12354" y="51418"/>
                    </a:cubicBezTo>
                    <a:lnTo>
                      <a:pt x="12262" y="51418"/>
                    </a:lnTo>
                    <a:lnTo>
                      <a:pt x="12262" y="51295"/>
                    </a:lnTo>
                    <a:lnTo>
                      <a:pt x="12385" y="51295"/>
                    </a:lnTo>
                    <a:cubicBezTo>
                      <a:pt x="12600" y="51264"/>
                      <a:pt x="12754" y="51110"/>
                      <a:pt x="12754" y="50894"/>
                    </a:cubicBezTo>
                    <a:cubicBezTo>
                      <a:pt x="12754" y="50709"/>
                      <a:pt x="12600" y="50555"/>
                      <a:pt x="12354" y="50555"/>
                    </a:cubicBezTo>
                    <a:lnTo>
                      <a:pt x="12262" y="50555"/>
                    </a:lnTo>
                    <a:lnTo>
                      <a:pt x="12262" y="50432"/>
                    </a:lnTo>
                    <a:lnTo>
                      <a:pt x="12385" y="50432"/>
                    </a:lnTo>
                    <a:cubicBezTo>
                      <a:pt x="12600" y="50401"/>
                      <a:pt x="12754" y="50247"/>
                      <a:pt x="12754" y="50032"/>
                    </a:cubicBezTo>
                    <a:cubicBezTo>
                      <a:pt x="12754" y="49847"/>
                      <a:pt x="12600" y="49693"/>
                      <a:pt x="12354" y="49693"/>
                    </a:cubicBezTo>
                    <a:lnTo>
                      <a:pt x="12262" y="49693"/>
                    </a:lnTo>
                    <a:lnTo>
                      <a:pt x="12262" y="49569"/>
                    </a:lnTo>
                    <a:lnTo>
                      <a:pt x="12385" y="49569"/>
                    </a:lnTo>
                    <a:cubicBezTo>
                      <a:pt x="12600" y="49539"/>
                      <a:pt x="12754" y="49385"/>
                      <a:pt x="12754" y="49169"/>
                    </a:cubicBezTo>
                    <a:cubicBezTo>
                      <a:pt x="12754" y="48984"/>
                      <a:pt x="12600" y="48830"/>
                      <a:pt x="12354" y="48830"/>
                    </a:cubicBezTo>
                    <a:lnTo>
                      <a:pt x="12262" y="48830"/>
                    </a:lnTo>
                    <a:lnTo>
                      <a:pt x="12262" y="48707"/>
                    </a:lnTo>
                    <a:lnTo>
                      <a:pt x="12385" y="48707"/>
                    </a:lnTo>
                    <a:cubicBezTo>
                      <a:pt x="12600" y="48676"/>
                      <a:pt x="12754" y="48522"/>
                      <a:pt x="12754" y="48306"/>
                    </a:cubicBezTo>
                    <a:cubicBezTo>
                      <a:pt x="12754" y="48122"/>
                      <a:pt x="12600" y="47968"/>
                      <a:pt x="12354" y="47968"/>
                    </a:cubicBezTo>
                    <a:lnTo>
                      <a:pt x="12262" y="47968"/>
                    </a:lnTo>
                    <a:lnTo>
                      <a:pt x="12262" y="47844"/>
                    </a:lnTo>
                    <a:lnTo>
                      <a:pt x="12385" y="47813"/>
                    </a:lnTo>
                    <a:cubicBezTo>
                      <a:pt x="12600" y="47813"/>
                      <a:pt x="12754" y="47629"/>
                      <a:pt x="12754" y="47444"/>
                    </a:cubicBezTo>
                    <a:cubicBezTo>
                      <a:pt x="12754" y="47259"/>
                      <a:pt x="12600" y="47105"/>
                      <a:pt x="12354" y="47105"/>
                    </a:cubicBezTo>
                    <a:lnTo>
                      <a:pt x="12262" y="47105"/>
                    </a:lnTo>
                    <a:lnTo>
                      <a:pt x="12262" y="46982"/>
                    </a:lnTo>
                    <a:lnTo>
                      <a:pt x="12385" y="46951"/>
                    </a:lnTo>
                    <a:cubicBezTo>
                      <a:pt x="12600" y="46951"/>
                      <a:pt x="12754" y="46766"/>
                      <a:pt x="12754" y="46581"/>
                    </a:cubicBezTo>
                    <a:cubicBezTo>
                      <a:pt x="12754" y="46396"/>
                      <a:pt x="12600" y="46242"/>
                      <a:pt x="12354" y="46242"/>
                    </a:cubicBezTo>
                    <a:lnTo>
                      <a:pt x="12262" y="46242"/>
                    </a:lnTo>
                    <a:lnTo>
                      <a:pt x="12262" y="46119"/>
                    </a:lnTo>
                    <a:lnTo>
                      <a:pt x="12385" y="46088"/>
                    </a:lnTo>
                    <a:cubicBezTo>
                      <a:pt x="12600" y="46088"/>
                      <a:pt x="12754" y="45903"/>
                      <a:pt x="12754" y="45719"/>
                    </a:cubicBezTo>
                    <a:cubicBezTo>
                      <a:pt x="12754" y="45534"/>
                      <a:pt x="12600" y="45380"/>
                      <a:pt x="12354" y="45380"/>
                    </a:cubicBezTo>
                    <a:lnTo>
                      <a:pt x="12262" y="45380"/>
                    </a:lnTo>
                    <a:lnTo>
                      <a:pt x="12262" y="45256"/>
                    </a:lnTo>
                    <a:lnTo>
                      <a:pt x="12385" y="45226"/>
                    </a:lnTo>
                    <a:cubicBezTo>
                      <a:pt x="12600" y="45226"/>
                      <a:pt x="12754" y="45041"/>
                      <a:pt x="12754" y="44856"/>
                    </a:cubicBezTo>
                    <a:cubicBezTo>
                      <a:pt x="12754" y="44671"/>
                      <a:pt x="12600" y="44517"/>
                      <a:pt x="12385" y="44517"/>
                    </a:cubicBezTo>
                    <a:lnTo>
                      <a:pt x="12262" y="44517"/>
                    </a:lnTo>
                    <a:lnTo>
                      <a:pt x="12262" y="44394"/>
                    </a:lnTo>
                    <a:lnTo>
                      <a:pt x="12385" y="44363"/>
                    </a:lnTo>
                    <a:cubicBezTo>
                      <a:pt x="12600" y="44363"/>
                      <a:pt x="12754" y="44178"/>
                      <a:pt x="12754" y="43993"/>
                    </a:cubicBezTo>
                    <a:cubicBezTo>
                      <a:pt x="12754" y="43870"/>
                      <a:pt x="12724" y="43778"/>
                      <a:pt x="12631" y="43716"/>
                    </a:cubicBezTo>
                    <a:lnTo>
                      <a:pt x="14326" y="43716"/>
                    </a:lnTo>
                    <a:cubicBezTo>
                      <a:pt x="14726" y="43716"/>
                      <a:pt x="15096" y="43470"/>
                      <a:pt x="15219" y="43069"/>
                    </a:cubicBezTo>
                    <a:cubicBezTo>
                      <a:pt x="15250" y="43069"/>
                      <a:pt x="15281" y="43038"/>
                      <a:pt x="15281" y="42977"/>
                    </a:cubicBezTo>
                    <a:lnTo>
                      <a:pt x="15281" y="39711"/>
                    </a:lnTo>
                    <a:cubicBezTo>
                      <a:pt x="15281" y="39372"/>
                      <a:pt x="15065" y="39033"/>
                      <a:pt x="14757" y="38879"/>
                    </a:cubicBezTo>
                    <a:cubicBezTo>
                      <a:pt x="14973" y="38695"/>
                      <a:pt x="15096" y="38417"/>
                      <a:pt x="15096" y="38140"/>
                    </a:cubicBezTo>
                    <a:lnTo>
                      <a:pt x="15096" y="37955"/>
                    </a:lnTo>
                    <a:cubicBezTo>
                      <a:pt x="15096" y="37678"/>
                      <a:pt x="14973" y="37431"/>
                      <a:pt x="14788" y="37247"/>
                    </a:cubicBezTo>
                    <a:cubicBezTo>
                      <a:pt x="15096" y="37093"/>
                      <a:pt x="15281" y="36815"/>
                      <a:pt x="15281" y="36476"/>
                    </a:cubicBezTo>
                    <a:lnTo>
                      <a:pt x="15281" y="33765"/>
                    </a:lnTo>
                    <a:cubicBezTo>
                      <a:pt x="15281" y="33303"/>
                      <a:pt x="14849" y="32903"/>
                      <a:pt x="14326" y="32903"/>
                    </a:cubicBezTo>
                    <a:lnTo>
                      <a:pt x="13648" y="32903"/>
                    </a:lnTo>
                    <a:lnTo>
                      <a:pt x="13648" y="32256"/>
                    </a:lnTo>
                    <a:cubicBezTo>
                      <a:pt x="13648" y="31825"/>
                      <a:pt x="13278" y="31455"/>
                      <a:pt x="12816" y="31455"/>
                    </a:cubicBezTo>
                    <a:lnTo>
                      <a:pt x="12015" y="31455"/>
                    </a:lnTo>
                    <a:lnTo>
                      <a:pt x="12015" y="22860"/>
                    </a:lnTo>
                    <a:cubicBezTo>
                      <a:pt x="12015" y="22521"/>
                      <a:pt x="11769" y="22244"/>
                      <a:pt x="11461" y="22182"/>
                    </a:cubicBezTo>
                    <a:cubicBezTo>
                      <a:pt x="11399" y="21966"/>
                      <a:pt x="11399" y="21597"/>
                      <a:pt x="11461" y="21381"/>
                    </a:cubicBezTo>
                    <a:cubicBezTo>
                      <a:pt x="11769" y="21319"/>
                      <a:pt x="12015" y="21042"/>
                      <a:pt x="12015" y="20703"/>
                    </a:cubicBezTo>
                    <a:lnTo>
                      <a:pt x="12015" y="20518"/>
                    </a:lnTo>
                    <a:cubicBezTo>
                      <a:pt x="12015" y="20210"/>
                      <a:pt x="11799" y="19933"/>
                      <a:pt x="11491" y="19841"/>
                    </a:cubicBezTo>
                    <a:cubicBezTo>
                      <a:pt x="11399" y="19687"/>
                      <a:pt x="11399" y="19255"/>
                      <a:pt x="11461" y="19040"/>
                    </a:cubicBezTo>
                    <a:cubicBezTo>
                      <a:pt x="11769" y="18947"/>
                      <a:pt x="12015" y="18670"/>
                      <a:pt x="12015" y="18362"/>
                    </a:cubicBezTo>
                    <a:lnTo>
                      <a:pt x="12015" y="18177"/>
                    </a:lnTo>
                    <a:cubicBezTo>
                      <a:pt x="12015" y="17869"/>
                      <a:pt x="11799" y="17592"/>
                      <a:pt x="11491" y="17499"/>
                    </a:cubicBezTo>
                    <a:cubicBezTo>
                      <a:pt x="11399" y="17345"/>
                      <a:pt x="11399" y="16883"/>
                      <a:pt x="11491" y="16698"/>
                    </a:cubicBezTo>
                    <a:cubicBezTo>
                      <a:pt x="11799" y="16606"/>
                      <a:pt x="12015" y="16329"/>
                      <a:pt x="12015" y="16021"/>
                    </a:cubicBezTo>
                    <a:lnTo>
                      <a:pt x="12015" y="15836"/>
                    </a:lnTo>
                    <a:cubicBezTo>
                      <a:pt x="12015" y="15528"/>
                      <a:pt x="11799" y="15250"/>
                      <a:pt x="11491" y="15158"/>
                    </a:cubicBezTo>
                    <a:cubicBezTo>
                      <a:pt x="11461" y="15096"/>
                      <a:pt x="11430" y="15004"/>
                      <a:pt x="11430" y="14819"/>
                    </a:cubicBezTo>
                    <a:cubicBezTo>
                      <a:pt x="11399" y="14603"/>
                      <a:pt x="11461" y="14419"/>
                      <a:pt x="11491" y="14357"/>
                    </a:cubicBezTo>
                    <a:cubicBezTo>
                      <a:pt x="11799" y="14265"/>
                      <a:pt x="12015" y="13987"/>
                      <a:pt x="12015" y="13679"/>
                    </a:cubicBezTo>
                    <a:lnTo>
                      <a:pt x="12015" y="13494"/>
                    </a:lnTo>
                    <a:cubicBezTo>
                      <a:pt x="12015" y="13155"/>
                      <a:pt x="11769" y="12878"/>
                      <a:pt x="11461" y="12817"/>
                    </a:cubicBezTo>
                    <a:cubicBezTo>
                      <a:pt x="11399" y="12632"/>
                      <a:pt x="11399" y="12200"/>
                      <a:pt x="11491" y="12016"/>
                    </a:cubicBezTo>
                    <a:cubicBezTo>
                      <a:pt x="11799" y="11923"/>
                      <a:pt x="12015" y="11646"/>
                      <a:pt x="12015" y="11338"/>
                    </a:cubicBezTo>
                    <a:lnTo>
                      <a:pt x="12015" y="11153"/>
                    </a:lnTo>
                    <a:cubicBezTo>
                      <a:pt x="12015" y="10876"/>
                      <a:pt x="11861" y="10629"/>
                      <a:pt x="11615" y="10537"/>
                    </a:cubicBezTo>
                    <a:cubicBezTo>
                      <a:pt x="11584" y="10506"/>
                      <a:pt x="11553" y="10475"/>
                      <a:pt x="11522" y="10475"/>
                    </a:cubicBezTo>
                    <a:cubicBezTo>
                      <a:pt x="11399" y="10444"/>
                      <a:pt x="11122" y="9890"/>
                      <a:pt x="10998" y="9428"/>
                    </a:cubicBezTo>
                    <a:cubicBezTo>
                      <a:pt x="11029" y="9366"/>
                      <a:pt x="11060" y="9274"/>
                      <a:pt x="11060" y="9212"/>
                    </a:cubicBezTo>
                    <a:lnTo>
                      <a:pt x="11060" y="8658"/>
                    </a:lnTo>
                    <a:cubicBezTo>
                      <a:pt x="11060" y="8319"/>
                      <a:pt x="10721" y="8072"/>
                      <a:pt x="10259" y="7949"/>
                    </a:cubicBezTo>
                    <a:lnTo>
                      <a:pt x="10259" y="6532"/>
                    </a:lnTo>
                    <a:cubicBezTo>
                      <a:pt x="10259" y="6532"/>
                      <a:pt x="10259" y="6501"/>
                      <a:pt x="10259" y="6501"/>
                    </a:cubicBezTo>
                    <a:cubicBezTo>
                      <a:pt x="10259" y="6440"/>
                      <a:pt x="10228" y="6409"/>
                      <a:pt x="10197" y="6378"/>
                    </a:cubicBezTo>
                    <a:lnTo>
                      <a:pt x="9766" y="5823"/>
                    </a:lnTo>
                    <a:lnTo>
                      <a:pt x="9766" y="4807"/>
                    </a:lnTo>
                    <a:cubicBezTo>
                      <a:pt x="10043" y="4314"/>
                      <a:pt x="10228" y="3574"/>
                      <a:pt x="10228" y="2773"/>
                    </a:cubicBezTo>
                    <a:cubicBezTo>
                      <a:pt x="10228" y="1233"/>
                      <a:pt x="9581" y="1"/>
                      <a:pt x="87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809;p46">
                <a:extLst>
                  <a:ext uri="{FF2B5EF4-FFF2-40B4-BE49-F238E27FC236}">
                    <a16:creationId xmlns:a16="http://schemas.microsoft.com/office/drawing/2014/main" id="{04226EAD-C6DF-69FE-FE4B-8B204FDB8CC6}"/>
                  </a:ext>
                </a:extLst>
              </p:cNvPr>
              <p:cNvSpPr/>
              <p:nvPr/>
            </p:nvSpPr>
            <p:spPr>
              <a:xfrm>
                <a:off x="1606125" y="2896775"/>
                <a:ext cx="65475" cy="97050"/>
              </a:xfrm>
              <a:custGeom>
                <a:avLst/>
                <a:gdLst/>
                <a:ahLst/>
                <a:cxnLst/>
                <a:rect l="l" t="t" r="r" b="b"/>
                <a:pathLst>
                  <a:path w="2619" h="3882" extrusionOk="0">
                    <a:moveTo>
                      <a:pt x="647" y="0"/>
                    </a:moveTo>
                    <a:lnTo>
                      <a:pt x="647" y="0"/>
                    </a:lnTo>
                    <a:cubicBezTo>
                      <a:pt x="277" y="216"/>
                      <a:pt x="0" y="986"/>
                      <a:pt x="0" y="1910"/>
                    </a:cubicBezTo>
                    <a:cubicBezTo>
                      <a:pt x="0" y="2680"/>
                      <a:pt x="185" y="3327"/>
                      <a:pt x="431" y="3666"/>
                    </a:cubicBezTo>
                    <a:cubicBezTo>
                      <a:pt x="555" y="3789"/>
                      <a:pt x="678" y="3882"/>
                      <a:pt x="801" y="3882"/>
                    </a:cubicBezTo>
                    <a:lnTo>
                      <a:pt x="2280" y="3882"/>
                    </a:lnTo>
                    <a:cubicBezTo>
                      <a:pt x="2403" y="3882"/>
                      <a:pt x="2526" y="3820"/>
                      <a:pt x="2619" y="3697"/>
                    </a:cubicBezTo>
                    <a:lnTo>
                      <a:pt x="2619" y="3697"/>
                    </a:lnTo>
                    <a:cubicBezTo>
                      <a:pt x="2489" y="3721"/>
                      <a:pt x="2364" y="3731"/>
                      <a:pt x="2245" y="3731"/>
                    </a:cubicBezTo>
                    <a:cubicBezTo>
                      <a:pt x="2053" y="3731"/>
                      <a:pt x="1878" y="3704"/>
                      <a:pt x="1725" y="3666"/>
                    </a:cubicBezTo>
                    <a:cubicBezTo>
                      <a:pt x="277" y="3173"/>
                      <a:pt x="431" y="709"/>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810;p46">
                <a:extLst>
                  <a:ext uri="{FF2B5EF4-FFF2-40B4-BE49-F238E27FC236}">
                    <a16:creationId xmlns:a16="http://schemas.microsoft.com/office/drawing/2014/main" id="{B07C40E5-AA1C-7C15-8C6F-DA880C0C076C}"/>
                  </a:ext>
                </a:extLst>
              </p:cNvPr>
              <p:cNvSpPr/>
              <p:nvPr/>
            </p:nvSpPr>
            <p:spPr>
              <a:xfrm>
                <a:off x="1586100" y="3720075"/>
                <a:ext cx="154050" cy="79375"/>
              </a:xfrm>
              <a:custGeom>
                <a:avLst/>
                <a:gdLst/>
                <a:ahLst/>
                <a:cxnLst/>
                <a:rect l="l" t="t" r="r" b="b"/>
                <a:pathLst>
                  <a:path w="6162" h="3175" extrusionOk="0">
                    <a:moveTo>
                      <a:pt x="2927" y="1"/>
                    </a:moveTo>
                    <a:cubicBezTo>
                      <a:pt x="739" y="1"/>
                      <a:pt x="401" y="1018"/>
                      <a:pt x="0" y="3143"/>
                    </a:cubicBezTo>
                    <a:cubicBezTo>
                      <a:pt x="31" y="3143"/>
                      <a:pt x="31" y="3143"/>
                      <a:pt x="62" y="3174"/>
                    </a:cubicBezTo>
                    <a:cubicBezTo>
                      <a:pt x="555" y="1603"/>
                      <a:pt x="1633" y="494"/>
                      <a:pt x="2927" y="494"/>
                    </a:cubicBezTo>
                    <a:cubicBezTo>
                      <a:pt x="4190" y="494"/>
                      <a:pt x="5268" y="1603"/>
                      <a:pt x="5761" y="3143"/>
                    </a:cubicBezTo>
                    <a:cubicBezTo>
                      <a:pt x="5823" y="3112"/>
                      <a:pt x="5915" y="3112"/>
                      <a:pt x="5977" y="3082"/>
                    </a:cubicBezTo>
                    <a:lnTo>
                      <a:pt x="6007" y="3082"/>
                    </a:lnTo>
                    <a:cubicBezTo>
                      <a:pt x="6100" y="2928"/>
                      <a:pt x="6161" y="2712"/>
                      <a:pt x="6161" y="2558"/>
                    </a:cubicBezTo>
                    <a:lnTo>
                      <a:pt x="6161" y="1048"/>
                    </a:lnTo>
                    <a:cubicBezTo>
                      <a:pt x="6161" y="494"/>
                      <a:pt x="5792" y="1"/>
                      <a:pt x="50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811;p46">
                <a:extLst>
                  <a:ext uri="{FF2B5EF4-FFF2-40B4-BE49-F238E27FC236}">
                    <a16:creationId xmlns:a16="http://schemas.microsoft.com/office/drawing/2014/main" id="{CB6328E9-C059-B080-AD4B-F8EBF3F49C66}"/>
                  </a:ext>
                </a:extLst>
              </p:cNvPr>
              <p:cNvSpPr/>
              <p:nvPr/>
            </p:nvSpPr>
            <p:spPr>
              <a:xfrm>
                <a:off x="1618425" y="3010750"/>
                <a:ext cx="9275" cy="12350"/>
              </a:xfrm>
              <a:custGeom>
                <a:avLst/>
                <a:gdLst/>
                <a:ahLst/>
                <a:cxnLst/>
                <a:rect l="l" t="t" r="r" b="b"/>
                <a:pathLst>
                  <a:path w="371" h="494" extrusionOk="0">
                    <a:moveTo>
                      <a:pt x="1" y="1"/>
                    </a:moveTo>
                    <a:lnTo>
                      <a:pt x="1" y="155"/>
                    </a:lnTo>
                    <a:lnTo>
                      <a:pt x="1" y="494"/>
                    </a:lnTo>
                    <a:lnTo>
                      <a:pt x="371" y="494"/>
                    </a:lnTo>
                    <a:cubicBezTo>
                      <a:pt x="309" y="432"/>
                      <a:pt x="247" y="339"/>
                      <a:pt x="247" y="247"/>
                    </a:cubicBezTo>
                    <a:cubicBezTo>
                      <a:pt x="247" y="155"/>
                      <a:pt x="278" y="62"/>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812;p46">
                <a:extLst>
                  <a:ext uri="{FF2B5EF4-FFF2-40B4-BE49-F238E27FC236}">
                    <a16:creationId xmlns:a16="http://schemas.microsoft.com/office/drawing/2014/main" id="{81114C4B-D9DA-1263-8F3C-ABBBC4954A26}"/>
                  </a:ext>
                </a:extLst>
              </p:cNvPr>
              <p:cNvSpPr/>
              <p:nvPr/>
            </p:nvSpPr>
            <p:spPr>
              <a:xfrm>
                <a:off x="1609200" y="3046950"/>
                <a:ext cx="14650" cy="30825"/>
              </a:xfrm>
              <a:custGeom>
                <a:avLst/>
                <a:gdLst/>
                <a:ahLst/>
                <a:cxnLst/>
                <a:rect l="l" t="t" r="r" b="b"/>
                <a:pathLst>
                  <a:path w="586" h="1233" extrusionOk="0">
                    <a:moveTo>
                      <a:pt x="0" y="1"/>
                    </a:moveTo>
                    <a:lnTo>
                      <a:pt x="0" y="31"/>
                    </a:lnTo>
                    <a:lnTo>
                      <a:pt x="0" y="1233"/>
                    </a:lnTo>
                    <a:lnTo>
                      <a:pt x="586" y="1233"/>
                    </a:lnTo>
                    <a:cubicBezTo>
                      <a:pt x="339" y="956"/>
                      <a:pt x="308" y="339"/>
                      <a:pt x="524" y="31"/>
                    </a:cubicBezTo>
                    <a:cubicBezTo>
                      <a:pt x="555" y="31"/>
                      <a:pt x="555" y="1"/>
                      <a:pt x="5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813;p46">
                <a:extLst>
                  <a:ext uri="{FF2B5EF4-FFF2-40B4-BE49-F238E27FC236}">
                    <a16:creationId xmlns:a16="http://schemas.microsoft.com/office/drawing/2014/main" id="{9EEE6DD6-BA34-F446-9D40-D329B8AF2575}"/>
                  </a:ext>
                </a:extLst>
              </p:cNvPr>
              <p:cNvSpPr/>
              <p:nvPr/>
            </p:nvSpPr>
            <p:spPr>
              <a:xfrm>
                <a:off x="1710075" y="3150150"/>
                <a:ext cx="25450" cy="22375"/>
              </a:xfrm>
              <a:custGeom>
                <a:avLst/>
                <a:gdLst/>
                <a:ahLst/>
                <a:cxnLst/>
                <a:rect l="l" t="t" r="r" b="b"/>
                <a:pathLst>
                  <a:path w="1018" h="895" extrusionOk="0">
                    <a:moveTo>
                      <a:pt x="1" y="1"/>
                    </a:moveTo>
                    <a:cubicBezTo>
                      <a:pt x="186" y="278"/>
                      <a:pt x="186" y="586"/>
                      <a:pt x="1" y="894"/>
                    </a:cubicBezTo>
                    <a:lnTo>
                      <a:pt x="740" y="894"/>
                    </a:lnTo>
                    <a:cubicBezTo>
                      <a:pt x="987" y="678"/>
                      <a:pt x="1018" y="186"/>
                      <a:pt x="7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14;p46">
                <a:extLst>
                  <a:ext uri="{FF2B5EF4-FFF2-40B4-BE49-F238E27FC236}">
                    <a16:creationId xmlns:a16="http://schemas.microsoft.com/office/drawing/2014/main" id="{FFFACFE3-D88C-3B83-4CB1-9E91CB506C01}"/>
                  </a:ext>
                </a:extLst>
              </p:cNvPr>
              <p:cNvSpPr/>
              <p:nvPr/>
            </p:nvSpPr>
            <p:spPr>
              <a:xfrm>
                <a:off x="1710075" y="3208700"/>
                <a:ext cx="25450" cy="22350"/>
              </a:xfrm>
              <a:custGeom>
                <a:avLst/>
                <a:gdLst/>
                <a:ahLst/>
                <a:cxnLst/>
                <a:rect l="l" t="t" r="r" b="b"/>
                <a:pathLst>
                  <a:path w="1018" h="894" extrusionOk="0">
                    <a:moveTo>
                      <a:pt x="1" y="0"/>
                    </a:moveTo>
                    <a:cubicBezTo>
                      <a:pt x="186" y="308"/>
                      <a:pt x="186" y="585"/>
                      <a:pt x="1" y="893"/>
                    </a:cubicBezTo>
                    <a:lnTo>
                      <a:pt x="740" y="893"/>
                    </a:lnTo>
                    <a:cubicBezTo>
                      <a:pt x="987" y="678"/>
                      <a:pt x="1018" y="185"/>
                      <a:pt x="7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15;p46">
                <a:extLst>
                  <a:ext uri="{FF2B5EF4-FFF2-40B4-BE49-F238E27FC236}">
                    <a16:creationId xmlns:a16="http://schemas.microsoft.com/office/drawing/2014/main" id="{E60ABCBC-3B87-9A3D-3D01-173D72A58C13}"/>
                  </a:ext>
                </a:extLst>
              </p:cNvPr>
              <p:cNvSpPr/>
              <p:nvPr/>
            </p:nvSpPr>
            <p:spPr>
              <a:xfrm>
                <a:off x="1710075" y="3267225"/>
                <a:ext cx="25450" cy="22350"/>
              </a:xfrm>
              <a:custGeom>
                <a:avLst/>
                <a:gdLst/>
                <a:ahLst/>
                <a:cxnLst/>
                <a:rect l="l" t="t" r="r" b="b"/>
                <a:pathLst>
                  <a:path w="1018" h="894" extrusionOk="0">
                    <a:moveTo>
                      <a:pt x="1" y="0"/>
                    </a:moveTo>
                    <a:cubicBezTo>
                      <a:pt x="186" y="308"/>
                      <a:pt x="186" y="586"/>
                      <a:pt x="1" y="894"/>
                    </a:cubicBezTo>
                    <a:lnTo>
                      <a:pt x="740" y="894"/>
                    </a:lnTo>
                    <a:cubicBezTo>
                      <a:pt x="987" y="678"/>
                      <a:pt x="1018" y="185"/>
                      <a:pt x="7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16;p46">
                <a:extLst>
                  <a:ext uri="{FF2B5EF4-FFF2-40B4-BE49-F238E27FC236}">
                    <a16:creationId xmlns:a16="http://schemas.microsoft.com/office/drawing/2014/main" id="{1208624F-0F43-5F7F-4B43-4B72E823F1EF}"/>
                  </a:ext>
                </a:extLst>
              </p:cNvPr>
              <p:cNvSpPr/>
              <p:nvPr/>
            </p:nvSpPr>
            <p:spPr>
              <a:xfrm>
                <a:off x="1710075" y="3325750"/>
                <a:ext cx="25450" cy="22375"/>
              </a:xfrm>
              <a:custGeom>
                <a:avLst/>
                <a:gdLst/>
                <a:ahLst/>
                <a:cxnLst/>
                <a:rect l="l" t="t" r="r" b="b"/>
                <a:pathLst>
                  <a:path w="1018" h="895" extrusionOk="0">
                    <a:moveTo>
                      <a:pt x="1" y="1"/>
                    </a:moveTo>
                    <a:cubicBezTo>
                      <a:pt x="186" y="309"/>
                      <a:pt x="186" y="617"/>
                      <a:pt x="1" y="894"/>
                    </a:cubicBezTo>
                    <a:lnTo>
                      <a:pt x="740" y="894"/>
                    </a:lnTo>
                    <a:cubicBezTo>
                      <a:pt x="987" y="678"/>
                      <a:pt x="1018" y="216"/>
                      <a:pt x="7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17;p46">
                <a:extLst>
                  <a:ext uri="{FF2B5EF4-FFF2-40B4-BE49-F238E27FC236}">
                    <a16:creationId xmlns:a16="http://schemas.microsoft.com/office/drawing/2014/main" id="{BEF13770-BAC4-0079-3AF9-D27E2DE774A7}"/>
                  </a:ext>
                </a:extLst>
              </p:cNvPr>
              <p:cNvSpPr/>
              <p:nvPr/>
            </p:nvSpPr>
            <p:spPr>
              <a:xfrm>
                <a:off x="1710075" y="3385050"/>
                <a:ext cx="25450" cy="22375"/>
              </a:xfrm>
              <a:custGeom>
                <a:avLst/>
                <a:gdLst/>
                <a:ahLst/>
                <a:cxnLst/>
                <a:rect l="l" t="t" r="r" b="b"/>
                <a:pathLst>
                  <a:path w="1018" h="895" extrusionOk="0">
                    <a:moveTo>
                      <a:pt x="1" y="1"/>
                    </a:moveTo>
                    <a:cubicBezTo>
                      <a:pt x="186" y="278"/>
                      <a:pt x="186" y="586"/>
                      <a:pt x="1" y="894"/>
                    </a:cubicBezTo>
                    <a:lnTo>
                      <a:pt x="740" y="894"/>
                    </a:lnTo>
                    <a:cubicBezTo>
                      <a:pt x="987" y="648"/>
                      <a:pt x="1018" y="186"/>
                      <a:pt x="7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18;p46">
                <a:extLst>
                  <a:ext uri="{FF2B5EF4-FFF2-40B4-BE49-F238E27FC236}">
                    <a16:creationId xmlns:a16="http://schemas.microsoft.com/office/drawing/2014/main" id="{0366F445-6A60-17B9-ABD4-A675A6CFFF55}"/>
                  </a:ext>
                </a:extLst>
              </p:cNvPr>
              <p:cNvSpPr/>
              <p:nvPr/>
            </p:nvSpPr>
            <p:spPr>
              <a:xfrm>
                <a:off x="1710075" y="3448225"/>
                <a:ext cx="23150" cy="217975"/>
              </a:xfrm>
              <a:custGeom>
                <a:avLst/>
                <a:gdLst/>
                <a:ahLst/>
                <a:cxnLst/>
                <a:rect l="l" t="t" r="r" b="b"/>
                <a:pathLst>
                  <a:path w="926" h="8719" extrusionOk="0">
                    <a:moveTo>
                      <a:pt x="1" y="0"/>
                    </a:moveTo>
                    <a:cubicBezTo>
                      <a:pt x="32" y="31"/>
                      <a:pt x="93" y="154"/>
                      <a:pt x="93" y="277"/>
                    </a:cubicBezTo>
                    <a:lnTo>
                      <a:pt x="124" y="8718"/>
                    </a:lnTo>
                    <a:lnTo>
                      <a:pt x="925" y="8718"/>
                    </a:lnTo>
                    <a:lnTo>
                      <a:pt x="925" y="247"/>
                    </a:lnTo>
                    <a:cubicBezTo>
                      <a:pt x="925" y="123"/>
                      <a:pt x="864" y="31"/>
                      <a:pt x="8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19;p46">
                <a:extLst>
                  <a:ext uri="{FF2B5EF4-FFF2-40B4-BE49-F238E27FC236}">
                    <a16:creationId xmlns:a16="http://schemas.microsoft.com/office/drawing/2014/main" id="{52786186-F33C-57E2-312C-617D18A40254}"/>
                  </a:ext>
                </a:extLst>
              </p:cNvPr>
              <p:cNvSpPr/>
              <p:nvPr/>
            </p:nvSpPr>
            <p:spPr>
              <a:xfrm>
                <a:off x="1701625" y="3150150"/>
                <a:ext cx="9250" cy="22375"/>
              </a:xfrm>
              <a:custGeom>
                <a:avLst/>
                <a:gdLst/>
                <a:ahLst/>
                <a:cxnLst/>
                <a:rect l="l" t="t" r="r" b="b"/>
                <a:pathLst>
                  <a:path w="370" h="895" extrusionOk="0">
                    <a:moveTo>
                      <a:pt x="0" y="1"/>
                    </a:moveTo>
                    <a:cubicBezTo>
                      <a:pt x="62" y="309"/>
                      <a:pt x="93" y="617"/>
                      <a:pt x="0" y="894"/>
                    </a:cubicBezTo>
                    <a:lnTo>
                      <a:pt x="123" y="894"/>
                    </a:lnTo>
                    <a:cubicBezTo>
                      <a:pt x="370" y="678"/>
                      <a:pt x="370" y="186"/>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20;p46">
                <a:extLst>
                  <a:ext uri="{FF2B5EF4-FFF2-40B4-BE49-F238E27FC236}">
                    <a16:creationId xmlns:a16="http://schemas.microsoft.com/office/drawing/2014/main" id="{C0A83561-146D-8A20-C338-0E047CBFF20F}"/>
                  </a:ext>
                </a:extLst>
              </p:cNvPr>
              <p:cNvSpPr/>
              <p:nvPr/>
            </p:nvSpPr>
            <p:spPr>
              <a:xfrm>
                <a:off x="1563750" y="3150150"/>
                <a:ext cx="9275" cy="22375"/>
              </a:xfrm>
              <a:custGeom>
                <a:avLst/>
                <a:gdLst/>
                <a:ahLst/>
                <a:cxnLst/>
                <a:rect l="l" t="t" r="r" b="b"/>
                <a:pathLst>
                  <a:path w="371" h="895" extrusionOk="0">
                    <a:moveTo>
                      <a:pt x="278" y="1"/>
                    </a:moveTo>
                    <a:cubicBezTo>
                      <a:pt x="1" y="186"/>
                      <a:pt x="1" y="678"/>
                      <a:pt x="247" y="894"/>
                    </a:cubicBezTo>
                    <a:lnTo>
                      <a:pt x="370" y="894"/>
                    </a:lnTo>
                    <a:cubicBezTo>
                      <a:pt x="278" y="617"/>
                      <a:pt x="309" y="309"/>
                      <a:pt x="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21;p46">
                <a:extLst>
                  <a:ext uri="{FF2B5EF4-FFF2-40B4-BE49-F238E27FC236}">
                    <a16:creationId xmlns:a16="http://schemas.microsoft.com/office/drawing/2014/main" id="{839A9FDE-ADC0-81DB-1013-2C234275676D}"/>
                  </a:ext>
                </a:extLst>
              </p:cNvPr>
              <p:cNvSpPr/>
              <p:nvPr/>
            </p:nvSpPr>
            <p:spPr>
              <a:xfrm>
                <a:off x="1701625" y="3208700"/>
                <a:ext cx="9250" cy="22350"/>
              </a:xfrm>
              <a:custGeom>
                <a:avLst/>
                <a:gdLst/>
                <a:ahLst/>
                <a:cxnLst/>
                <a:rect l="l" t="t" r="r" b="b"/>
                <a:pathLst>
                  <a:path w="370" h="894" extrusionOk="0">
                    <a:moveTo>
                      <a:pt x="0" y="0"/>
                    </a:moveTo>
                    <a:cubicBezTo>
                      <a:pt x="62" y="308"/>
                      <a:pt x="93" y="616"/>
                      <a:pt x="0" y="893"/>
                    </a:cubicBezTo>
                    <a:lnTo>
                      <a:pt x="123" y="893"/>
                    </a:lnTo>
                    <a:cubicBezTo>
                      <a:pt x="370" y="678"/>
                      <a:pt x="370" y="185"/>
                      <a:pt x="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22;p46">
                <a:extLst>
                  <a:ext uri="{FF2B5EF4-FFF2-40B4-BE49-F238E27FC236}">
                    <a16:creationId xmlns:a16="http://schemas.microsoft.com/office/drawing/2014/main" id="{E6C988FC-726C-8CDE-7AF8-571BB9EE734C}"/>
                  </a:ext>
                </a:extLst>
              </p:cNvPr>
              <p:cNvSpPr/>
              <p:nvPr/>
            </p:nvSpPr>
            <p:spPr>
              <a:xfrm>
                <a:off x="1563750" y="3208700"/>
                <a:ext cx="9275" cy="22350"/>
              </a:xfrm>
              <a:custGeom>
                <a:avLst/>
                <a:gdLst/>
                <a:ahLst/>
                <a:cxnLst/>
                <a:rect l="l" t="t" r="r" b="b"/>
                <a:pathLst>
                  <a:path w="371" h="894" extrusionOk="0">
                    <a:moveTo>
                      <a:pt x="278" y="0"/>
                    </a:moveTo>
                    <a:cubicBezTo>
                      <a:pt x="1" y="185"/>
                      <a:pt x="1" y="678"/>
                      <a:pt x="247" y="893"/>
                    </a:cubicBezTo>
                    <a:lnTo>
                      <a:pt x="370" y="893"/>
                    </a:lnTo>
                    <a:cubicBezTo>
                      <a:pt x="278" y="616"/>
                      <a:pt x="309" y="308"/>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23;p46">
                <a:extLst>
                  <a:ext uri="{FF2B5EF4-FFF2-40B4-BE49-F238E27FC236}">
                    <a16:creationId xmlns:a16="http://schemas.microsoft.com/office/drawing/2014/main" id="{C5018300-EEB1-A954-E545-01C5F137132E}"/>
                  </a:ext>
                </a:extLst>
              </p:cNvPr>
              <p:cNvSpPr/>
              <p:nvPr/>
            </p:nvSpPr>
            <p:spPr>
              <a:xfrm>
                <a:off x="1701625" y="3267225"/>
                <a:ext cx="9250" cy="22350"/>
              </a:xfrm>
              <a:custGeom>
                <a:avLst/>
                <a:gdLst/>
                <a:ahLst/>
                <a:cxnLst/>
                <a:rect l="l" t="t" r="r" b="b"/>
                <a:pathLst>
                  <a:path w="370" h="894" extrusionOk="0">
                    <a:moveTo>
                      <a:pt x="0" y="0"/>
                    </a:moveTo>
                    <a:cubicBezTo>
                      <a:pt x="62" y="308"/>
                      <a:pt x="93" y="617"/>
                      <a:pt x="0" y="894"/>
                    </a:cubicBezTo>
                    <a:lnTo>
                      <a:pt x="123" y="894"/>
                    </a:lnTo>
                    <a:cubicBezTo>
                      <a:pt x="370" y="678"/>
                      <a:pt x="370" y="185"/>
                      <a:pt x="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24;p46">
                <a:extLst>
                  <a:ext uri="{FF2B5EF4-FFF2-40B4-BE49-F238E27FC236}">
                    <a16:creationId xmlns:a16="http://schemas.microsoft.com/office/drawing/2014/main" id="{E6132244-40F6-CE15-4357-853C962D1DAE}"/>
                  </a:ext>
                </a:extLst>
              </p:cNvPr>
              <p:cNvSpPr/>
              <p:nvPr/>
            </p:nvSpPr>
            <p:spPr>
              <a:xfrm>
                <a:off x="1563750" y="3267225"/>
                <a:ext cx="9275" cy="22350"/>
              </a:xfrm>
              <a:custGeom>
                <a:avLst/>
                <a:gdLst/>
                <a:ahLst/>
                <a:cxnLst/>
                <a:rect l="l" t="t" r="r" b="b"/>
                <a:pathLst>
                  <a:path w="371" h="894" extrusionOk="0">
                    <a:moveTo>
                      <a:pt x="278" y="0"/>
                    </a:moveTo>
                    <a:cubicBezTo>
                      <a:pt x="1" y="185"/>
                      <a:pt x="1" y="678"/>
                      <a:pt x="247" y="894"/>
                    </a:cubicBezTo>
                    <a:lnTo>
                      <a:pt x="370" y="894"/>
                    </a:lnTo>
                    <a:cubicBezTo>
                      <a:pt x="278" y="617"/>
                      <a:pt x="309" y="308"/>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25;p46">
                <a:extLst>
                  <a:ext uri="{FF2B5EF4-FFF2-40B4-BE49-F238E27FC236}">
                    <a16:creationId xmlns:a16="http://schemas.microsoft.com/office/drawing/2014/main" id="{6B6B3E8F-497D-9806-A6D2-DA75FB8C439B}"/>
                  </a:ext>
                </a:extLst>
              </p:cNvPr>
              <p:cNvSpPr/>
              <p:nvPr/>
            </p:nvSpPr>
            <p:spPr>
              <a:xfrm>
                <a:off x="1701625" y="3325750"/>
                <a:ext cx="9250" cy="22375"/>
              </a:xfrm>
              <a:custGeom>
                <a:avLst/>
                <a:gdLst/>
                <a:ahLst/>
                <a:cxnLst/>
                <a:rect l="l" t="t" r="r" b="b"/>
                <a:pathLst>
                  <a:path w="370" h="895" extrusionOk="0">
                    <a:moveTo>
                      <a:pt x="0" y="1"/>
                    </a:moveTo>
                    <a:cubicBezTo>
                      <a:pt x="62" y="309"/>
                      <a:pt x="93" y="617"/>
                      <a:pt x="0" y="894"/>
                    </a:cubicBezTo>
                    <a:lnTo>
                      <a:pt x="123" y="894"/>
                    </a:lnTo>
                    <a:cubicBezTo>
                      <a:pt x="370" y="678"/>
                      <a:pt x="370" y="186"/>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26;p46">
                <a:extLst>
                  <a:ext uri="{FF2B5EF4-FFF2-40B4-BE49-F238E27FC236}">
                    <a16:creationId xmlns:a16="http://schemas.microsoft.com/office/drawing/2014/main" id="{804297EA-14C8-895A-53E7-53F521DEA688}"/>
                  </a:ext>
                </a:extLst>
              </p:cNvPr>
              <p:cNvSpPr/>
              <p:nvPr/>
            </p:nvSpPr>
            <p:spPr>
              <a:xfrm>
                <a:off x="1563750" y="3325750"/>
                <a:ext cx="9275" cy="22375"/>
              </a:xfrm>
              <a:custGeom>
                <a:avLst/>
                <a:gdLst/>
                <a:ahLst/>
                <a:cxnLst/>
                <a:rect l="l" t="t" r="r" b="b"/>
                <a:pathLst>
                  <a:path w="371" h="895" extrusionOk="0">
                    <a:moveTo>
                      <a:pt x="278" y="1"/>
                    </a:moveTo>
                    <a:cubicBezTo>
                      <a:pt x="1" y="186"/>
                      <a:pt x="1" y="678"/>
                      <a:pt x="247" y="894"/>
                    </a:cubicBezTo>
                    <a:lnTo>
                      <a:pt x="370" y="894"/>
                    </a:lnTo>
                    <a:cubicBezTo>
                      <a:pt x="278" y="617"/>
                      <a:pt x="309" y="309"/>
                      <a:pt x="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27;p46">
                <a:extLst>
                  <a:ext uri="{FF2B5EF4-FFF2-40B4-BE49-F238E27FC236}">
                    <a16:creationId xmlns:a16="http://schemas.microsoft.com/office/drawing/2014/main" id="{3A442589-2CAB-A50D-5CFC-12594FE83053}"/>
                  </a:ext>
                </a:extLst>
              </p:cNvPr>
              <p:cNvSpPr/>
              <p:nvPr/>
            </p:nvSpPr>
            <p:spPr>
              <a:xfrm>
                <a:off x="1701625" y="3384300"/>
                <a:ext cx="9250" cy="22350"/>
              </a:xfrm>
              <a:custGeom>
                <a:avLst/>
                <a:gdLst/>
                <a:ahLst/>
                <a:cxnLst/>
                <a:rect l="l" t="t" r="r" b="b"/>
                <a:pathLst>
                  <a:path w="370" h="894" extrusionOk="0">
                    <a:moveTo>
                      <a:pt x="0" y="0"/>
                    </a:moveTo>
                    <a:cubicBezTo>
                      <a:pt x="62" y="308"/>
                      <a:pt x="93" y="616"/>
                      <a:pt x="0" y="893"/>
                    </a:cubicBezTo>
                    <a:lnTo>
                      <a:pt x="123" y="893"/>
                    </a:lnTo>
                    <a:cubicBezTo>
                      <a:pt x="370" y="678"/>
                      <a:pt x="370" y="185"/>
                      <a:pt x="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28;p46">
                <a:extLst>
                  <a:ext uri="{FF2B5EF4-FFF2-40B4-BE49-F238E27FC236}">
                    <a16:creationId xmlns:a16="http://schemas.microsoft.com/office/drawing/2014/main" id="{3E4752E9-420E-44A0-BDBA-B7360E27AF92}"/>
                  </a:ext>
                </a:extLst>
              </p:cNvPr>
              <p:cNvSpPr/>
              <p:nvPr/>
            </p:nvSpPr>
            <p:spPr>
              <a:xfrm>
                <a:off x="1563750" y="3384300"/>
                <a:ext cx="9275" cy="22350"/>
              </a:xfrm>
              <a:custGeom>
                <a:avLst/>
                <a:gdLst/>
                <a:ahLst/>
                <a:cxnLst/>
                <a:rect l="l" t="t" r="r" b="b"/>
                <a:pathLst>
                  <a:path w="371" h="894" extrusionOk="0">
                    <a:moveTo>
                      <a:pt x="278" y="0"/>
                    </a:moveTo>
                    <a:cubicBezTo>
                      <a:pt x="1" y="185"/>
                      <a:pt x="1" y="678"/>
                      <a:pt x="247" y="893"/>
                    </a:cubicBezTo>
                    <a:lnTo>
                      <a:pt x="370" y="893"/>
                    </a:lnTo>
                    <a:cubicBezTo>
                      <a:pt x="278" y="616"/>
                      <a:pt x="309" y="308"/>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29;p46">
                <a:extLst>
                  <a:ext uri="{FF2B5EF4-FFF2-40B4-BE49-F238E27FC236}">
                    <a16:creationId xmlns:a16="http://schemas.microsoft.com/office/drawing/2014/main" id="{E9C3BE8B-3E9F-989D-7C9B-EFC7A229EAAF}"/>
                  </a:ext>
                </a:extLst>
              </p:cNvPr>
              <p:cNvSpPr/>
              <p:nvPr/>
            </p:nvSpPr>
            <p:spPr>
              <a:xfrm>
                <a:off x="1698525" y="3448225"/>
                <a:ext cx="8500" cy="217975"/>
              </a:xfrm>
              <a:custGeom>
                <a:avLst/>
                <a:gdLst/>
                <a:ahLst/>
                <a:cxnLst/>
                <a:rect l="l" t="t" r="r" b="b"/>
                <a:pathLst>
                  <a:path w="340" h="8719" extrusionOk="0">
                    <a:moveTo>
                      <a:pt x="1" y="0"/>
                    </a:moveTo>
                    <a:cubicBezTo>
                      <a:pt x="32" y="31"/>
                      <a:pt x="93" y="154"/>
                      <a:pt x="93" y="277"/>
                    </a:cubicBezTo>
                    <a:lnTo>
                      <a:pt x="124" y="8718"/>
                    </a:lnTo>
                    <a:lnTo>
                      <a:pt x="340" y="8718"/>
                    </a:lnTo>
                    <a:lnTo>
                      <a:pt x="340" y="247"/>
                    </a:lnTo>
                    <a:cubicBezTo>
                      <a:pt x="340" y="123"/>
                      <a:pt x="247" y="31"/>
                      <a:pt x="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30;p46">
                <a:extLst>
                  <a:ext uri="{FF2B5EF4-FFF2-40B4-BE49-F238E27FC236}">
                    <a16:creationId xmlns:a16="http://schemas.microsoft.com/office/drawing/2014/main" id="{1B700E1A-A166-977A-05F0-83D89189467B}"/>
                  </a:ext>
                </a:extLst>
              </p:cNvPr>
              <p:cNvSpPr/>
              <p:nvPr/>
            </p:nvSpPr>
            <p:spPr>
              <a:xfrm>
                <a:off x="1567600" y="3448225"/>
                <a:ext cx="8500" cy="217975"/>
              </a:xfrm>
              <a:custGeom>
                <a:avLst/>
                <a:gdLst/>
                <a:ahLst/>
                <a:cxnLst/>
                <a:rect l="l" t="t" r="r" b="b"/>
                <a:pathLst>
                  <a:path w="340" h="8719" extrusionOk="0">
                    <a:moveTo>
                      <a:pt x="124" y="0"/>
                    </a:moveTo>
                    <a:cubicBezTo>
                      <a:pt x="93" y="31"/>
                      <a:pt x="1" y="123"/>
                      <a:pt x="1" y="247"/>
                    </a:cubicBezTo>
                    <a:lnTo>
                      <a:pt x="1" y="8718"/>
                    </a:lnTo>
                    <a:lnTo>
                      <a:pt x="216" y="8718"/>
                    </a:lnTo>
                    <a:lnTo>
                      <a:pt x="247" y="277"/>
                    </a:lnTo>
                    <a:cubicBezTo>
                      <a:pt x="247" y="154"/>
                      <a:pt x="309" y="31"/>
                      <a:pt x="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31;p46">
                <a:extLst>
                  <a:ext uri="{FF2B5EF4-FFF2-40B4-BE49-F238E27FC236}">
                    <a16:creationId xmlns:a16="http://schemas.microsoft.com/office/drawing/2014/main" id="{5151071A-B1AA-F146-FB8E-A28DBACBB0A2}"/>
                  </a:ext>
                </a:extLst>
              </p:cNvPr>
              <p:cNvSpPr/>
              <p:nvPr/>
            </p:nvSpPr>
            <p:spPr>
              <a:xfrm>
                <a:off x="1701625" y="3120125"/>
                <a:ext cx="26200" cy="20825"/>
              </a:xfrm>
              <a:custGeom>
                <a:avLst/>
                <a:gdLst/>
                <a:ahLst/>
                <a:cxnLst/>
                <a:rect l="l" t="t" r="r" b="b"/>
                <a:pathLst>
                  <a:path w="1048" h="833" extrusionOk="0">
                    <a:moveTo>
                      <a:pt x="0" y="0"/>
                    </a:moveTo>
                    <a:cubicBezTo>
                      <a:pt x="31" y="62"/>
                      <a:pt x="62" y="154"/>
                      <a:pt x="123" y="216"/>
                    </a:cubicBezTo>
                    <a:cubicBezTo>
                      <a:pt x="123" y="247"/>
                      <a:pt x="123" y="277"/>
                      <a:pt x="154" y="308"/>
                    </a:cubicBezTo>
                    <a:cubicBezTo>
                      <a:pt x="216" y="524"/>
                      <a:pt x="277" y="740"/>
                      <a:pt x="277" y="832"/>
                    </a:cubicBezTo>
                    <a:lnTo>
                      <a:pt x="1048" y="801"/>
                    </a:lnTo>
                    <a:cubicBezTo>
                      <a:pt x="955" y="740"/>
                      <a:pt x="832" y="462"/>
                      <a:pt x="770" y="247"/>
                    </a:cubicBezTo>
                    <a:cubicBezTo>
                      <a:pt x="739" y="154"/>
                      <a:pt x="739" y="62"/>
                      <a:pt x="7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32;p46">
                <a:extLst>
                  <a:ext uri="{FF2B5EF4-FFF2-40B4-BE49-F238E27FC236}">
                    <a16:creationId xmlns:a16="http://schemas.microsoft.com/office/drawing/2014/main" id="{BB06FBB9-F675-5754-BC64-56611131A88A}"/>
                  </a:ext>
                </a:extLst>
              </p:cNvPr>
              <p:cNvSpPr/>
              <p:nvPr/>
            </p:nvSpPr>
            <p:spPr>
              <a:xfrm>
                <a:off x="1691600" y="3120125"/>
                <a:ext cx="13900" cy="20825"/>
              </a:xfrm>
              <a:custGeom>
                <a:avLst/>
                <a:gdLst/>
                <a:ahLst/>
                <a:cxnLst/>
                <a:rect l="l" t="t" r="r" b="b"/>
                <a:pathLst>
                  <a:path w="556" h="833" extrusionOk="0">
                    <a:moveTo>
                      <a:pt x="1" y="0"/>
                    </a:moveTo>
                    <a:cubicBezTo>
                      <a:pt x="62" y="62"/>
                      <a:pt x="93" y="154"/>
                      <a:pt x="124" y="277"/>
                    </a:cubicBezTo>
                    <a:cubicBezTo>
                      <a:pt x="124" y="277"/>
                      <a:pt x="155" y="308"/>
                      <a:pt x="155" y="308"/>
                    </a:cubicBezTo>
                    <a:cubicBezTo>
                      <a:pt x="216" y="524"/>
                      <a:pt x="309" y="740"/>
                      <a:pt x="278" y="832"/>
                    </a:cubicBezTo>
                    <a:lnTo>
                      <a:pt x="555" y="801"/>
                    </a:lnTo>
                    <a:cubicBezTo>
                      <a:pt x="463" y="740"/>
                      <a:pt x="339" y="524"/>
                      <a:pt x="278" y="308"/>
                    </a:cubicBezTo>
                    <a:cubicBezTo>
                      <a:pt x="278" y="308"/>
                      <a:pt x="278" y="277"/>
                      <a:pt x="278" y="247"/>
                    </a:cubicBezTo>
                    <a:cubicBezTo>
                      <a:pt x="247" y="154"/>
                      <a:pt x="216" y="62"/>
                      <a:pt x="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252F675-1E64-D9D4-36BE-ED3F55F258FD}"/>
              </a:ext>
            </a:extLst>
          </p:cNvPr>
          <p:cNvSpPr txBox="1"/>
          <p:nvPr/>
        </p:nvSpPr>
        <p:spPr>
          <a:xfrm>
            <a:off x="336884" y="249403"/>
            <a:ext cx="8291477" cy="4565352"/>
          </a:xfrm>
          <a:prstGeom prst="rect">
            <a:avLst/>
          </a:prstGeom>
          <a:noFill/>
        </p:spPr>
        <p:txBody>
          <a:bodyPr wrap="square">
            <a:spAutoFit/>
          </a:bodyPr>
          <a:lstStyle/>
          <a:p>
            <a:pPr marL="0" marR="0">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CLAIMS BILL // Lourdes Latour and Edward Latour // Miami-Dade County</a:t>
            </a:r>
          </a:p>
          <a:p>
            <a:pPr marL="0" marR="0">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November 5, 2017 – Mrs. Latour is injured by the malfunctioning automatic gate arm while exiting the Gables by the Sea community on her bicycle. </a:t>
            </a:r>
          </a:p>
          <a:p>
            <a:pPr marL="0" marR="0">
              <a:spcAft>
                <a:spcPts val="800"/>
              </a:spcAft>
              <a:buNone/>
            </a:pPr>
            <a:endPar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Lawsuit filed on 11-21-2018</a:t>
            </a:r>
          </a:p>
          <a:p>
            <a:pPr marL="0" marR="0">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Jury found Miami-Dade County 100% liable for Ms. Latour’s injuries (pain and suffering, physical impairment, disfigurement, mental anguish…)</a:t>
            </a:r>
          </a:p>
          <a:p>
            <a:pPr marL="0" marR="0">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Jury awarded Mrs. Latour $4.75 million and Mr. Latour $165,000</a:t>
            </a:r>
          </a:p>
          <a:p>
            <a:pPr marL="0" marR="0">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In lieu of appeal, Miami-Dade and the </a:t>
            </a:r>
            <a:r>
              <a:rPr lang="en-US" sz="1600" b="1" dirty="0" err="1">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Latourses</a:t>
            </a: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agreed to $800,000 settlement.</a:t>
            </a:r>
          </a:p>
          <a:p>
            <a:pPr marL="0" marR="0">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$300k paid by Miami-Dade, Claims bill for $500k</a:t>
            </a:r>
          </a:p>
          <a:p>
            <a:pPr marL="0" marR="0">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Legislature directs Miami-Dade to pay Mr. and Mrs. </a:t>
            </a:r>
            <a:r>
              <a:rPr lang="en-US" sz="1600" b="1" dirty="0" err="1">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Latours</a:t>
            </a: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$500,000.00. </a:t>
            </a:r>
          </a:p>
          <a:p>
            <a:pPr marL="0" marR="0">
              <a:spcAft>
                <a:spcPts val="800"/>
              </a:spcAft>
              <a:buNone/>
            </a:pPr>
            <a:endPar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Approved by Governor on June 25, 2026.</a:t>
            </a:r>
          </a:p>
        </p:txBody>
      </p:sp>
    </p:spTree>
    <p:extLst>
      <p:ext uri="{BB962C8B-B14F-4D97-AF65-F5344CB8AC3E}">
        <p14:creationId xmlns:p14="http://schemas.microsoft.com/office/powerpoint/2010/main" val="3835997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501F05-667B-24B3-E3CB-D769851C5C24}"/>
              </a:ext>
            </a:extLst>
          </p:cNvPr>
          <p:cNvSpPr txBox="1"/>
          <p:nvPr/>
        </p:nvSpPr>
        <p:spPr>
          <a:xfrm>
            <a:off x="391885" y="279584"/>
            <a:ext cx="8360230" cy="4584332"/>
          </a:xfrm>
          <a:prstGeom prst="rect">
            <a:avLst/>
          </a:prstGeom>
          <a:noFill/>
        </p:spPr>
        <p:txBody>
          <a:bodyPr wrap="square">
            <a:spAutoFit/>
          </a:bodyPr>
          <a:lstStyle/>
          <a:p>
            <a:pPr marL="0" marR="0">
              <a:lnSpc>
                <a:spcPct val="10700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CLAIMS BILL  //  Chapter Law 2026-185</a:t>
            </a:r>
          </a:p>
          <a:p>
            <a:pPr marL="0" marR="0">
              <a:lnSpc>
                <a:spcPct val="107000"/>
              </a:lnSpc>
              <a:spcAft>
                <a:spcPts val="800"/>
              </a:spcAft>
              <a:buNone/>
            </a:pPr>
            <a:endPar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Estate of Mark LaGatta</a:t>
            </a:r>
          </a:p>
          <a:p>
            <a:pPr marL="0" marR="0">
              <a:lnSpc>
                <a:spcPct val="10700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Florida Department of Transportation</a:t>
            </a:r>
          </a:p>
          <a:p>
            <a:pPr marL="0" marR="0">
              <a:lnSpc>
                <a:spcPct val="10700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Motorcycle accident on July 27, 2020 in Cedar Key in Levy County</a:t>
            </a:r>
          </a:p>
          <a:p>
            <a:pPr marL="0" marR="0">
              <a:lnSpc>
                <a:spcPct val="10700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DOT performing road work to repair a sink hole; westbound lane closed with cones; eastbound only open lane; flagger directed Mr. LaGatta into the path of a DOT employee on a tractor. </a:t>
            </a:r>
          </a:p>
          <a:p>
            <a:pPr marL="0" marR="0">
              <a:lnSpc>
                <a:spcPct val="10700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Severe injuries incurred resulting amputation of left leg; 7 surgeries; case settled for $2.32 million on February 28, 2023; Mr. LaGatta died in August of 2024; </a:t>
            </a:r>
          </a:p>
          <a:p>
            <a:pPr marL="0" marR="0">
              <a:lnSpc>
                <a:spcPct val="10700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DOT paid $120k, Legislature paid $1.2 million from DOT Trust fund to be paid to Mr. LaGatta’s estate.  </a:t>
            </a:r>
          </a:p>
          <a:p>
            <a:pPr marL="0" marR="0">
              <a:lnSpc>
                <a:spcPct val="10700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Approved by the Governor on June 8, 2026.</a:t>
            </a:r>
          </a:p>
        </p:txBody>
      </p:sp>
    </p:spTree>
    <p:extLst>
      <p:ext uri="{BB962C8B-B14F-4D97-AF65-F5344CB8AC3E}">
        <p14:creationId xmlns:p14="http://schemas.microsoft.com/office/powerpoint/2010/main" val="1915400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5A4A68F-7CD6-3AEE-2CA6-F599DC15B1FE}"/>
              </a:ext>
            </a:extLst>
          </p:cNvPr>
          <p:cNvSpPr txBox="1"/>
          <p:nvPr/>
        </p:nvSpPr>
        <p:spPr>
          <a:xfrm>
            <a:off x="336884" y="262010"/>
            <a:ext cx="8305227" cy="4552978"/>
          </a:xfrm>
          <a:prstGeom prst="rect">
            <a:avLst/>
          </a:prstGeom>
          <a:noFill/>
        </p:spPr>
        <p:txBody>
          <a:bodyPr wrap="square">
            <a:spAutoFit/>
          </a:bodyPr>
          <a:lstStyle/>
          <a:p>
            <a:pPr marL="0" marR="0">
              <a:lnSpc>
                <a:spcPct val="107000"/>
              </a:lnSpc>
              <a:spcAft>
                <a:spcPts val="800"/>
              </a:spcAft>
              <a:buNone/>
            </a:pPr>
            <a:r>
              <a:rPr lang="en-US" sz="13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CLAIMS BILL // CHAPTER LAW 2026-228 // Heriberto A. Sanchez-Mayen </a:t>
            </a:r>
          </a:p>
          <a:p>
            <a:pPr marL="0" marR="0" algn="just">
              <a:lnSpc>
                <a:spcPct val="107000"/>
              </a:lnSpc>
              <a:spcAft>
                <a:spcPts val="800"/>
              </a:spcAft>
              <a:buNone/>
            </a:pPr>
            <a:r>
              <a:rPr lang="en-US" sz="13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City of St. Petersburg</a:t>
            </a:r>
          </a:p>
          <a:p>
            <a:pPr marL="0" marR="0" algn="just">
              <a:lnSpc>
                <a:spcPct val="107000"/>
              </a:lnSpc>
              <a:spcAft>
                <a:spcPts val="800"/>
              </a:spcAft>
              <a:buNone/>
            </a:pPr>
            <a:r>
              <a:rPr lang="en-US" sz="13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Homeless person; asleep after 10:00 am in a daytime-only designated park (so lawfully in the park).  </a:t>
            </a:r>
          </a:p>
          <a:p>
            <a:pPr marL="0" marR="0" algn="just">
              <a:lnSpc>
                <a:spcPct val="107000"/>
              </a:lnSpc>
              <a:spcAft>
                <a:spcPts val="800"/>
              </a:spcAft>
              <a:buNone/>
            </a:pPr>
            <a:r>
              <a:rPr lang="en-US" sz="13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City of St. Petersburg police officer arrested him; he was shackled and put into the back of a transport van without any seatbelt; van stopped-short; he was thrown head-first in the interior of the van; no medical assistance rendered; van continued to the Pinellas County Jail; he was removed from the van by dragging him by his feet; causing his head to hit the rear bumper, rear door and cement floor; taken to a local hospital for 12 hours and then transported to Tampa General Hospital; numerous fractures and dissection of thoracic aorta; now a quadriplegic;  </a:t>
            </a:r>
          </a:p>
          <a:p>
            <a:pPr marL="0" marR="0" algn="just">
              <a:lnSpc>
                <a:spcPct val="107000"/>
              </a:lnSpc>
              <a:spcAft>
                <a:spcPts val="800"/>
              </a:spcAft>
              <a:buNone/>
            </a:pPr>
            <a:r>
              <a:rPr lang="en-US" sz="13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Suit filed on March 18</a:t>
            </a:r>
            <a:r>
              <a:rPr lang="en-US" sz="1300" b="1" dirty="0">
                <a:solidFill>
                  <a:schemeClr val="tx1"/>
                </a:solidFill>
                <a:latin typeface="Bookman Old Style" panose="02050604050505020204" pitchFamily="18" charset="0"/>
                <a:ea typeface="Calibri" panose="020F0502020204030204" pitchFamily="34" charset="0"/>
                <a:cs typeface="Times New Roman" panose="02020603050405020304" pitchFamily="18" charset="0"/>
              </a:rPr>
              <a:t>, </a:t>
            </a:r>
            <a:r>
              <a:rPr lang="en-US" sz="13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2024. </a:t>
            </a:r>
          </a:p>
          <a:p>
            <a:pPr marL="0" marR="0" algn="just">
              <a:lnSpc>
                <a:spcPct val="107000"/>
              </a:lnSpc>
              <a:spcAft>
                <a:spcPts val="800"/>
              </a:spcAft>
              <a:buNone/>
            </a:pPr>
            <a:r>
              <a:rPr lang="en-US" sz="13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Settlement agreement entered into for $2.5 million. City of St. Petersburg paid $200k</a:t>
            </a:r>
          </a:p>
          <a:p>
            <a:pPr marL="0" marR="0" algn="just">
              <a:lnSpc>
                <a:spcPct val="107000"/>
              </a:lnSpc>
              <a:spcAft>
                <a:spcPts val="800"/>
              </a:spcAft>
              <a:buNone/>
            </a:pPr>
            <a:r>
              <a:rPr lang="en-US" sz="13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Florida and Pennsylvania Medicaid liens still outstanding; </a:t>
            </a:r>
          </a:p>
          <a:p>
            <a:pPr marL="0" marR="0" algn="just">
              <a:lnSpc>
                <a:spcPct val="107000"/>
              </a:lnSpc>
              <a:spcAft>
                <a:spcPts val="800"/>
              </a:spcAft>
              <a:buNone/>
            </a:pPr>
            <a:r>
              <a:rPr lang="en-US" sz="13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Legislature directed City of St. Petersburg to pay remaining $2.3 million to Mr. Sanchez-Mayen. </a:t>
            </a:r>
          </a:p>
          <a:p>
            <a:pPr marL="0" marR="0">
              <a:lnSpc>
                <a:spcPct val="107000"/>
              </a:lnSpc>
              <a:spcAft>
                <a:spcPts val="800"/>
              </a:spcAft>
              <a:buNone/>
            </a:pPr>
            <a:r>
              <a:rPr lang="en-US" sz="13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Approved by the Governor on</a:t>
            </a:r>
            <a:r>
              <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June 8, 2026. </a:t>
            </a:r>
          </a:p>
        </p:txBody>
      </p:sp>
    </p:spTree>
    <p:extLst>
      <p:ext uri="{BB962C8B-B14F-4D97-AF65-F5344CB8AC3E}">
        <p14:creationId xmlns:p14="http://schemas.microsoft.com/office/powerpoint/2010/main" val="396762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E0C42E-30A8-588F-5E9D-C1AB0934F14F}"/>
              </a:ext>
            </a:extLst>
          </p:cNvPr>
          <p:cNvSpPr txBox="1"/>
          <p:nvPr/>
        </p:nvSpPr>
        <p:spPr>
          <a:xfrm>
            <a:off x="395323" y="406606"/>
            <a:ext cx="8353354" cy="4320863"/>
          </a:xfrm>
          <a:prstGeom prst="rect">
            <a:avLst/>
          </a:prstGeom>
          <a:noFill/>
        </p:spPr>
        <p:txBody>
          <a:bodyPr wrap="square">
            <a:spAutoFit/>
          </a:bodyPr>
          <a:lstStyle/>
          <a:p>
            <a:pPr marL="0" marR="0">
              <a:lnSpc>
                <a:spcPct val="10700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CLAIMS BILL  //  Foster child: L.E. </a:t>
            </a:r>
          </a:p>
          <a:p>
            <a:pPr marL="0" marR="0">
              <a:lnSpc>
                <a:spcPct val="10700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a:p>
            <a:pPr marL="0" marR="0">
              <a:lnSpc>
                <a:spcPct val="10700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Department of Children and Families Child Protective Investigation Unit returned an infant to her parents when out-of-home placement/friend could no longer care for the child; L.E. presented to emergency room with shaken-baby-syndrome; both biological parents incarcerated; </a:t>
            </a:r>
          </a:p>
          <a:p>
            <a:pPr marL="0" marR="0">
              <a:lnSpc>
                <a:spcPct val="10700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a:p>
            <a:pPr marL="0" marR="0">
              <a:lnSpc>
                <a:spcPct val="10700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DCF agreed to settlement for $4 million; </a:t>
            </a:r>
          </a:p>
          <a:p>
            <a:pPr marL="0" marR="0">
              <a:lnSpc>
                <a:spcPct val="10700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DCF paid $200,000.00. </a:t>
            </a:r>
          </a:p>
          <a:p>
            <a:pPr marL="0" marR="0">
              <a:lnSpc>
                <a:spcPct val="10700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Legislature directed payment of $3.8 million to L.E. from the General Revenue Fund. </a:t>
            </a:r>
          </a:p>
          <a:p>
            <a:pPr marL="0" marR="0">
              <a:lnSpc>
                <a:spcPct val="10700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a:p>
            <a:pPr marL="0" marR="0">
              <a:lnSpc>
                <a:spcPct val="10700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Approved by the Governor on June 8, 2026. </a:t>
            </a:r>
          </a:p>
        </p:txBody>
      </p:sp>
      <p:grpSp>
        <p:nvGrpSpPr>
          <p:cNvPr id="165" name="Google Shape;900;p48">
            <a:extLst>
              <a:ext uri="{FF2B5EF4-FFF2-40B4-BE49-F238E27FC236}">
                <a16:creationId xmlns:a16="http://schemas.microsoft.com/office/drawing/2014/main" id="{CA10A94F-E6AD-6245-F89B-86E1EAF0E3AA}"/>
              </a:ext>
            </a:extLst>
          </p:cNvPr>
          <p:cNvGrpSpPr/>
          <p:nvPr/>
        </p:nvGrpSpPr>
        <p:grpSpPr>
          <a:xfrm rot="20274083">
            <a:off x="6404628" y="3799815"/>
            <a:ext cx="2276500" cy="803653"/>
            <a:chOff x="1063150" y="4604250"/>
            <a:chExt cx="2131100" cy="704750"/>
          </a:xfrm>
        </p:grpSpPr>
        <p:sp>
          <p:nvSpPr>
            <p:cNvPr id="166" name="Google Shape;901;p48">
              <a:extLst>
                <a:ext uri="{FF2B5EF4-FFF2-40B4-BE49-F238E27FC236}">
                  <a16:creationId xmlns:a16="http://schemas.microsoft.com/office/drawing/2014/main" id="{B4173B17-2BB4-C346-C425-C38AAEA0BB85}"/>
                </a:ext>
              </a:extLst>
            </p:cNvPr>
            <p:cNvSpPr/>
            <p:nvPr/>
          </p:nvSpPr>
          <p:spPr>
            <a:xfrm>
              <a:off x="1859500" y="4699750"/>
              <a:ext cx="3875" cy="1575"/>
            </a:xfrm>
            <a:custGeom>
              <a:avLst/>
              <a:gdLst/>
              <a:ahLst/>
              <a:cxnLst/>
              <a:rect l="l" t="t" r="r" b="b"/>
              <a:pathLst>
                <a:path w="155" h="63" extrusionOk="0">
                  <a:moveTo>
                    <a:pt x="155" y="1"/>
                  </a:moveTo>
                  <a:cubicBezTo>
                    <a:pt x="143" y="1"/>
                    <a:pt x="136" y="5"/>
                    <a:pt x="129" y="12"/>
                  </a:cubicBezTo>
                  <a:lnTo>
                    <a:pt x="129" y="12"/>
                  </a:lnTo>
                  <a:cubicBezTo>
                    <a:pt x="137" y="9"/>
                    <a:pt x="146" y="5"/>
                    <a:pt x="155" y="1"/>
                  </a:cubicBezTo>
                  <a:close/>
                  <a:moveTo>
                    <a:pt x="129" y="12"/>
                  </a:moveTo>
                  <a:lnTo>
                    <a:pt x="129" y="12"/>
                  </a:lnTo>
                  <a:cubicBezTo>
                    <a:pt x="83" y="32"/>
                    <a:pt x="53" y="36"/>
                    <a:pt x="1" y="62"/>
                  </a:cubicBezTo>
                  <a:lnTo>
                    <a:pt x="93" y="62"/>
                  </a:lnTo>
                  <a:cubicBezTo>
                    <a:pt x="112" y="43"/>
                    <a:pt x="119" y="24"/>
                    <a:pt x="129" y="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02;p48">
              <a:extLst>
                <a:ext uri="{FF2B5EF4-FFF2-40B4-BE49-F238E27FC236}">
                  <a16:creationId xmlns:a16="http://schemas.microsoft.com/office/drawing/2014/main" id="{21474D28-E2D3-782F-2BE7-A3825468FB2A}"/>
                </a:ext>
              </a:extLst>
            </p:cNvPr>
            <p:cNvSpPr/>
            <p:nvPr/>
          </p:nvSpPr>
          <p:spPr>
            <a:xfrm>
              <a:off x="1760150" y="5107175"/>
              <a:ext cx="73200" cy="131725"/>
            </a:xfrm>
            <a:custGeom>
              <a:avLst/>
              <a:gdLst/>
              <a:ahLst/>
              <a:cxnLst/>
              <a:rect l="l" t="t" r="r" b="b"/>
              <a:pathLst>
                <a:path w="2928" h="5269" extrusionOk="0">
                  <a:moveTo>
                    <a:pt x="1602" y="1"/>
                  </a:moveTo>
                  <a:cubicBezTo>
                    <a:pt x="771" y="2311"/>
                    <a:pt x="124" y="4314"/>
                    <a:pt x="0" y="5269"/>
                  </a:cubicBezTo>
                  <a:cubicBezTo>
                    <a:pt x="955" y="4837"/>
                    <a:pt x="2034" y="4160"/>
                    <a:pt x="2927" y="2712"/>
                  </a:cubicBezTo>
                  <a:cubicBezTo>
                    <a:pt x="2588" y="2219"/>
                    <a:pt x="2311" y="1664"/>
                    <a:pt x="2064" y="1079"/>
                  </a:cubicBezTo>
                  <a:cubicBezTo>
                    <a:pt x="1910" y="1479"/>
                    <a:pt x="1756" y="1880"/>
                    <a:pt x="1602" y="2219"/>
                  </a:cubicBezTo>
                  <a:cubicBezTo>
                    <a:pt x="1633" y="1849"/>
                    <a:pt x="1756" y="1356"/>
                    <a:pt x="1910" y="740"/>
                  </a:cubicBezTo>
                  <a:cubicBezTo>
                    <a:pt x="1818" y="494"/>
                    <a:pt x="1695" y="247"/>
                    <a:pt x="1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03;p48">
              <a:extLst>
                <a:ext uri="{FF2B5EF4-FFF2-40B4-BE49-F238E27FC236}">
                  <a16:creationId xmlns:a16="http://schemas.microsoft.com/office/drawing/2014/main" id="{BC616812-A9D1-0E84-8D09-ADD99F4B0A0E}"/>
                </a:ext>
              </a:extLst>
            </p:cNvPr>
            <p:cNvSpPr/>
            <p:nvPr/>
          </p:nvSpPr>
          <p:spPr>
            <a:xfrm>
              <a:off x="1397400" y="5005525"/>
              <a:ext cx="380475" cy="234800"/>
            </a:xfrm>
            <a:custGeom>
              <a:avLst/>
              <a:gdLst/>
              <a:ahLst/>
              <a:cxnLst/>
              <a:rect l="l" t="t" r="r" b="b"/>
              <a:pathLst>
                <a:path w="15219" h="9392" extrusionOk="0">
                  <a:moveTo>
                    <a:pt x="15188" y="0"/>
                  </a:moveTo>
                  <a:cubicBezTo>
                    <a:pt x="15065" y="31"/>
                    <a:pt x="14942" y="62"/>
                    <a:pt x="14818" y="92"/>
                  </a:cubicBezTo>
                  <a:cubicBezTo>
                    <a:pt x="14418" y="169"/>
                    <a:pt x="14025" y="200"/>
                    <a:pt x="13648" y="200"/>
                  </a:cubicBezTo>
                  <a:cubicBezTo>
                    <a:pt x="13270" y="200"/>
                    <a:pt x="12908" y="169"/>
                    <a:pt x="12570" y="123"/>
                  </a:cubicBezTo>
                  <a:cubicBezTo>
                    <a:pt x="6716" y="4929"/>
                    <a:pt x="5946" y="5823"/>
                    <a:pt x="4437" y="6408"/>
                  </a:cubicBezTo>
                  <a:lnTo>
                    <a:pt x="12231" y="62"/>
                  </a:lnTo>
                  <a:cubicBezTo>
                    <a:pt x="12200" y="62"/>
                    <a:pt x="12138" y="62"/>
                    <a:pt x="12107" y="31"/>
                  </a:cubicBezTo>
                  <a:cubicBezTo>
                    <a:pt x="9705" y="1818"/>
                    <a:pt x="7671" y="3420"/>
                    <a:pt x="5607" y="4837"/>
                  </a:cubicBezTo>
                  <a:cubicBezTo>
                    <a:pt x="3790" y="6316"/>
                    <a:pt x="1941" y="7763"/>
                    <a:pt x="0" y="9242"/>
                  </a:cubicBezTo>
                  <a:cubicBezTo>
                    <a:pt x="156" y="9345"/>
                    <a:pt x="407" y="9392"/>
                    <a:pt x="729" y="9392"/>
                  </a:cubicBezTo>
                  <a:cubicBezTo>
                    <a:pt x="2819" y="9392"/>
                    <a:pt x="7897" y="7414"/>
                    <a:pt x="9366" y="5946"/>
                  </a:cubicBezTo>
                  <a:cubicBezTo>
                    <a:pt x="10844" y="4467"/>
                    <a:pt x="12385" y="2742"/>
                    <a:pt x="14141" y="801"/>
                  </a:cubicBezTo>
                  <a:cubicBezTo>
                    <a:pt x="14110" y="770"/>
                    <a:pt x="14048" y="709"/>
                    <a:pt x="14018" y="678"/>
                  </a:cubicBezTo>
                  <a:cubicBezTo>
                    <a:pt x="14172" y="616"/>
                    <a:pt x="14326" y="524"/>
                    <a:pt x="14480" y="462"/>
                  </a:cubicBezTo>
                  <a:cubicBezTo>
                    <a:pt x="14664" y="370"/>
                    <a:pt x="14849" y="277"/>
                    <a:pt x="15065" y="185"/>
                  </a:cubicBezTo>
                  <a:cubicBezTo>
                    <a:pt x="15127" y="154"/>
                    <a:pt x="15157" y="123"/>
                    <a:pt x="15219" y="92"/>
                  </a:cubicBezTo>
                  <a:cubicBezTo>
                    <a:pt x="15219" y="62"/>
                    <a:pt x="15219" y="31"/>
                    <a:pt x="15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04;p48">
              <a:extLst>
                <a:ext uri="{FF2B5EF4-FFF2-40B4-BE49-F238E27FC236}">
                  <a16:creationId xmlns:a16="http://schemas.microsoft.com/office/drawing/2014/main" id="{F8C1055A-5FB6-ABA2-7710-5AAF09C3E6D9}"/>
                </a:ext>
              </a:extLst>
            </p:cNvPr>
            <p:cNvSpPr/>
            <p:nvPr/>
          </p:nvSpPr>
          <p:spPr>
            <a:xfrm>
              <a:off x="1259525" y="4958525"/>
              <a:ext cx="435950" cy="213625"/>
            </a:xfrm>
            <a:custGeom>
              <a:avLst/>
              <a:gdLst/>
              <a:ahLst/>
              <a:cxnLst/>
              <a:rect l="l" t="t" r="r" b="b"/>
              <a:pathLst>
                <a:path w="17438" h="8545" extrusionOk="0">
                  <a:moveTo>
                    <a:pt x="16760" y="1"/>
                  </a:moveTo>
                  <a:cubicBezTo>
                    <a:pt x="16667" y="62"/>
                    <a:pt x="16544" y="124"/>
                    <a:pt x="16452" y="155"/>
                  </a:cubicBezTo>
                  <a:cubicBezTo>
                    <a:pt x="13433" y="1603"/>
                    <a:pt x="10999" y="2958"/>
                    <a:pt x="8350" y="4129"/>
                  </a:cubicBezTo>
                  <a:cubicBezTo>
                    <a:pt x="8134" y="4221"/>
                    <a:pt x="7918" y="4314"/>
                    <a:pt x="7703" y="4406"/>
                  </a:cubicBezTo>
                  <a:cubicBezTo>
                    <a:pt x="7518" y="4468"/>
                    <a:pt x="7333" y="4560"/>
                    <a:pt x="7117" y="4622"/>
                  </a:cubicBezTo>
                  <a:cubicBezTo>
                    <a:pt x="4838" y="5823"/>
                    <a:pt x="2496" y="6994"/>
                    <a:pt x="1" y="8196"/>
                  </a:cubicBezTo>
                  <a:cubicBezTo>
                    <a:pt x="93" y="8257"/>
                    <a:pt x="216" y="8319"/>
                    <a:pt x="370" y="8350"/>
                  </a:cubicBezTo>
                  <a:cubicBezTo>
                    <a:pt x="837" y="8483"/>
                    <a:pt x="1493" y="8544"/>
                    <a:pt x="2255" y="8544"/>
                  </a:cubicBezTo>
                  <a:cubicBezTo>
                    <a:pt x="5014" y="8544"/>
                    <a:pt x="9166" y="7741"/>
                    <a:pt x="10783" y="6655"/>
                  </a:cubicBezTo>
                  <a:cubicBezTo>
                    <a:pt x="11831" y="5947"/>
                    <a:pt x="12909" y="5176"/>
                    <a:pt x="14049" y="4345"/>
                  </a:cubicBezTo>
                  <a:cubicBezTo>
                    <a:pt x="15096" y="3574"/>
                    <a:pt x="16236" y="2743"/>
                    <a:pt x="17407" y="1880"/>
                  </a:cubicBezTo>
                  <a:cubicBezTo>
                    <a:pt x="17314" y="1849"/>
                    <a:pt x="17222" y="1818"/>
                    <a:pt x="17160" y="1788"/>
                  </a:cubicBezTo>
                  <a:cubicBezTo>
                    <a:pt x="16791" y="1664"/>
                    <a:pt x="16483" y="1541"/>
                    <a:pt x="16236" y="1387"/>
                  </a:cubicBezTo>
                  <a:cubicBezTo>
                    <a:pt x="14573" y="2465"/>
                    <a:pt x="13217" y="3420"/>
                    <a:pt x="12139" y="4098"/>
                  </a:cubicBezTo>
                  <a:cubicBezTo>
                    <a:pt x="10023" y="5435"/>
                    <a:pt x="5813" y="6755"/>
                    <a:pt x="4808" y="6755"/>
                  </a:cubicBezTo>
                  <a:cubicBezTo>
                    <a:pt x="4423" y="6755"/>
                    <a:pt x="4508" y="6561"/>
                    <a:pt x="5361" y="6101"/>
                  </a:cubicBezTo>
                  <a:lnTo>
                    <a:pt x="15897" y="525"/>
                  </a:lnTo>
                  <a:lnTo>
                    <a:pt x="15897" y="525"/>
                  </a:lnTo>
                  <a:cubicBezTo>
                    <a:pt x="13155" y="2281"/>
                    <a:pt x="10629" y="3883"/>
                    <a:pt x="7918" y="5454"/>
                  </a:cubicBezTo>
                  <a:cubicBezTo>
                    <a:pt x="10968" y="3975"/>
                    <a:pt x="13371" y="2558"/>
                    <a:pt x="15836" y="1048"/>
                  </a:cubicBezTo>
                  <a:cubicBezTo>
                    <a:pt x="15743" y="956"/>
                    <a:pt x="15682" y="863"/>
                    <a:pt x="15589" y="771"/>
                  </a:cubicBezTo>
                  <a:cubicBezTo>
                    <a:pt x="16021" y="679"/>
                    <a:pt x="16452" y="555"/>
                    <a:pt x="16852" y="432"/>
                  </a:cubicBezTo>
                  <a:cubicBezTo>
                    <a:pt x="17037" y="309"/>
                    <a:pt x="17253" y="186"/>
                    <a:pt x="17438" y="62"/>
                  </a:cubicBezTo>
                  <a:cubicBezTo>
                    <a:pt x="17253" y="62"/>
                    <a:pt x="17037" y="32"/>
                    <a:pt x="16852" y="32"/>
                  </a:cubicBezTo>
                  <a:cubicBezTo>
                    <a:pt x="16821" y="32"/>
                    <a:pt x="16791" y="1"/>
                    <a:pt x="16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05;p48">
              <a:extLst>
                <a:ext uri="{FF2B5EF4-FFF2-40B4-BE49-F238E27FC236}">
                  <a16:creationId xmlns:a16="http://schemas.microsoft.com/office/drawing/2014/main" id="{A58F1A44-BFA4-6A25-03CF-6BA91F04DCE4}"/>
                </a:ext>
              </a:extLst>
            </p:cNvPr>
            <p:cNvSpPr/>
            <p:nvPr/>
          </p:nvSpPr>
          <p:spPr>
            <a:xfrm>
              <a:off x="1146325" y="4944675"/>
              <a:ext cx="521425" cy="132700"/>
            </a:xfrm>
            <a:custGeom>
              <a:avLst/>
              <a:gdLst/>
              <a:ahLst/>
              <a:cxnLst/>
              <a:rect l="l" t="t" r="r" b="b"/>
              <a:pathLst>
                <a:path w="20857" h="5308" extrusionOk="0">
                  <a:moveTo>
                    <a:pt x="19316" y="0"/>
                  </a:moveTo>
                  <a:cubicBezTo>
                    <a:pt x="17375" y="832"/>
                    <a:pt x="15804" y="1541"/>
                    <a:pt x="14541" y="2064"/>
                  </a:cubicBezTo>
                  <a:cubicBezTo>
                    <a:pt x="11665" y="3208"/>
                    <a:pt x="8364" y="3702"/>
                    <a:pt x="6574" y="3702"/>
                  </a:cubicBezTo>
                  <a:cubicBezTo>
                    <a:pt x="4990" y="3702"/>
                    <a:pt x="4590" y="3315"/>
                    <a:pt x="6716" y="2650"/>
                  </a:cubicBezTo>
                  <a:lnTo>
                    <a:pt x="10444" y="1510"/>
                  </a:lnTo>
                  <a:lnTo>
                    <a:pt x="10444" y="1510"/>
                  </a:lnTo>
                  <a:cubicBezTo>
                    <a:pt x="10228" y="1571"/>
                    <a:pt x="10012" y="1633"/>
                    <a:pt x="9828" y="1664"/>
                  </a:cubicBezTo>
                  <a:cubicBezTo>
                    <a:pt x="9366" y="1787"/>
                    <a:pt x="8873" y="1849"/>
                    <a:pt x="8380" y="1880"/>
                  </a:cubicBezTo>
                  <a:cubicBezTo>
                    <a:pt x="8055" y="1916"/>
                    <a:pt x="7719" y="1931"/>
                    <a:pt x="7380" y="1931"/>
                  </a:cubicBezTo>
                  <a:cubicBezTo>
                    <a:pt x="7139" y="1931"/>
                    <a:pt x="6897" y="1923"/>
                    <a:pt x="6655" y="1910"/>
                  </a:cubicBezTo>
                  <a:cubicBezTo>
                    <a:pt x="4406" y="2526"/>
                    <a:pt x="2187" y="3112"/>
                    <a:pt x="0" y="3636"/>
                  </a:cubicBezTo>
                  <a:cubicBezTo>
                    <a:pt x="123" y="3820"/>
                    <a:pt x="401" y="4036"/>
                    <a:pt x="801" y="4221"/>
                  </a:cubicBezTo>
                  <a:cubicBezTo>
                    <a:pt x="2070" y="4811"/>
                    <a:pt x="4511" y="5307"/>
                    <a:pt x="7089" y="5307"/>
                  </a:cubicBezTo>
                  <a:cubicBezTo>
                    <a:pt x="8955" y="5307"/>
                    <a:pt x="10891" y="5047"/>
                    <a:pt x="12508" y="4375"/>
                  </a:cubicBezTo>
                  <a:cubicBezTo>
                    <a:pt x="13956" y="3790"/>
                    <a:pt x="15435" y="3081"/>
                    <a:pt x="17036" y="2342"/>
                  </a:cubicBezTo>
                  <a:cubicBezTo>
                    <a:pt x="17992" y="1849"/>
                    <a:pt x="19008" y="1356"/>
                    <a:pt x="20086" y="863"/>
                  </a:cubicBezTo>
                  <a:cubicBezTo>
                    <a:pt x="20333" y="740"/>
                    <a:pt x="20579" y="616"/>
                    <a:pt x="20857" y="493"/>
                  </a:cubicBezTo>
                  <a:lnTo>
                    <a:pt x="20795" y="493"/>
                  </a:lnTo>
                  <a:cubicBezTo>
                    <a:pt x="20703" y="462"/>
                    <a:pt x="20610" y="462"/>
                    <a:pt x="20518" y="432"/>
                  </a:cubicBezTo>
                  <a:cubicBezTo>
                    <a:pt x="20056" y="308"/>
                    <a:pt x="19655" y="154"/>
                    <a:pt x="19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06;p48">
              <a:extLst>
                <a:ext uri="{FF2B5EF4-FFF2-40B4-BE49-F238E27FC236}">
                  <a16:creationId xmlns:a16="http://schemas.microsoft.com/office/drawing/2014/main" id="{507162B1-0C96-635E-8719-4D824F4E5501}"/>
                </a:ext>
              </a:extLst>
            </p:cNvPr>
            <p:cNvSpPr/>
            <p:nvPr/>
          </p:nvSpPr>
          <p:spPr>
            <a:xfrm>
              <a:off x="1380450" y="4926950"/>
              <a:ext cx="234925" cy="81675"/>
            </a:xfrm>
            <a:custGeom>
              <a:avLst/>
              <a:gdLst/>
              <a:ahLst/>
              <a:cxnLst/>
              <a:rect l="l" t="t" r="r" b="b"/>
              <a:pathLst>
                <a:path w="9397" h="3267" extrusionOk="0">
                  <a:moveTo>
                    <a:pt x="8935" y="1"/>
                  </a:moveTo>
                  <a:cubicBezTo>
                    <a:pt x="5484" y="1295"/>
                    <a:pt x="2465" y="2434"/>
                    <a:pt x="1" y="3266"/>
                  </a:cubicBezTo>
                  <a:cubicBezTo>
                    <a:pt x="2681" y="2527"/>
                    <a:pt x="5854" y="1541"/>
                    <a:pt x="9397" y="370"/>
                  </a:cubicBezTo>
                  <a:cubicBezTo>
                    <a:pt x="9243" y="247"/>
                    <a:pt x="9089" y="124"/>
                    <a:pt x="89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07;p48">
              <a:extLst>
                <a:ext uri="{FF2B5EF4-FFF2-40B4-BE49-F238E27FC236}">
                  <a16:creationId xmlns:a16="http://schemas.microsoft.com/office/drawing/2014/main" id="{75F3C0EC-8653-3C7D-BC3E-ECC1689B360C}"/>
                </a:ext>
              </a:extLst>
            </p:cNvPr>
            <p:cNvSpPr/>
            <p:nvPr/>
          </p:nvSpPr>
          <p:spPr>
            <a:xfrm>
              <a:off x="1095475" y="4878425"/>
              <a:ext cx="573825" cy="100950"/>
            </a:xfrm>
            <a:custGeom>
              <a:avLst/>
              <a:gdLst/>
              <a:ahLst/>
              <a:cxnLst/>
              <a:rect l="l" t="t" r="r" b="b"/>
              <a:pathLst>
                <a:path w="22953" h="4038" extrusionOk="0">
                  <a:moveTo>
                    <a:pt x="12108" y="1"/>
                  </a:moveTo>
                  <a:lnTo>
                    <a:pt x="12108" y="1"/>
                  </a:lnTo>
                  <a:cubicBezTo>
                    <a:pt x="11392" y="70"/>
                    <a:pt x="10693" y="105"/>
                    <a:pt x="10024" y="105"/>
                  </a:cubicBezTo>
                  <a:cubicBezTo>
                    <a:pt x="9801" y="105"/>
                    <a:pt x="9582" y="101"/>
                    <a:pt x="9366" y="93"/>
                  </a:cubicBezTo>
                  <a:cubicBezTo>
                    <a:pt x="8997" y="93"/>
                    <a:pt x="8627" y="62"/>
                    <a:pt x="8257" y="32"/>
                  </a:cubicBezTo>
                  <a:cubicBezTo>
                    <a:pt x="5546" y="401"/>
                    <a:pt x="2804" y="771"/>
                    <a:pt x="1" y="1079"/>
                  </a:cubicBezTo>
                  <a:cubicBezTo>
                    <a:pt x="63" y="1202"/>
                    <a:pt x="155" y="1326"/>
                    <a:pt x="247" y="1418"/>
                  </a:cubicBezTo>
                  <a:cubicBezTo>
                    <a:pt x="1766" y="2967"/>
                    <a:pt x="6940" y="4037"/>
                    <a:pt x="10362" y="4037"/>
                  </a:cubicBezTo>
                  <a:cubicBezTo>
                    <a:pt x="10410" y="4037"/>
                    <a:pt x="10458" y="4037"/>
                    <a:pt x="10506" y="4037"/>
                  </a:cubicBezTo>
                  <a:cubicBezTo>
                    <a:pt x="11276" y="4006"/>
                    <a:pt x="11954" y="3944"/>
                    <a:pt x="12478" y="3821"/>
                  </a:cubicBezTo>
                  <a:cubicBezTo>
                    <a:pt x="13710" y="3513"/>
                    <a:pt x="15004" y="3112"/>
                    <a:pt x="16359" y="2712"/>
                  </a:cubicBezTo>
                  <a:lnTo>
                    <a:pt x="18300" y="2127"/>
                  </a:lnTo>
                  <a:cubicBezTo>
                    <a:pt x="18886" y="1942"/>
                    <a:pt x="19440" y="1757"/>
                    <a:pt x="20026" y="1572"/>
                  </a:cubicBezTo>
                  <a:cubicBezTo>
                    <a:pt x="19995" y="1510"/>
                    <a:pt x="19933" y="1449"/>
                    <a:pt x="19902" y="1387"/>
                  </a:cubicBezTo>
                  <a:cubicBezTo>
                    <a:pt x="20642" y="1264"/>
                    <a:pt x="21381" y="1110"/>
                    <a:pt x="22090" y="956"/>
                  </a:cubicBezTo>
                  <a:cubicBezTo>
                    <a:pt x="22090" y="956"/>
                    <a:pt x="22120" y="956"/>
                    <a:pt x="22120" y="925"/>
                  </a:cubicBezTo>
                  <a:cubicBezTo>
                    <a:pt x="22398" y="863"/>
                    <a:pt x="22675" y="771"/>
                    <a:pt x="22952" y="709"/>
                  </a:cubicBezTo>
                  <a:cubicBezTo>
                    <a:pt x="22952" y="679"/>
                    <a:pt x="22952" y="679"/>
                    <a:pt x="22952" y="679"/>
                  </a:cubicBezTo>
                  <a:cubicBezTo>
                    <a:pt x="22644" y="648"/>
                    <a:pt x="22367" y="555"/>
                    <a:pt x="22090" y="463"/>
                  </a:cubicBezTo>
                  <a:cubicBezTo>
                    <a:pt x="21751" y="371"/>
                    <a:pt x="21443" y="217"/>
                    <a:pt x="21135" y="62"/>
                  </a:cubicBezTo>
                  <a:cubicBezTo>
                    <a:pt x="18300" y="925"/>
                    <a:pt x="16021" y="1726"/>
                    <a:pt x="14326" y="2096"/>
                  </a:cubicBezTo>
                  <a:cubicBezTo>
                    <a:pt x="12222" y="2583"/>
                    <a:pt x="10437" y="2769"/>
                    <a:pt x="9020" y="2769"/>
                  </a:cubicBezTo>
                  <a:cubicBezTo>
                    <a:pt x="5147" y="2769"/>
                    <a:pt x="4033" y="1376"/>
                    <a:pt x="6717" y="925"/>
                  </a:cubicBezTo>
                  <a:lnTo>
                    <a:pt x="121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08;p48">
              <a:extLst>
                <a:ext uri="{FF2B5EF4-FFF2-40B4-BE49-F238E27FC236}">
                  <a16:creationId xmlns:a16="http://schemas.microsoft.com/office/drawing/2014/main" id="{69285161-42FB-BE21-8A09-55071DA4E197}"/>
                </a:ext>
              </a:extLst>
            </p:cNvPr>
            <p:cNvSpPr/>
            <p:nvPr/>
          </p:nvSpPr>
          <p:spPr>
            <a:xfrm>
              <a:off x="1304975" y="4857650"/>
              <a:ext cx="298075" cy="54700"/>
            </a:xfrm>
            <a:custGeom>
              <a:avLst/>
              <a:gdLst/>
              <a:ahLst/>
              <a:cxnLst/>
              <a:rect l="l" t="t" r="r" b="b"/>
              <a:pathLst>
                <a:path w="11923" h="2188" extrusionOk="0">
                  <a:moveTo>
                    <a:pt x="11461" y="0"/>
                  </a:moveTo>
                  <a:cubicBezTo>
                    <a:pt x="7302" y="893"/>
                    <a:pt x="3636" y="1694"/>
                    <a:pt x="0" y="2187"/>
                  </a:cubicBezTo>
                  <a:cubicBezTo>
                    <a:pt x="4221" y="1694"/>
                    <a:pt x="7887" y="1109"/>
                    <a:pt x="11923" y="370"/>
                  </a:cubicBezTo>
                  <a:cubicBezTo>
                    <a:pt x="11769" y="277"/>
                    <a:pt x="11615" y="123"/>
                    <a:pt x="11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09;p48">
              <a:extLst>
                <a:ext uri="{FF2B5EF4-FFF2-40B4-BE49-F238E27FC236}">
                  <a16:creationId xmlns:a16="http://schemas.microsoft.com/office/drawing/2014/main" id="{467C72C4-1BA5-55F9-DFE0-6D00BDFF07A0}"/>
                </a:ext>
              </a:extLst>
            </p:cNvPr>
            <p:cNvSpPr/>
            <p:nvPr/>
          </p:nvSpPr>
          <p:spPr>
            <a:xfrm>
              <a:off x="1063150" y="4743650"/>
              <a:ext cx="512175" cy="131800"/>
            </a:xfrm>
            <a:custGeom>
              <a:avLst/>
              <a:gdLst/>
              <a:ahLst/>
              <a:cxnLst/>
              <a:rect l="l" t="t" r="r" b="b"/>
              <a:pathLst>
                <a:path w="20487" h="5272" extrusionOk="0">
                  <a:moveTo>
                    <a:pt x="0" y="1"/>
                  </a:moveTo>
                  <a:lnTo>
                    <a:pt x="0" y="1"/>
                  </a:lnTo>
                  <a:cubicBezTo>
                    <a:pt x="31" y="155"/>
                    <a:pt x="123" y="309"/>
                    <a:pt x="216" y="494"/>
                  </a:cubicBezTo>
                  <a:cubicBezTo>
                    <a:pt x="1386" y="2558"/>
                    <a:pt x="6439" y="5022"/>
                    <a:pt x="10721" y="5238"/>
                  </a:cubicBezTo>
                  <a:cubicBezTo>
                    <a:pt x="10956" y="5261"/>
                    <a:pt x="11187" y="5271"/>
                    <a:pt x="11413" y="5271"/>
                  </a:cubicBezTo>
                  <a:cubicBezTo>
                    <a:pt x="11780" y="5271"/>
                    <a:pt x="12134" y="5245"/>
                    <a:pt x="12477" y="5207"/>
                  </a:cubicBezTo>
                  <a:cubicBezTo>
                    <a:pt x="12569" y="5207"/>
                    <a:pt x="12662" y="5207"/>
                    <a:pt x="12785" y="5176"/>
                  </a:cubicBezTo>
                  <a:cubicBezTo>
                    <a:pt x="13216" y="5115"/>
                    <a:pt x="13678" y="5053"/>
                    <a:pt x="14140" y="4961"/>
                  </a:cubicBezTo>
                  <a:cubicBezTo>
                    <a:pt x="16112" y="4653"/>
                    <a:pt x="18207" y="4283"/>
                    <a:pt x="20487" y="3882"/>
                  </a:cubicBezTo>
                  <a:cubicBezTo>
                    <a:pt x="20487" y="3852"/>
                    <a:pt x="20456" y="3821"/>
                    <a:pt x="20425" y="3821"/>
                  </a:cubicBezTo>
                  <a:cubicBezTo>
                    <a:pt x="20179" y="3513"/>
                    <a:pt x="19963" y="3174"/>
                    <a:pt x="19778" y="2835"/>
                  </a:cubicBezTo>
                  <a:cubicBezTo>
                    <a:pt x="17899" y="3112"/>
                    <a:pt x="16359" y="3389"/>
                    <a:pt x="14880" y="3574"/>
                  </a:cubicBezTo>
                  <a:cubicBezTo>
                    <a:pt x="13813" y="3706"/>
                    <a:pt x="12793" y="3764"/>
                    <a:pt x="11834" y="3764"/>
                  </a:cubicBezTo>
                  <a:cubicBezTo>
                    <a:pt x="4797" y="3764"/>
                    <a:pt x="1052" y="646"/>
                    <a:pt x="6266" y="646"/>
                  </a:cubicBezTo>
                  <a:cubicBezTo>
                    <a:pt x="6332" y="646"/>
                    <a:pt x="6400" y="647"/>
                    <a:pt x="6469" y="648"/>
                  </a:cubicBezTo>
                  <a:lnTo>
                    <a:pt x="18361" y="802"/>
                  </a:lnTo>
                  <a:cubicBezTo>
                    <a:pt x="18269" y="678"/>
                    <a:pt x="18207" y="555"/>
                    <a:pt x="18145" y="432"/>
                  </a:cubicBezTo>
                  <a:cubicBezTo>
                    <a:pt x="18084" y="309"/>
                    <a:pt x="18022" y="185"/>
                    <a:pt x="17961" y="31"/>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10;p48">
              <a:extLst>
                <a:ext uri="{FF2B5EF4-FFF2-40B4-BE49-F238E27FC236}">
                  <a16:creationId xmlns:a16="http://schemas.microsoft.com/office/drawing/2014/main" id="{129828FA-6575-ECD9-3AF3-7E58DDE30AD5}"/>
                </a:ext>
              </a:extLst>
            </p:cNvPr>
            <p:cNvSpPr/>
            <p:nvPr/>
          </p:nvSpPr>
          <p:spPr>
            <a:xfrm>
              <a:off x="1231025" y="4773700"/>
              <a:ext cx="312725" cy="13875"/>
            </a:xfrm>
            <a:custGeom>
              <a:avLst/>
              <a:gdLst/>
              <a:ahLst/>
              <a:cxnLst/>
              <a:rect l="l" t="t" r="r" b="b"/>
              <a:pathLst>
                <a:path w="12509" h="555" extrusionOk="0">
                  <a:moveTo>
                    <a:pt x="11954" y="0"/>
                  </a:moveTo>
                  <a:cubicBezTo>
                    <a:pt x="8344" y="104"/>
                    <a:pt x="5172" y="230"/>
                    <a:pt x="1865" y="230"/>
                  </a:cubicBezTo>
                  <a:cubicBezTo>
                    <a:pt x="1250" y="230"/>
                    <a:pt x="629" y="225"/>
                    <a:pt x="1" y="216"/>
                  </a:cubicBezTo>
                  <a:lnTo>
                    <a:pt x="1" y="216"/>
                  </a:lnTo>
                  <a:cubicBezTo>
                    <a:pt x="3451" y="431"/>
                    <a:pt x="7487" y="555"/>
                    <a:pt x="12509" y="555"/>
                  </a:cubicBezTo>
                  <a:cubicBezTo>
                    <a:pt x="12293" y="370"/>
                    <a:pt x="12108" y="185"/>
                    <a:pt x="11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11;p48">
              <a:extLst>
                <a:ext uri="{FF2B5EF4-FFF2-40B4-BE49-F238E27FC236}">
                  <a16:creationId xmlns:a16="http://schemas.microsoft.com/office/drawing/2014/main" id="{0C4CB06D-EB2F-843C-284E-49DF689C8469}"/>
                </a:ext>
              </a:extLst>
            </p:cNvPr>
            <p:cNvSpPr/>
            <p:nvPr/>
          </p:nvSpPr>
          <p:spPr>
            <a:xfrm>
              <a:off x="1566075" y="5030150"/>
              <a:ext cx="230300" cy="226675"/>
            </a:xfrm>
            <a:custGeom>
              <a:avLst/>
              <a:gdLst/>
              <a:ahLst/>
              <a:cxnLst/>
              <a:rect l="l" t="t" r="r" b="b"/>
              <a:pathLst>
                <a:path w="9212" h="9067" extrusionOk="0">
                  <a:moveTo>
                    <a:pt x="7640" y="1"/>
                  </a:moveTo>
                  <a:cubicBezTo>
                    <a:pt x="5176" y="3020"/>
                    <a:pt x="2680" y="6039"/>
                    <a:pt x="0" y="9058"/>
                  </a:cubicBezTo>
                  <a:cubicBezTo>
                    <a:pt x="67" y="9064"/>
                    <a:pt x="137" y="9066"/>
                    <a:pt x="208" y="9066"/>
                  </a:cubicBezTo>
                  <a:cubicBezTo>
                    <a:pt x="2570" y="9066"/>
                    <a:pt x="6845" y="6137"/>
                    <a:pt x="8071" y="4283"/>
                  </a:cubicBezTo>
                  <a:cubicBezTo>
                    <a:pt x="8441" y="3729"/>
                    <a:pt x="8811" y="3143"/>
                    <a:pt x="9211" y="2527"/>
                  </a:cubicBezTo>
                  <a:cubicBezTo>
                    <a:pt x="8965" y="1819"/>
                    <a:pt x="8780" y="1110"/>
                    <a:pt x="8657" y="371"/>
                  </a:cubicBezTo>
                  <a:cubicBezTo>
                    <a:pt x="8657" y="340"/>
                    <a:pt x="8626" y="340"/>
                    <a:pt x="8626" y="340"/>
                  </a:cubicBezTo>
                  <a:lnTo>
                    <a:pt x="8657" y="340"/>
                  </a:lnTo>
                  <a:cubicBezTo>
                    <a:pt x="8595" y="340"/>
                    <a:pt x="8534" y="309"/>
                    <a:pt x="8441" y="309"/>
                  </a:cubicBezTo>
                  <a:cubicBezTo>
                    <a:pt x="6100" y="3205"/>
                    <a:pt x="4128" y="5515"/>
                    <a:pt x="3574" y="5639"/>
                  </a:cubicBezTo>
                  <a:lnTo>
                    <a:pt x="8071" y="186"/>
                  </a:lnTo>
                  <a:cubicBezTo>
                    <a:pt x="7917" y="155"/>
                    <a:pt x="7794" y="62"/>
                    <a:pt x="7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12;p48">
              <a:extLst>
                <a:ext uri="{FF2B5EF4-FFF2-40B4-BE49-F238E27FC236}">
                  <a16:creationId xmlns:a16="http://schemas.microsoft.com/office/drawing/2014/main" id="{E9246C7D-1FE4-56C3-610B-0572E36C5D83}"/>
                </a:ext>
              </a:extLst>
            </p:cNvPr>
            <p:cNvSpPr/>
            <p:nvPr/>
          </p:nvSpPr>
          <p:spPr>
            <a:xfrm>
              <a:off x="1761700" y="5013975"/>
              <a:ext cx="19275" cy="17750"/>
            </a:xfrm>
            <a:custGeom>
              <a:avLst/>
              <a:gdLst/>
              <a:ahLst/>
              <a:cxnLst/>
              <a:rect l="l" t="t" r="r" b="b"/>
              <a:pathLst>
                <a:path w="771" h="710" extrusionOk="0">
                  <a:moveTo>
                    <a:pt x="678" y="1"/>
                  </a:moveTo>
                  <a:cubicBezTo>
                    <a:pt x="493" y="93"/>
                    <a:pt x="308" y="217"/>
                    <a:pt x="92" y="309"/>
                  </a:cubicBezTo>
                  <a:cubicBezTo>
                    <a:pt x="62" y="340"/>
                    <a:pt x="31" y="340"/>
                    <a:pt x="0" y="371"/>
                  </a:cubicBezTo>
                  <a:cubicBezTo>
                    <a:pt x="0" y="371"/>
                    <a:pt x="31" y="401"/>
                    <a:pt x="31" y="401"/>
                  </a:cubicBezTo>
                  <a:cubicBezTo>
                    <a:pt x="154" y="494"/>
                    <a:pt x="277" y="555"/>
                    <a:pt x="462" y="617"/>
                  </a:cubicBezTo>
                  <a:cubicBezTo>
                    <a:pt x="555" y="648"/>
                    <a:pt x="647" y="679"/>
                    <a:pt x="770" y="709"/>
                  </a:cubicBezTo>
                  <a:cubicBezTo>
                    <a:pt x="770" y="555"/>
                    <a:pt x="739" y="432"/>
                    <a:pt x="709" y="278"/>
                  </a:cubicBezTo>
                  <a:cubicBezTo>
                    <a:pt x="709" y="186"/>
                    <a:pt x="709" y="93"/>
                    <a:pt x="6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13;p48">
              <a:extLst>
                <a:ext uri="{FF2B5EF4-FFF2-40B4-BE49-F238E27FC236}">
                  <a16:creationId xmlns:a16="http://schemas.microsoft.com/office/drawing/2014/main" id="{1909A30F-AB00-0622-118B-101244B7A0AB}"/>
                </a:ext>
              </a:extLst>
            </p:cNvPr>
            <p:cNvSpPr/>
            <p:nvPr/>
          </p:nvSpPr>
          <p:spPr>
            <a:xfrm>
              <a:off x="1665425" y="4950050"/>
              <a:ext cx="111700" cy="54475"/>
            </a:xfrm>
            <a:custGeom>
              <a:avLst/>
              <a:gdLst/>
              <a:ahLst/>
              <a:cxnLst/>
              <a:rect l="l" t="t" r="r" b="b"/>
              <a:pathLst>
                <a:path w="4468" h="2179" extrusionOk="0">
                  <a:moveTo>
                    <a:pt x="4406" y="1"/>
                  </a:moveTo>
                  <a:cubicBezTo>
                    <a:pt x="4375" y="1"/>
                    <a:pt x="4313" y="32"/>
                    <a:pt x="4252" y="32"/>
                  </a:cubicBezTo>
                  <a:cubicBezTo>
                    <a:pt x="4252" y="32"/>
                    <a:pt x="4221" y="32"/>
                    <a:pt x="4190" y="63"/>
                  </a:cubicBezTo>
                  <a:cubicBezTo>
                    <a:pt x="3820" y="155"/>
                    <a:pt x="3481" y="217"/>
                    <a:pt x="3142" y="278"/>
                  </a:cubicBezTo>
                  <a:cubicBezTo>
                    <a:pt x="2988" y="309"/>
                    <a:pt x="2865" y="309"/>
                    <a:pt x="2742" y="340"/>
                  </a:cubicBezTo>
                  <a:cubicBezTo>
                    <a:pt x="2280" y="525"/>
                    <a:pt x="1787" y="710"/>
                    <a:pt x="1294" y="864"/>
                  </a:cubicBezTo>
                  <a:cubicBezTo>
                    <a:pt x="863" y="1018"/>
                    <a:pt x="462" y="1141"/>
                    <a:pt x="0" y="1264"/>
                  </a:cubicBezTo>
                  <a:cubicBezTo>
                    <a:pt x="93" y="1356"/>
                    <a:pt x="185" y="1449"/>
                    <a:pt x="308" y="1510"/>
                  </a:cubicBezTo>
                  <a:cubicBezTo>
                    <a:pt x="524" y="1695"/>
                    <a:pt x="801" y="1819"/>
                    <a:pt x="1140" y="1942"/>
                  </a:cubicBezTo>
                  <a:cubicBezTo>
                    <a:pt x="1232" y="1973"/>
                    <a:pt x="1356" y="1973"/>
                    <a:pt x="1448" y="2003"/>
                  </a:cubicBezTo>
                  <a:cubicBezTo>
                    <a:pt x="1510" y="2034"/>
                    <a:pt x="1602" y="2034"/>
                    <a:pt x="1664" y="2065"/>
                  </a:cubicBezTo>
                  <a:lnTo>
                    <a:pt x="1756" y="2065"/>
                  </a:lnTo>
                  <a:cubicBezTo>
                    <a:pt x="1879" y="2096"/>
                    <a:pt x="2003" y="2127"/>
                    <a:pt x="2126" y="2127"/>
                  </a:cubicBezTo>
                  <a:cubicBezTo>
                    <a:pt x="2368" y="2161"/>
                    <a:pt x="2624" y="2179"/>
                    <a:pt x="2893" y="2179"/>
                  </a:cubicBezTo>
                  <a:cubicBezTo>
                    <a:pt x="3340" y="2179"/>
                    <a:pt x="3824" y="2130"/>
                    <a:pt x="4344" y="2034"/>
                  </a:cubicBezTo>
                  <a:lnTo>
                    <a:pt x="4467" y="2034"/>
                  </a:lnTo>
                  <a:cubicBezTo>
                    <a:pt x="4467" y="1973"/>
                    <a:pt x="4467" y="1942"/>
                    <a:pt x="4467" y="1911"/>
                  </a:cubicBezTo>
                  <a:cubicBezTo>
                    <a:pt x="4436" y="1510"/>
                    <a:pt x="4406" y="1079"/>
                    <a:pt x="4406" y="679"/>
                  </a:cubicBezTo>
                  <a:cubicBezTo>
                    <a:pt x="4128" y="771"/>
                    <a:pt x="3851" y="894"/>
                    <a:pt x="3574" y="956"/>
                  </a:cubicBezTo>
                  <a:cubicBezTo>
                    <a:pt x="3389" y="1018"/>
                    <a:pt x="3204" y="1048"/>
                    <a:pt x="3019" y="1110"/>
                  </a:cubicBezTo>
                  <a:lnTo>
                    <a:pt x="2927" y="1110"/>
                  </a:lnTo>
                  <a:cubicBezTo>
                    <a:pt x="2834" y="1141"/>
                    <a:pt x="2711" y="1141"/>
                    <a:pt x="2619" y="1172"/>
                  </a:cubicBezTo>
                  <a:cubicBezTo>
                    <a:pt x="2403" y="1202"/>
                    <a:pt x="2218" y="1202"/>
                    <a:pt x="2003" y="1233"/>
                  </a:cubicBezTo>
                  <a:lnTo>
                    <a:pt x="1725" y="1233"/>
                  </a:lnTo>
                  <a:cubicBezTo>
                    <a:pt x="1849" y="1202"/>
                    <a:pt x="1972" y="1172"/>
                    <a:pt x="2095" y="1141"/>
                  </a:cubicBezTo>
                  <a:cubicBezTo>
                    <a:pt x="2434" y="1048"/>
                    <a:pt x="2773" y="956"/>
                    <a:pt x="3081" y="833"/>
                  </a:cubicBezTo>
                  <a:cubicBezTo>
                    <a:pt x="3173" y="802"/>
                    <a:pt x="3297" y="771"/>
                    <a:pt x="3420" y="710"/>
                  </a:cubicBezTo>
                  <a:cubicBezTo>
                    <a:pt x="3543" y="679"/>
                    <a:pt x="3635" y="617"/>
                    <a:pt x="3759" y="586"/>
                  </a:cubicBezTo>
                  <a:cubicBezTo>
                    <a:pt x="3974" y="494"/>
                    <a:pt x="4190" y="371"/>
                    <a:pt x="4406" y="278"/>
                  </a:cubicBezTo>
                  <a:cubicBezTo>
                    <a:pt x="4406" y="217"/>
                    <a:pt x="4406" y="186"/>
                    <a:pt x="4406" y="124"/>
                  </a:cubicBezTo>
                  <a:cubicBezTo>
                    <a:pt x="4406" y="93"/>
                    <a:pt x="4406" y="32"/>
                    <a:pt x="4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14;p48">
              <a:extLst>
                <a:ext uri="{FF2B5EF4-FFF2-40B4-BE49-F238E27FC236}">
                  <a16:creationId xmlns:a16="http://schemas.microsoft.com/office/drawing/2014/main" id="{9EF0B6FD-DB0F-5A33-0AEF-E9115F9E260E}"/>
                </a:ext>
              </a:extLst>
            </p:cNvPr>
            <p:cNvSpPr/>
            <p:nvPr/>
          </p:nvSpPr>
          <p:spPr>
            <a:xfrm>
              <a:off x="1610725" y="4893850"/>
              <a:ext cx="167925" cy="59325"/>
            </a:xfrm>
            <a:custGeom>
              <a:avLst/>
              <a:gdLst/>
              <a:ahLst/>
              <a:cxnLst/>
              <a:rect l="l" t="t" r="r" b="b"/>
              <a:pathLst>
                <a:path w="6717" h="2373" extrusionOk="0">
                  <a:moveTo>
                    <a:pt x="6470" y="0"/>
                  </a:moveTo>
                  <a:cubicBezTo>
                    <a:pt x="6440" y="31"/>
                    <a:pt x="6409" y="31"/>
                    <a:pt x="6378" y="31"/>
                  </a:cubicBezTo>
                  <a:cubicBezTo>
                    <a:pt x="5947" y="92"/>
                    <a:pt x="5515" y="154"/>
                    <a:pt x="5115" y="185"/>
                  </a:cubicBezTo>
                  <a:cubicBezTo>
                    <a:pt x="4961" y="216"/>
                    <a:pt x="4807" y="216"/>
                    <a:pt x="4684" y="216"/>
                  </a:cubicBezTo>
                  <a:cubicBezTo>
                    <a:pt x="4467" y="228"/>
                    <a:pt x="4255" y="236"/>
                    <a:pt x="4049" y="236"/>
                  </a:cubicBezTo>
                  <a:cubicBezTo>
                    <a:pt x="3757" y="236"/>
                    <a:pt x="3475" y="221"/>
                    <a:pt x="3205" y="185"/>
                  </a:cubicBezTo>
                  <a:cubicBezTo>
                    <a:pt x="3020" y="246"/>
                    <a:pt x="2835" y="308"/>
                    <a:pt x="2681" y="339"/>
                  </a:cubicBezTo>
                  <a:cubicBezTo>
                    <a:pt x="2281" y="462"/>
                    <a:pt x="1911" y="555"/>
                    <a:pt x="1541" y="647"/>
                  </a:cubicBezTo>
                  <a:cubicBezTo>
                    <a:pt x="1110" y="770"/>
                    <a:pt x="679" y="863"/>
                    <a:pt x="216" y="955"/>
                  </a:cubicBezTo>
                  <a:cubicBezTo>
                    <a:pt x="155" y="955"/>
                    <a:pt x="62" y="986"/>
                    <a:pt x="1" y="1017"/>
                  </a:cubicBezTo>
                  <a:cubicBezTo>
                    <a:pt x="32" y="1047"/>
                    <a:pt x="62" y="1078"/>
                    <a:pt x="93" y="1109"/>
                  </a:cubicBezTo>
                  <a:cubicBezTo>
                    <a:pt x="93" y="1140"/>
                    <a:pt x="124" y="1171"/>
                    <a:pt x="155" y="1171"/>
                  </a:cubicBezTo>
                  <a:cubicBezTo>
                    <a:pt x="278" y="1325"/>
                    <a:pt x="432" y="1448"/>
                    <a:pt x="617" y="1571"/>
                  </a:cubicBezTo>
                  <a:cubicBezTo>
                    <a:pt x="771" y="1664"/>
                    <a:pt x="956" y="1756"/>
                    <a:pt x="1141" y="1848"/>
                  </a:cubicBezTo>
                  <a:cubicBezTo>
                    <a:pt x="1480" y="2002"/>
                    <a:pt x="1911" y="2126"/>
                    <a:pt x="2373" y="2218"/>
                  </a:cubicBezTo>
                  <a:cubicBezTo>
                    <a:pt x="2465" y="2249"/>
                    <a:pt x="2558" y="2280"/>
                    <a:pt x="2650" y="2280"/>
                  </a:cubicBezTo>
                  <a:cubicBezTo>
                    <a:pt x="2681" y="2280"/>
                    <a:pt x="2712" y="2280"/>
                    <a:pt x="2743" y="2311"/>
                  </a:cubicBezTo>
                  <a:cubicBezTo>
                    <a:pt x="2866" y="2311"/>
                    <a:pt x="2958" y="2311"/>
                    <a:pt x="3051" y="2341"/>
                  </a:cubicBezTo>
                  <a:lnTo>
                    <a:pt x="3266" y="2341"/>
                  </a:lnTo>
                  <a:cubicBezTo>
                    <a:pt x="3482" y="2372"/>
                    <a:pt x="3667" y="2372"/>
                    <a:pt x="3883" y="2372"/>
                  </a:cubicBezTo>
                  <a:cubicBezTo>
                    <a:pt x="4160" y="2372"/>
                    <a:pt x="4437" y="2341"/>
                    <a:pt x="4714" y="2311"/>
                  </a:cubicBezTo>
                  <a:lnTo>
                    <a:pt x="4930" y="2311"/>
                  </a:lnTo>
                  <a:cubicBezTo>
                    <a:pt x="5207" y="2280"/>
                    <a:pt x="5454" y="2218"/>
                    <a:pt x="5731" y="2187"/>
                  </a:cubicBezTo>
                  <a:cubicBezTo>
                    <a:pt x="5885" y="2157"/>
                    <a:pt x="6008" y="2126"/>
                    <a:pt x="6162" y="2095"/>
                  </a:cubicBezTo>
                  <a:cubicBezTo>
                    <a:pt x="6316" y="2064"/>
                    <a:pt x="6470" y="2002"/>
                    <a:pt x="6594" y="1972"/>
                  </a:cubicBezTo>
                  <a:cubicBezTo>
                    <a:pt x="6594" y="1972"/>
                    <a:pt x="6594" y="1941"/>
                    <a:pt x="6594" y="1941"/>
                  </a:cubicBezTo>
                  <a:cubicBezTo>
                    <a:pt x="6594" y="1910"/>
                    <a:pt x="6624" y="1910"/>
                    <a:pt x="6624" y="1910"/>
                  </a:cubicBezTo>
                  <a:cubicBezTo>
                    <a:pt x="6624" y="1818"/>
                    <a:pt x="6624" y="1725"/>
                    <a:pt x="6624" y="1633"/>
                  </a:cubicBezTo>
                  <a:cubicBezTo>
                    <a:pt x="6624" y="1571"/>
                    <a:pt x="6624" y="1510"/>
                    <a:pt x="6655" y="1448"/>
                  </a:cubicBezTo>
                  <a:lnTo>
                    <a:pt x="6624" y="1448"/>
                  </a:lnTo>
                  <a:cubicBezTo>
                    <a:pt x="6532" y="1448"/>
                    <a:pt x="6440" y="1417"/>
                    <a:pt x="6378" y="1386"/>
                  </a:cubicBezTo>
                  <a:lnTo>
                    <a:pt x="6378" y="1386"/>
                  </a:lnTo>
                  <a:cubicBezTo>
                    <a:pt x="6470" y="1417"/>
                    <a:pt x="6563" y="1417"/>
                    <a:pt x="6655" y="1417"/>
                  </a:cubicBezTo>
                  <a:cubicBezTo>
                    <a:pt x="6655" y="1325"/>
                    <a:pt x="6655" y="1232"/>
                    <a:pt x="6655" y="1140"/>
                  </a:cubicBezTo>
                  <a:cubicBezTo>
                    <a:pt x="6686" y="1017"/>
                    <a:pt x="6686" y="924"/>
                    <a:pt x="6686" y="801"/>
                  </a:cubicBezTo>
                  <a:cubicBezTo>
                    <a:pt x="6686" y="739"/>
                    <a:pt x="6717" y="678"/>
                    <a:pt x="6717" y="616"/>
                  </a:cubicBezTo>
                  <a:cubicBezTo>
                    <a:pt x="6717" y="585"/>
                    <a:pt x="6717" y="585"/>
                    <a:pt x="6717" y="585"/>
                  </a:cubicBezTo>
                  <a:cubicBezTo>
                    <a:pt x="6655" y="585"/>
                    <a:pt x="6563" y="616"/>
                    <a:pt x="6470" y="647"/>
                  </a:cubicBezTo>
                  <a:cubicBezTo>
                    <a:pt x="6347" y="678"/>
                    <a:pt x="6224" y="709"/>
                    <a:pt x="6101" y="739"/>
                  </a:cubicBezTo>
                  <a:cubicBezTo>
                    <a:pt x="5793" y="832"/>
                    <a:pt x="5515" y="893"/>
                    <a:pt x="5207" y="986"/>
                  </a:cubicBezTo>
                  <a:cubicBezTo>
                    <a:pt x="5176" y="986"/>
                    <a:pt x="5115" y="986"/>
                    <a:pt x="5084" y="1017"/>
                  </a:cubicBezTo>
                  <a:cubicBezTo>
                    <a:pt x="4838" y="1047"/>
                    <a:pt x="4622" y="1078"/>
                    <a:pt x="4375" y="1109"/>
                  </a:cubicBezTo>
                  <a:cubicBezTo>
                    <a:pt x="3913" y="1178"/>
                    <a:pt x="3469" y="1213"/>
                    <a:pt x="3054" y="1213"/>
                  </a:cubicBezTo>
                  <a:cubicBezTo>
                    <a:pt x="2916" y="1213"/>
                    <a:pt x="2781" y="1209"/>
                    <a:pt x="2650" y="1201"/>
                  </a:cubicBezTo>
                  <a:cubicBezTo>
                    <a:pt x="2404" y="1201"/>
                    <a:pt x="2188" y="1171"/>
                    <a:pt x="1973" y="1109"/>
                  </a:cubicBezTo>
                  <a:lnTo>
                    <a:pt x="1911" y="1109"/>
                  </a:lnTo>
                  <a:cubicBezTo>
                    <a:pt x="1973" y="1109"/>
                    <a:pt x="2003" y="1109"/>
                    <a:pt x="2065" y="1078"/>
                  </a:cubicBezTo>
                  <a:cubicBezTo>
                    <a:pt x="2527" y="1017"/>
                    <a:pt x="2989" y="955"/>
                    <a:pt x="3451" y="863"/>
                  </a:cubicBezTo>
                  <a:cubicBezTo>
                    <a:pt x="4283" y="709"/>
                    <a:pt x="5115" y="524"/>
                    <a:pt x="5916" y="277"/>
                  </a:cubicBezTo>
                  <a:cubicBezTo>
                    <a:pt x="6131" y="216"/>
                    <a:pt x="6347" y="154"/>
                    <a:pt x="6563" y="62"/>
                  </a:cubicBezTo>
                  <a:cubicBezTo>
                    <a:pt x="6532" y="62"/>
                    <a:pt x="6501" y="31"/>
                    <a:pt x="6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15;p48">
              <a:extLst>
                <a:ext uri="{FF2B5EF4-FFF2-40B4-BE49-F238E27FC236}">
                  <a16:creationId xmlns:a16="http://schemas.microsoft.com/office/drawing/2014/main" id="{8FBEA49A-0415-0152-0AB9-4CEB530BFEFC}"/>
                </a:ext>
              </a:extLst>
            </p:cNvPr>
            <p:cNvSpPr/>
            <p:nvPr/>
          </p:nvSpPr>
          <p:spPr>
            <a:xfrm>
              <a:off x="1517550" y="4725175"/>
              <a:ext cx="269575" cy="166375"/>
            </a:xfrm>
            <a:custGeom>
              <a:avLst/>
              <a:gdLst/>
              <a:ahLst/>
              <a:cxnLst/>
              <a:rect l="l" t="t" r="r" b="b"/>
              <a:pathLst>
                <a:path w="10783" h="6655" extrusionOk="0">
                  <a:moveTo>
                    <a:pt x="0" y="0"/>
                  </a:moveTo>
                  <a:cubicBezTo>
                    <a:pt x="93" y="278"/>
                    <a:pt x="185" y="524"/>
                    <a:pt x="277" y="770"/>
                  </a:cubicBezTo>
                  <a:cubicBezTo>
                    <a:pt x="339" y="924"/>
                    <a:pt x="431" y="1048"/>
                    <a:pt x="493" y="1171"/>
                  </a:cubicBezTo>
                  <a:cubicBezTo>
                    <a:pt x="555" y="1294"/>
                    <a:pt x="647" y="1417"/>
                    <a:pt x="740" y="1541"/>
                  </a:cubicBezTo>
                  <a:cubicBezTo>
                    <a:pt x="832" y="1664"/>
                    <a:pt x="955" y="1787"/>
                    <a:pt x="1048" y="1910"/>
                  </a:cubicBezTo>
                  <a:cubicBezTo>
                    <a:pt x="1232" y="2126"/>
                    <a:pt x="1448" y="2311"/>
                    <a:pt x="1664" y="2496"/>
                  </a:cubicBezTo>
                  <a:cubicBezTo>
                    <a:pt x="1849" y="2619"/>
                    <a:pt x="2003" y="2742"/>
                    <a:pt x="2218" y="2865"/>
                  </a:cubicBezTo>
                  <a:cubicBezTo>
                    <a:pt x="2496" y="3050"/>
                    <a:pt x="2804" y="3204"/>
                    <a:pt x="3143" y="3358"/>
                  </a:cubicBezTo>
                  <a:cubicBezTo>
                    <a:pt x="3697" y="3574"/>
                    <a:pt x="4282" y="3759"/>
                    <a:pt x="4929" y="3913"/>
                  </a:cubicBezTo>
                  <a:cubicBezTo>
                    <a:pt x="5145" y="3944"/>
                    <a:pt x="5361" y="4005"/>
                    <a:pt x="5576" y="4036"/>
                  </a:cubicBezTo>
                  <a:cubicBezTo>
                    <a:pt x="5669" y="4036"/>
                    <a:pt x="5730" y="4067"/>
                    <a:pt x="5823" y="4067"/>
                  </a:cubicBezTo>
                  <a:cubicBezTo>
                    <a:pt x="6069" y="4098"/>
                    <a:pt x="6316" y="4128"/>
                    <a:pt x="6562" y="4159"/>
                  </a:cubicBezTo>
                  <a:cubicBezTo>
                    <a:pt x="6685" y="4159"/>
                    <a:pt x="6778" y="4159"/>
                    <a:pt x="6901" y="4190"/>
                  </a:cubicBezTo>
                  <a:lnTo>
                    <a:pt x="6377" y="4190"/>
                  </a:lnTo>
                  <a:cubicBezTo>
                    <a:pt x="6100" y="4159"/>
                    <a:pt x="5792" y="4159"/>
                    <a:pt x="5515" y="4128"/>
                  </a:cubicBezTo>
                  <a:cubicBezTo>
                    <a:pt x="5422" y="4098"/>
                    <a:pt x="5330" y="4098"/>
                    <a:pt x="5237" y="4067"/>
                  </a:cubicBezTo>
                  <a:cubicBezTo>
                    <a:pt x="4868" y="4036"/>
                    <a:pt x="4498" y="3974"/>
                    <a:pt x="4128" y="3882"/>
                  </a:cubicBezTo>
                  <a:cubicBezTo>
                    <a:pt x="3512" y="3882"/>
                    <a:pt x="2834" y="3820"/>
                    <a:pt x="2187" y="3697"/>
                  </a:cubicBezTo>
                  <a:lnTo>
                    <a:pt x="2187" y="3697"/>
                  </a:lnTo>
                  <a:cubicBezTo>
                    <a:pt x="2311" y="3974"/>
                    <a:pt x="2496" y="4221"/>
                    <a:pt x="2680" y="4467"/>
                  </a:cubicBezTo>
                  <a:cubicBezTo>
                    <a:pt x="2711" y="4498"/>
                    <a:pt x="2742" y="4529"/>
                    <a:pt x="2742" y="4560"/>
                  </a:cubicBezTo>
                  <a:cubicBezTo>
                    <a:pt x="2804" y="4591"/>
                    <a:pt x="2834" y="4652"/>
                    <a:pt x="2865" y="4714"/>
                  </a:cubicBezTo>
                  <a:cubicBezTo>
                    <a:pt x="2896" y="4745"/>
                    <a:pt x="2958" y="4775"/>
                    <a:pt x="3019" y="4837"/>
                  </a:cubicBezTo>
                  <a:cubicBezTo>
                    <a:pt x="3081" y="4899"/>
                    <a:pt x="3112" y="4929"/>
                    <a:pt x="3173" y="4991"/>
                  </a:cubicBezTo>
                  <a:cubicBezTo>
                    <a:pt x="3266" y="5083"/>
                    <a:pt x="3358" y="5145"/>
                    <a:pt x="3420" y="5207"/>
                  </a:cubicBezTo>
                  <a:cubicBezTo>
                    <a:pt x="3605" y="5330"/>
                    <a:pt x="3789" y="5453"/>
                    <a:pt x="3974" y="5576"/>
                  </a:cubicBezTo>
                  <a:cubicBezTo>
                    <a:pt x="4252" y="5761"/>
                    <a:pt x="4560" y="5884"/>
                    <a:pt x="4868" y="6008"/>
                  </a:cubicBezTo>
                  <a:cubicBezTo>
                    <a:pt x="5207" y="6162"/>
                    <a:pt x="5545" y="6285"/>
                    <a:pt x="5915" y="6377"/>
                  </a:cubicBezTo>
                  <a:cubicBezTo>
                    <a:pt x="6254" y="6439"/>
                    <a:pt x="6562" y="6501"/>
                    <a:pt x="6901" y="6562"/>
                  </a:cubicBezTo>
                  <a:lnTo>
                    <a:pt x="6963" y="6562"/>
                  </a:lnTo>
                  <a:cubicBezTo>
                    <a:pt x="7024" y="6562"/>
                    <a:pt x="7086" y="6562"/>
                    <a:pt x="7117" y="6593"/>
                  </a:cubicBezTo>
                  <a:lnTo>
                    <a:pt x="7394" y="6593"/>
                  </a:lnTo>
                  <a:cubicBezTo>
                    <a:pt x="7425" y="6624"/>
                    <a:pt x="7425" y="6624"/>
                    <a:pt x="7456" y="6624"/>
                  </a:cubicBezTo>
                  <a:cubicBezTo>
                    <a:pt x="7610" y="6624"/>
                    <a:pt x="7764" y="6655"/>
                    <a:pt x="7918" y="6655"/>
                  </a:cubicBezTo>
                  <a:lnTo>
                    <a:pt x="7979" y="6655"/>
                  </a:lnTo>
                  <a:cubicBezTo>
                    <a:pt x="8472" y="6655"/>
                    <a:pt x="8996" y="6655"/>
                    <a:pt x="9550" y="6593"/>
                  </a:cubicBezTo>
                  <a:cubicBezTo>
                    <a:pt x="9643" y="6562"/>
                    <a:pt x="9766" y="6562"/>
                    <a:pt x="9858" y="6562"/>
                  </a:cubicBezTo>
                  <a:cubicBezTo>
                    <a:pt x="9889" y="6531"/>
                    <a:pt x="9920" y="6531"/>
                    <a:pt x="9951" y="6531"/>
                  </a:cubicBezTo>
                  <a:lnTo>
                    <a:pt x="9920" y="6531"/>
                  </a:lnTo>
                  <a:cubicBezTo>
                    <a:pt x="9920" y="6501"/>
                    <a:pt x="9889" y="6501"/>
                    <a:pt x="9889" y="6470"/>
                  </a:cubicBezTo>
                  <a:cubicBezTo>
                    <a:pt x="9797" y="6377"/>
                    <a:pt x="9735" y="6285"/>
                    <a:pt x="9674" y="6192"/>
                  </a:cubicBezTo>
                  <a:cubicBezTo>
                    <a:pt x="9643" y="6162"/>
                    <a:pt x="9643" y="6131"/>
                    <a:pt x="9612" y="6100"/>
                  </a:cubicBezTo>
                  <a:cubicBezTo>
                    <a:pt x="9982" y="6038"/>
                    <a:pt x="10321" y="5946"/>
                    <a:pt x="10690" y="5884"/>
                  </a:cubicBezTo>
                  <a:cubicBezTo>
                    <a:pt x="10690" y="5823"/>
                    <a:pt x="10690" y="5761"/>
                    <a:pt x="10721" y="5700"/>
                  </a:cubicBezTo>
                  <a:cubicBezTo>
                    <a:pt x="10721" y="5669"/>
                    <a:pt x="10721" y="5638"/>
                    <a:pt x="10721" y="5607"/>
                  </a:cubicBezTo>
                  <a:cubicBezTo>
                    <a:pt x="10721" y="5576"/>
                    <a:pt x="10752" y="5546"/>
                    <a:pt x="10752" y="5515"/>
                  </a:cubicBezTo>
                  <a:cubicBezTo>
                    <a:pt x="10752" y="5484"/>
                    <a:pt x="10752" y="5453"/>
                    <a:pt x="10783" y="5392"/>
                  </a:cubicBezTo>
                  <a:cubicBezTo>
                    <a:pt x="10783" y="5392"/>
                    <a:pt x="10783" y="5392"/>
                    <a:pt x="10783" y="5361"/>
                  </a:cubicBezTo>
                  <a:cubicBezTo>
                    <a:pt x="10659" y="5361"/>
                    <a:pt x="10536" y="5330"/>
                    <a:pt x="10413" y="5330"/>
                  </a:cubicBezTo>
                  <a:lnTo>
                    <a:pt x="10783" y="5330"/>
                  </a:lnTo>
                  <a:cubicBezTo>
                    <a:pt x="10598" y="5237"/>
                    <a:pt x="10382" y="5114"/>
                    <a:pt x="10197" y="4991"/>
                  </a:cubicBezTo>
                  <a:cubicBezTo>
                    <a:pt x="10074" y="4929"/>
                    <a:pt x="9951" y="4837"/>
                    <a:pt x="9828" y="4745"/>
                  </a:cubicBezTo>
                  <a:cubicBezTo>
                    <a:pt x="9550" y="4775"/>
                    <a:pt x="9304" y="4837"/>
                    <a:pt x="9057" y="4868"/>
                  </a:cubicBezTo>
                  <a:cubicBezTo>
                    <a:pt x="8133" y="5022"/>
                    <a:pt x="7363" y="5083"/>
                    <a:pt x="6747" y="5083"/>
                  </a:cubicBezTo>
                  <a:cubicBezTo>
                    <a:pt x="6594" y="5089"/>
                    <a:pt x="6449" y="5091"/>
                    <a:pt x="6311" y="5091"/>
                  </a:cubicBezTo>
                  <a:cubicBezTo>
                    <a:pt x="5648" y="5091"/>
                    <a:pt x="5163" y="5031"/>
                    <a:pt x="4806" y="4929"/>
                  </a:cubicBezTo>
                  <a:cubicBezTo>
                    <a:pt x="4652" y="4868"/>
                    <a:pt x="4529" y="4837"/>
                    <a:pt x="4406" y="4775"/>
                  </a:cubicBezTo>
                  <a:cubicBezTo>
                    <a:pt x="4313" y="4745"/>
                    <a:pt x="4221" y="4683"/>
                    <a:pt x="4159" y="4652"/>
                  </a:cubicBezTo>
                  <a:cubicBezTo>
                    <a:pt x="4098" y="4621"/>
                    <a:pt x="4036" y="4560"/>
                    <a:pt x="4005" y="4529"/>
                  </a:cubicBezTo>
                  <a:lnTo>
                    <a:pt x="4806" y="4529"/>
                  </a:lnTo>
                  <a:cubicBezTo>
                    <a:pt x="5453" y="4529"/>
                    <a:pt x="6162" y="4467"/>
                    <a:pt x="6901" y="4375"/>
                  </a:cubicBezTo>
                  <a:cubicBezTo>
                    <a:pt x="7271" y="4344"/>
                    <a:pt x="7640" y="4282"/>
                    <a:pt x="8010" y="4221"/>
                  </a:cubicBezTo>
                  <a:lnTo>
                    <a:pt x="8195" y="4221"/>
                  </a:lnTo>
                  <a:cubicBezTo>
                    <a:pt x="8565" y="4221"/>
                    <a:pt x="8934" y="4221"/>
                    <a:pt x="9304" y="4190"/>
                  </a:cubicBezTo>
                  <a:cubicBezTo>
                    <a:pt x="9273" y="4159"/>
                    <a:pt x="9242" y="4128"/>
                    <a:pt x="9212" y="4098"/>
                  </a:cubicBezTo>
                  <a:cubicBezTo>
                    <a:pt x="9212" y="4067"/>
                    <a:pt x="9181" y="4067"/>
                    <a:pt x="9181" y="4036"/>
                  </a:cubicBezTo>
                  <a:cubicBezTo>
                    <a:pt x="9119" y="3974"/>
                    <a:pt x="9057" y="3882"/>
                    <a:pt x="9027" y="3820"/>
                  </a:cubicBezTo>
                  <a:cubicBezTo>
                    <a:pt x="9027" y="3820"/>
                    <a:pt x="8996" y="3820"/>
                    <a:pt x="8996" y="3790"/>
                  </a:cubicBezTo>
                  <a:cubicBezTo>
                    <a:pt x="8965" y="3759"/>
                    <a:pt x="8934" y="3697"/>
                    <a:pt x="8903" y="3636"/>
                  </a:cubicBezTo>
                  <a:cubicBezTo>
                    <a:pt x="8873" y="3605"/>
                    <a:pt x="8842" y="3574"/>
                    <a:pt x="8842" y="3543"/>
                  </a:cubicBezTo>
                  <a:cubicBezTo>
                    <a:pt x="8842" y="3512"/>
                    <a:pt x="8842" y="3512"/>
                    <a:pt x="8811" y="3512"/>
                  </a:cubicBezTo>
                  <a:cubicBezTo>
                    <a:pt x="8688" y="3297"/>
                    <a:pt x="8595" y="3081"/>
                    <a:pt x="8472" y="2835"/>
                  </a:cubicBezTo>
                  <a:cubicBezTo>
                    <a:pt x="8472" y="2835"/>
                    <a:pt x="8472" y="2804"/>
                    <a:pt x="8472" y="2804"/>
                  </a:cubicBezTo>
                  <a:cubicBezTo>
                    <a:pt x="8534" y="2804"/>
                    <a:pt x="8626" y="2773"/>
                    <a:pt x="8719" y="2773"/>
                  </a:cubicBezTo>
                  <a:cubicBezTo>
                    <a:pt x="8565" y="2680"/>
                    <a:pt x="8411" y="2557"/>
                    <a:pt x="8287" y="2434"/>
                  </a:cubicBezTo>
                  <a:cubicBezTo>
                    <a:pt x="8256" y="2403"/>
                    <a:pt x="8256" y="2403"/>
                    <a:pt x="8226" y="2403"/>
                  </a:cubicBezTo>
                  <a:cubicBezTo>
                    <a:pt x="8226" y="2372"/>
                    <a:pt x="8226" y="2372"/>
                    <a:pt x="8226" y="2372"/>
                  </a:cubicBezTo>
                  <a:cubicBezTo>
                    <a:pt x="8041" y="2372"/>
                    <a:pt x="7887" y="2403"/>
                    <a:pt x="7733" y="2403"/>
                  </a:cubicBezTo>
                  <a:cubicBezTo>
                    <a:pt x="7227" y="2439"/>
                    <a:pt x="6775" y="2454"/>
                    <a:pt x="6369" y="2454"/>
                  </a:cubicBezTo>
                  <a:cubicBezTo>
                    <a:pt x="6082" y="2454"/>
                    <a:pt x="5819" y="2447"/>
                    <a:pt x="5576" y="2434"/>
                  </a:cubicBezTo>
                  <a:cubicBezTo>
                    <a:pt x="4406" y="2372"/>
                    <a:pt x="3666" y="2157"/>
                    <a:pt x="3112" y="1849"/>
                  </a:cubicBezTo>
                  <a:cubicBezTo>
                    <a:pt x="2927" y="1756"/>
                    <a:pt x="2773" y="1664"/>
                    <a:pt x="2650" y="1571"/>
                  </a:cubicBezTo>
                  <a:cubicBezTo>
                    <a:pt x="2465" y="1448"/>
                    <a:pt x="2311" y="1325"/>
                    <a:pt x="2157" y="1202"/>
                  </a:cubicBezTo>
                  <a:lnTo>
                    <a:pt x="2157" y="1202"/>
                  </a:lnTo>
                  <a:cubicBezTo>
                    <a:pt x="3851" y="1479"/>
                    <a:pt x="5761" y="1602"/>
                    <a:pt x="7640" y="1602"/>
                  </a:cubicBezTo>
                  <a:cubicBezTo>
                    <a:pt x="7579" y="1479"/>
                    <a:pt x="7517" y="1325"/>
                    <a:pt x="7456" y="1171"/>
                  </a:cubicBezTo>
                  <a:cubicBezTo>
                    <a:pt x="7394" y="1048"/>
                    <a:pt x="7363" y="924"/>
                    <a:pt x="7332" y="801"/>
                  </a:cubicBezTo>
                  <a:cubicBezTo>
                    <a:pt x="7332" y="770"/>
                    <a:pt x="7332" y="770"/>
                    <a:pt x="7332" y="740"/>
                  </a:cubicBezTo>
                  <a:cubicBezTo>
                    <a:pt x="4929" y="740"/>
                    <a:pt x="2434" y="55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16;p48">
              <a:extLst>
                <a:ext uri="{FF2B5EF4-FFF2-40B4-BE49-F238E27FC236}">
                  <a16:creationId xmlns:a16="http://schemas.microsoft.com/office/drawing/2014/main" id="{2B5D9D32-F493-C48D-6DAE-D256696E433E}"/>
                </a:ext>
              </a:extLst>
            </p:cNvPr>
            <p:cNvSpPr/>
            <p:nvPr/>
          </p:nvSpPr>
          <p:spPr>
            <a:xfrm>
              <a:off x="1769400" y="4878425"/>
              <a:ext cx="13875" cy="13900"/>
            </a:xfrm>
            <a:custGeom>
              <a:avLst/>
              <a:gdLst/>
              <a:ahLst/>
              <a:cxnLst/>
              <a:rect l="l" t="t" r="r" b="b"/>
              <a:pathLst>
                <a:path w="555" h="556" extrusionOk="0">
                  <a:moveTo>
                    <a:pt x="555" y="1"/>
                  </a:moveTo>
                  <a:cubicBezTo>
                    <a:pt x="370" y="32"/>
                    <a:pt x="185" y="93"/>
                    <a:pt x="0" y="124"/>
                  </a:cubicBezTo>
                  <a:cubicBezTo>
                    <a:pt x="31" y="155"/>
                    <a:pt x="62" y="217"/>
                    <a:pt x="93" y="247"/>
                  </a:cubicBezTo>
                  <a:cubicBezTo>
                    <a:pt x="123" y="247"/>
                    <a:pt x="123" y="278"/>
                    <a:pt x="123" y="278"/>
                  </a:cubicBezTo>
                  <a:cubicBezTo>
                    <a:pt x="154" y="309"/>
                    <a:pt x="185" y="340"/>
                    <a:pt x="216" y="340"/>
                  </a:cubicBezTo>
                  <a:cubicBezTo>
                    <a:pt x="247" y="401"/>
                    <a:pt x="277" y="432"/>
                    <a:pt x="339" y="463"/>
                  </a:cubicBezTo>
                  <a:cubicBezTo>
                    <a:pt x="370" y="494"/>
                    <a:pt x="431" y="525"/>
                    <a:pt x="462" y="555"/>
                  </a:cubicBezTo>
                  <a:cubicBezTo>
                    <a:pt x="462" y="525"/>
                    <a:pt x="462" y="525"/>
                    <a:pt x="462" y="494"/>
                  </a:cubicBezTo>
                  <a:cubicBezTo>
                    <a:pt x="462" y="525"/>
                    <a:pt x="462" y="525"/>
                    <a:pt x="431" y="525"/>
                  </a:cubicBezTo>
                  <a:cubicBezTo>
                    <a:pt x="462" y="525"/>
                    <a:pt x="462" y="494"/>
                    <a:pt x="462" y="494"/>
                  </a:cubicBezTo>
                  <a:lnTo>
                    <a:pt x="462" y="494"/>
                  </a:lnTo>
                  <a:cubicBezTo>
                    <a:pt x="462" y="494"/>
                    <a:pt x="462" y="494"/>
                    <a:pt x="462" y="494"/>
                  </a:cubicBezTo>
                  <a:cubicBezTo>
                    <a:pt x="462" y="463"/>
                    <a:pt x="462" y="432"/>
                    <a:pt x="493" y="401"/>
                  </a:cubicBezTo>
                  <a:cubicBezTo>
                    <a:pt x="493" y="371"/>
                    <a:pt x="493" y="340"/>
                    <a:pt x="493" y="309"/>
                  </a:cubicBezTo>
                  <a:cubicBezTo>
                    <a:pt x="493" y="247"/>
                    <a:pt x="524" y="186"/>
                    <a:pt x="524" y="124"/>
                  </a:cubicBezTo>
                  <a:cubicBezTo>
                    <a:pt x="524" y="124"/>
                    <a:pt x="524" y="124"/>
                    <a:pt x="524" y="93"/>
                  </a:cubicBezTo>
                  <a:cubicBezTo>
                    <a:pt x="555" y="62"/>
                    <a:pt x="555" y="32"/>
                    <a:pt x="5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17;p48">
              <a:extLst>
                <a:ext uri="{FF2B5EF4-FFF2-40B4-BE49-F238E27FC236}">
                  <a16:creationId xmlns:a16="http://schemas.microsoft.com/office/drawing/2014/main" id="{A86515BD-8436-752B-E0AC-C928FB229910}"/>
                </a:ext>
              </a:extLst>
            </p:cNvPr>
            <p:cNvSpPr/>
            <p:nvPr/>
          </p:nvSpPr>
          <p:spPr>
            <a:xfrm>
              <a:off x="1743975" y="4808350"/>
              <a:ext cx="55475" cy="42375"/>
            </a:xfrm>
            <a:custGeom>
              <a:avLst/>
              <a:gdLst/>
              <a:ahLst/>
              <a:cxnLst/>
              <a:rect l="l" t="t" r="r" b="b"/>
              <a:pathLst>
                <a:path w="2219" h="1695" extrusionOk="0">
                  <a:moveTo>
                    <a:pt x="0" y="0"/>
                  </a:moveTo>
                  <a:lnTo>
                    <a:pt x="0" y="0"/>
                  </a:lnTo>
                  <a:cubicBezTo>
                    <a:pt x="31" y="62"/>
                    <a:pt x="31" y="93"/>
                    <a:pt x="62" y="154"/>
                  </a:cubicBezTo>
                  <a:cubicBezTo>
                    <a:pt x="93" y="185"/>
                    <a:pt x="124" y="247"/>
                    <a:pt x="124" y="278"/>
                  </a:cubicBezTo>
                  <a:cubicBezTo>
                    <a:pt x="155" y="339"/>
                    <a:pt x="185" y="370"/>
                    <a:pt x="247" y="432"/>
                  </a:cubicBezTo>
                  <a:cubicBezTo>
                    <a:pt x="247" y="432"/>
                    <a:pt x="247" y="432"/>
                    <a:pt x="247" y="463"/>
                  </a:cubicBezTo>
                  <a:cubicBezTo>
                    <a:pt x="309" y="524"/>
                    <a:pt x="339" y="586"/>
                    <a:pt x="401" y="647"/>
                  </a:cubicBezTo>
                  <a:cubicBezTo>
                    <a:pt x="401" y="678"/>
                    <a:pt x="401" y="678"/>
                    <a:pt x="401" y="678"/>
                  </a:cubicBezTo>
                  <a:cubicBezTo>
                    <a:pt x="432" y="678"/>
                    <a:pt x="432" y="709"/>
                    <a:pt x="463" y="740"/>
                  </a:cubicBezTo>
                  <a:cubicBezTo>
                    <a:pt x="493" y="771"/>
                    <a:pt x="524" y="801"/>
                    <a:pt x="555" y="832"/>
                  </a:cubicBezTo>
                  <a:cubicBezTo>
                    <a:pt x="678" y="986"/>
                    <a:pt x="832" y="1079"/>
                    <a:pt x="955" y="1202"/>
                  </a:cubicBezTo>
                  <a:cubicBezTo>
                    <a:pt x="986" y="1233"/>
                    <a:pt x="1048" y="1264"/>
                    <a:pt x="1079" y="1294"/>
                  </a:cubicBezTo>
                  <a:cubicBezTo>
                    <a:pt x="1110" y="1294"/>
                    <a:pt x="1110" y="1325"/>
                    <a:pt x="1140" y="1325"/>
                  </a:cubicBezTo>
                  <a:cubicBezTo>
                    <a:pt x="1264" y="1418"/>
                    <a:pt x="1387" y="1479"/>
                    <a:pt x="1510" y="1541"/>
                  </a:cubicBezTo>
                  <a:cubicBezTo>
                    <a:pt x="1602" y="1602"/>
                    <a:pt x="1726" y="1664"/>
                    <a:pt x="1818" y="1695"/>
                  </a:cubicBezTo>
                  <a:cubicBezTo>
                    <a:pt x="1849" y="1602"/>
                    <a:pt x="1849" y="1541"/>
                    <a:pt x="1880" y="1448"/>
                  </a:cubicBezTo>
                  <a:cubicBezTo>
                    <a:pt x="1911" y="1356"/>
                    <a:pt x="1911" y="1264"/>
                    <a:pt x="1941" y="1171"/>
                  </a:cubicBezTo>
                  <a:cubicBezTo>
                    <a:pt x="1972" y="1140"/>
                    <a:pt x="1972" y="1109"/>
                    <a:pt x="1972" y="1079"/>
                  </a:cubicBezTo>
                  <a:cubicBezTo>
                    <a:pt x="1972" y="1048"/>
                    <a:pt x="2003" y="1048"/>
                    <a:pt x="2003" y="1017"/>
                  </a:cubicBezTo>
                  <a:cubicBezTo>
                    <a:pt x="2003" y="986"/>
                    <a:pt x="2003" y="986"/>
                    <a:pt x="2003" y="955"/>
                  </a:cubicBezTo>
                  <a:cubicBezTo>
                    <a:pt x="1756" y="894"/>
                    <a:pt x="1572" y="832"/>
                    <a:pt x="1448" y="771"/>
                  </a:cubicBezTo>
                  <a:cubicBezTo>
                    <a:pt x="1356" y="709"/>
                    <a:pt x="1294" y="678"/>
                    <a:pt x="1233" y="617"/>
                  </a:cubicBezTo>
                  <a:lnTo>
                    <a:pt x="1294" y="617"/>
                  </a:lnTo>
                  <a:cubicBezTo>
                    <a:pt x="1572" y="617"/>
                    <a:pt x="1849" y="617"/>
                    <a:pt x="2126" y="586"/>
                  </a:cubicBezTo>
                  <a:cubicBezTo>
                    <a:pt x="2126" y="555"/>
                    <a:pt x="2157" y="524"/>
                    <a:pt x="2157" y="493"/>
                  </a:cubicBezTo>
                  <a:lnTo>
                    <a:pt x="2157" y="493"/>
                  </a:lnTo>
                  <a:cubicBezTo>
                    <a:pt x="2095" y="524"/>
                    <a:pt x="2034" y="555"/>
                    <a:pt x="1972" y="586"/>
                  </a:cubicBezTo>
                  <a:cubicBezTo>
                    <a:pt x="2034" y="524"/>
                    <a:pt x="2095" y="493"/>
                    <a:pt x="2157" y="463"/>
                  </a:cubicBezTo>
                  <a:lnTo>
                    <a:pt x="2188" y="463"/>
                  </a:lnTo>
                  <a:cubicBezTo>
                    <a:pt x="2188" y="463"/>
                    <a:pt x="2188" y="432"/>
                    <a:pt x="2188" y="432"/>
                  </a:cubicBezTo>
                  <a:cubicBezTo>
                    <a:pt x="2188" y="401"/>
                    <a:pt x="2188" y="370"/>
                    <a:pt x="2219" y="339"/>
                  </a:cubicBezTo>
                  <a:cubicBezTo>
                    <a:pt x="2219" y="339"/>
                    <a:pt x="2219" y="309"/>
                    <a:pt x="2219" y="309"/>
                  </a:cubicBezTo>
                  <a:cubicBezTo>
                    <a:pt x="2034" y="278"/>
                    <a:pt x="1849" y="247"/>
                    <a:pt x="1664" y="216"/>
                  </a:cubicBezTo>
                  <a:lnTo>
                    <a:pt x="1633" y="216"/>
                  </a:lnTo>
                  <a:cubicBezTo>
                    <a:pt x="1510" y="185"/>
                    <a:pt x="1418" y="154"/>
                    <a:pt x="1294" y="154"/>
                  </a:cubicBezTo>
                  <a:cubicBezTo>
                    <a:pt x="1264" y="154"/>
                    <a:pt x="1233" y="154"/>
                    <a:pt x="1202" y="124"/>
                  </a:cubicBezTo>
                  <a:cubicBezTo>
                    <a:pt x="986" y="124"/>
                    <a:pt x="740" y="93"/>
                    <a:pt x="493" y="62"/>
                  </a:cubicBezTo>
                  <a:cubicBezTo>
                    <a:pt x="339" y="62"/>
                    <a:pt x="155" y="3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18;p48">
              <a:extLst>
                <a:ext uri="{FF2B5EF4-FFF2-40B4-BE49-F238E27FC236}">
                  <a16:creationId xmlns:a16="http://schemas.microsoft.com/office/drawing/2014/main" id="{EE08A462-E82B-E341-B91E-02E31B28D9DE}"/>
                </a:ext>
              </a:extLst>
            </p:cNvPr>
            <p:cNvSpPr/>
            <p:nvPr/>
          </p:nvSpPr>
          <p:spPr>
            <a:xfrm>
              <a:off x="1707775" y="4741350"/>
              <a:ext cx="117100" cy="73175"/>
            </a:xfrm>
            <a:custGeom>
              <a:avLst/>
              <a:gdLst/>
              <a:ahLst/>
              <a:cxnLst/>
              <a:rect l="l" t="t" r="r" b="b"/>
              <a:pathLst>
                <a:path w="4684" h="2927" extrusionOk="0">
                  <a:moveTo>
                    <a:pt x="1" y="0"/>
                  </a:moveTo>
                  <a:cubicBezTo>
                    <a:pt x="1" y="31"/>
                    <a:pt x="31" y="62"/>
                    <a:pt x="31" y="93"/>
                  </a:cubicBezTo>
                  <a:cubicBezTo>
                    <a:pt x="31" y="123"/>
                    <a:pt x="31" y="123"/>
                    <a:pt x="62" y="154"/>
                  </a:cubicBezTo>
                  <a:cubicBezTo>
                    <a:pt x="93" y="277"/>
                    <a:pt x="124" y="401"/>
                    <a:pt x="155" y="524"/>
                  </a:cubicBezTo>
                  <a:cubicBezTo>
                    <a:pt x="216" y="678"/>
                    <a:pt x="309" y="832"/>
                    <a:pt x="401" y="955"/>
                  </a:cubicBezTo>
                  <a:cubicBezTo>
                    <a:pt x="401" y="986"/>
                    <a:pt x="401" y="986"/>
                    <a:pt x="401" y="986"/>
                  </a:cubicBezTo>
                  <a:cubicBezTo>
                    <a:pt x="432" y="1048"/>
                    <a:pt x="493" y="1109"/>
                    <a:pt x="524" y="1171"/>
                  </a:cubicBezTo>
                  <a:cubicBezTo>
                    <a:pt x="647" y="1356"/>
                    <a:pt x="802" y="1510"/>
                    <a:pt x="956" y="1664"/>
                  </a:cubicBezTo>
                  <a:cubicBezTo>
                    <a:pt x="986" y="1695"/>
                    <a:pt x="1017" y="1725"/>
                    <a:pt x="1017" y="1725"/>
                  </a:cubicBezTo>
                  <a:cubicBezTo>
                    <a:pt x="1048" y="1756"/>
                    <a:pt x="1048" y="1756"/>
                    <a:pt x="1048" y="1756"/>
                  </a:cubicBezTo>
                  <a:cubicBezTo>
                    <a:pt x="1202" y="1879"/>
                    <a:pt x="1325" y="1972"/>
                    <a:pt x="1479" y="2095"/>
                  </a:cubicBezTo>
                  <a:cubicBezTo>
                    <a:pt x="1510" y="2095"/>
                    <a:pt x="1541" y="2126"/>
                    <a:pt x="1572" y="2157"/>
                  </a:cubicBezTo>
                  <a:cubicBezTo>
                    <a:pt x="1880" y="2342"/>
                    <a:pt x="2219" y="2496"/>
                    <a:pt x="2588" y="2650"/>
                  </a:cubicBezTo>
                  <a:lnTo>
                    <a:pt x="2619" y="2650"/>
                  </a:lnTo>
                  <a:cubicBezTo>
                    <a:pt x="2773" y="2680"/>
                    <a:pt x="2896" y="2742"/>
                    <a:pt x="3050" y="2773"/>
                  </a:cubicBezTo>
                  <a:cubicBezTo>
                    <a:pt x="3112" y="2804"/>
                    <a:pt x="3204" y="2804"/>
                    <a:pt x="3266" y="2834"/>
                  </a:cubicBezTo>
                  <a:lnTo>
                    <a:pt x="3359" y="2834"/>
                  </a:lnTo>
                  <a:cubicBezTo>
                    <a:pt x="3359" y="2865"/>
                    <a:pt x="3389" y="2865"/>
                    <a:pt x="3389" y="2865"/>
                  </a:cubicBezTo>
                  <a:cubicBezTo>
                    <a:pt x="3482" y="2865"/>
                    <a:pt x="3605" y="2896"/>
                    <a:pt x="3697" y="2927"/>
                  </a:cubicBezTo>
                  <a:cubicBezTo>
                    <a:pt x="3697" y="2896"/>
                    <a:pt x="3728" y="2865"/>
                    <a:pt x="3728" y="2834"/>
                  </a:cubicBezTo>
                  <a:cubicBezTo>
                    <a:pt x="3728" y="2804"/>
                    <a:pt x="3728" y="2804"/>
                    <a:pt x="3728" y="2804"/>
                  </a:cubicBezTo>
                  <a:cubicBezTo>
                    <a:pt x="3728" y="2804"/>
                    <a:pt x="3728" y="2804"/>
                    <a:pt x="3759" y="2773"/>
                  </a:cubicBezTo>
                  <a:cubicBezTo>
                    <a:pt x="3759" y="2742"/>
                    <a:pt x="3759" y="2711"/>
                    <a:pt x="3790" y="2680"/>
                  </a:cubicBezTo>
                  <a:cubicBezTo>
                    <a:pt x="3821" y="2619"/>
                    <a:pt x="3851" y="2526"/>
                    <a:pt x="3882" y="2465"/>
                  </a:cubicBezTo>
                  <a:cubicBezTo>
                    <a:pt x="3882" y="2434"/>
                    <a:pt x="3882" y="2403"/>
                    <a:pt x="3882" y="2372"/>
                  </a:cubicBezTo>
                  <a:cubicBezTo>
                    <a:pt x="3944" y="2280"/>
                    <a:pt x="3975" y="2157"/>
                    <a:pt x="4005" y="2064"/>
                  </a:cubicBezTo>
                  <a:cubicBezTo>
                    <a:pt x="4005" y="2064"/>
                    <a:pt x="4036" y="2033"/>
                    <a:pt x="4036" y="2033"/>
                  </a:cubicBezTo>
                  <a:cubicBezTo>
                    <a:pt x="3851" y="2033"/>
                    <a:pt x="3697" y="2033"/>
                    <a:pt x="3513" y="2003"/>
                  </a:cubicBezTo>
                  <a:cubicBezTo>
                    <a:pt x="3697" y="2003"/>
                    <a:pt x="3882" y="1972"/>
                    <a:pt x="4067" y="1972"/>
                  </a:cubicBezTo>
                  <a:cubicBezTo>
                    <a:pt x="4067" y="1941"/>
                    <a:pt x="4098" y="1879"/>
                    <a:pt x="4098" y="1849"/>
                  </a:cubicBezTo>
                  <a:lnTo>
                    <a:pt x="4098" y="1849"/>
                  </a:lnTo>
                  <a:cubicBezTo>
                    <a:pt x="4005" y="1879"/>
                    <a:pt x="3913" y="1941"/>
                    <a:pt x="3821" y="1972"/>
                  </a:cubicBezTo>
                  <a:cubicBezTo>
                    <a:pt x="3882" y="1941"/>
                    <a:pt x="3944" y="1910"/>
                    <a:pt x="4036" y="1849"/>
                  </a:cubicBezTo>
                  <a:cubicBezTo>
                    <a:pt x="4067" y="1818"/>
                    <a:pt x="4098" y="1818"/>
                    <a:pt x="4129" y="1787"/>
                  </a:cubicBezTo>
                  <a:cubicBezTo>
                    <a:pt x="3605" y="1787"/>
                    <a:pt x="3174" y="1725"/>
                    <a:pt x="2835" y="1664"/>
                  </a:cubicBezTo>
                  <a:cubicBezTo>
                    <a:pt x="2742" y="1633"/>
                    <a:pt x="2650" y="1602"/>
                    <a:pt x="2558" y="1571"/>
                  </a:cubicBezTo>
                  <a:cubicBezTo>
                    <a:pt x="2496" y="1541"/>
                    <a:pt x="2434" y="1541"/>
                    <a:pt x="2373" y="1510"/>
                  </a:cubicBezTo>
                  <a:cubicBezTo>
                    <a:pt x="2126" y="1417"/>
                    <a:pt x="1941" y="1294"/>
                    <a:pt x="1787" y="1171"/>
                  </a:cubicBezTo>
                  <a:cubicBezTo>
                    <a:pt x="1726" y="1109"/>
                    <a:pt x="1633" y="1078"/>
                    <a:pt x="1572" y="1017"/>
                  </a:cubicBezTo>
                  <a:cubicBezTo>
                    <a:pt x="1572" y="986"/>
                    <a:pt x="1541" y="986"/>
                    <a:pt x="1541" y="955"/>
                  </a:cubicBezTo>
                  <a:cubicBezTo>
                    <a:pt x="1510" y="924"/>
                    <a:pt x="1479" y="924"/>
                    <a:pt x="1448" y="894"/>
                  </a:cubicBezTo>
                  <a:lnTo>
                    <a:pt x="1448" y="894"/>
                  </a:lnTo>
                  <a:cubicBezTo>
                    <a:pt x="1603" y="924"/>
                    <a:pt x="1726" y="924"/>
                    <a:pt x="1880" y="955"/>
                  </a:cubicBezTo>
                  <a:cubicBezTo>
                    <a:pt x="2034" y="986"/>
                    <a:pt x="2188" y="986"/>
                    <a:pt x="2342" y="1017"/>
                  </a:cubicBezTo>
                  <a:cubicBezTo>
                    <a:pt x="3020" y="1109"/>
                    <a:pt x="3728" y="1140"/>
                    <a:pt x="4406" y="1171"/>
                  </a:cubicBezTo>
                  <a:cubicBezTo>
                    <a:pt x="4437" y="1140"/>
                    <a:pt x="4468" y="1078"/>
                    <a:pt x="4468" y="1048"/>
                  </a:cubicBezTo>
                  <a:cubicBezTo>
                    <a:pt x="4498" y="986"/>
                    <a:pt x="4529" y="955"/>
                    <a:pt x="4560" y="894"/>
                  </a:cubicBezTo>
                  <a:cubicBezTo>
                    <a:pt x="4591" y="863"/>
                    <a:pt x="4591" y="801"/>
                    <a:pt x="4622" y="770"/>
                  </a:cubicBezTo>
                  <a:lnTo>
                    <a:pt x="4067" y="770"/>
                  </a:lnTo>
                  <a:cubicBezTo>
                    <a:pt x="4159" y="770"/>
                    <a:pt x="4283" y="740"/>
                    <a:pt x="4406" y="740"/>
                  </a:cubicBezTo>
                  <a:cubicBezTo>
                    <a:pt x="4498" y="678"/>
                    <a:pt x="4591" y="616"/>
                    <a:pt x="4683" y="555"/>
                  </a:cubicBezTo>
                  <a:cubicBezTo>
                    <a:pt x="4314" y="555"/>
                    <a:pt x="3975" y="524"/>
                    <a:pt x="3605" y="524"/>
                  </a:cubicBezTo>
                  <a:cubicBezTo>
                    <a:pt x="2619" y="462"/>
                    <a:pt x="1633" y="370"/>
                    <a:pt x="647" y="154"/>
                  </a:cubicBezTo>
                  <a:cubicBezTo>
                    <a:pt x="586" y="123"/>
                    <a:pt x="493" y="123"/>
                    <a:pt x="401" y="93"/>
                  </a:cubicBezTo>
                  <a:cubicBezTo>
                    <a:pt x="278" y="62"/>
                    <a:pt x="155" y="3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19;p48">
              <a:extLst>
                <a:ext uri="{FF2B5EF4-FFF2-40B4-BE49-F238E27FC236}">
                  <a16:creationId xmlns:a16="http://schemas.microsoft.com/office/drawing/2014/main" id="{776B3827-53B4-E194-11C3-FFC3C324A333}"/>
                </a:ext>
              </a:extLst>
            </p:cNvPr>
            <p:cNvSpPr/>
            <p:nvPr/>
          </p:nvSpPr>
          <p:spPr>
            <a:xfrm>
              <a:off x="1818675" y="4755975"/>
              <a:ext cx="6975" cy="3875"/>
            </a:xfrm>
            <a:custGeom>
              <a:avLst/>
              <a:gdLst/>
              <a:ahLst/>
              <a:cxnLst/>
              <a:rect l="l" t="t" r="r" b="b"/>
              <a:pathLst>
                <a:path w="279" h="155" extrusionOk="0">
                  <a:moveTo>
                    <a:pt x="278" y="1"/>
                  </a:moveTo>
                  <a:cubicBezTo>
                    <a:pt x="186" y="31"/>
                    <a:pt x="93" y="93"/>
                    <a:pt x="1" y="155"/>
                  </a:cubicBezTo>
                  <a:cubicBezTo>
                    <a:pt x="62" y="124"/>
                    <a:pt x="155" y="124"/>
                    <a:pt x="216" y="124"/>
                  </a:cubicBezTo>
                  <a:cubicBezTo>
                    <a:pt x="247" y="62"/>
                    <a:pt x="278" y="3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20;p48">
              <a:extLst>
                <a:ext uri="{FF2B5EF4-FFF2-40B4-BE49-F238E27FC236}">
                  <a16:creationId xmlns:a16="http://schemas.microsoft.com/office/drawing/2014/main" id="{1FF21B55-DF7D-BDA4-DF9E-1D16628495C1}"/>
                </a:ext>
              </a:extLst>
            </p:cNvPr>
            <p:cNvSpPr/>
            <p:nvPr/>
          </p:nvSpPr>
          <p:spPr>
            <a:xfrm>
              <a:off x="1797125" y="4678925"/>
              <a:ext cx="63175" cy="50125"/>
            </a:xfrm>
            <a:custGeom>
              <a:avLst/>
              <a:gdLst/>
              <a:ahLst/>
              <a:cxnLst/>
              <a:rect l="l" t="t" r="r" b="b"/>
              <a:pathLst>
                <a:path w="2527" h="2005" extrusionOk="0">
                  <a:moveTo>
                    <a:pt x="96" y="0"/>
                  </a:moveTo>
                  <a:cubicBezTo>
                    <a:pt x="64" y="0"/>
                    <a:pt x="32" y="1"/>
                    <a:pt x="0" y="2"/>
                  </a:cubicBezTo>
                  <a:cubicBezTo>
                    <a:pt x="770" y="587"/>
                    <a:pt x="1232" y="1234"/>
                    <a:pt x="1448" y="1665"/>
                  </a:cubicBezTo>
                  <a:cubicBezTo>
                    <a:pt x="1479" y="1727"/>
                    <a:pt x="1510" y="1789"/>
                    <a:pt x="1541" y="1850"/>
                  </a:cubicBezTo>
                  <a:cubicBezTo>
                    <a:pt x="1571" y="1912"/>
                    <a:pt x="1602" y="1943"/>
                    <a:pt x="1602" y="2004"/>
                  </a:cubicBezTo>
                  <a:cubicBezTo>
                    <a:pt x="1695" y="1943"/>
                    <a:pt x="1756" y="1881"/>
                    <a:pt x="1849" y="1850"/>
                  </a:cubicBezTo>
                  <a:cubicBezTo>
                    <a:pt x="1879" y="1819"/>
                    <a:pt x="1910" y="1819"/>
                    <a:pt x="1941" y="1789"/>
                  </a:cubicBezTo>
                  <a:cubicBezTo>
                    <a:pt x="1972" y="1758"/>
                    <a:pt x="2003" y="1696"/>
                    <a:pt x="2003" y="1665"/>
                  </a:cubicBezTo>
                  <a:cubicBezTo>
                    <a:pt x="2157" y="1481"/>
                    <a:pt x="2280" y="1296"/>
                    <a:pt x="2403" y="1142"/>
                  </a:cubicBezTo>
                  <a:cubicBezTo>
                    <a:pt x="2434" y="1080"/>
                    <a:pt x="2496" y="1018"/>
                    <a:pt x="2526" y="957"/>
                  </a:cubicBezTo>
                  <a:cubicBezTo>
                    <a:pt x="2496" y="957"/>
                    <a:pt x="2434" y="957"/>
                    <a:pt x="2372" y="988"/>
                  </a:cubicBezTo>
                  <a:cubicBezTo>
                    <a:pt x="2342" y="988"/>
                    <a:pt x="2342" y="1018"/>
                    <a:pt x="2311" y="1018"/>
                  </a:cubicBezTo>
                  <a:cubicBezTo>
                    <a:pt x="2249" y="1049"/>
                    <a:pt x="2187" y="1080"/>
                    <a:pt x="2126" y="1142"/>
                  </a:cubicBezTo>
                  <a:cubicBezTo>
                    <a:pt x="2187" y="1080"/>
                    <a:pt x="2218" y="1049"/>
                    <a:pt x="2280" y="1018"/>
                  </a:cubicBezTo>
                  <a:cubicBezTo>
                    <a:pt x="2311" y="988"/>
                    <a:pt x="2311" y="988"/>
                    <a:pt x="2311" y="988"/>
                  </a:cubicBezTo>
                  <a:lnTo>
                    <a:pt x="2280" y="988"/>
                  </a:lnTo>
                  <a:cubicBezTo>
                    <a:pt x="2126" y="1018"/>
                    <a:pt x="2003" y="1018"/>
                    <a:pt x="1849" y="1018"/>
                  </a:cubicBezTo>
                  <a:cubicBezTo>
                    <a:pt x="1972" y="1018"/>
                    <a:pt x="2095" y="988"/>
                    <a:pt x="2249" y="957"/>
                  </a:cubicBezTo>
                  <a:cubicBezTo>
                    <a:pt x="1742" y="450"/>
                    <a:pt x="1062" y="0"/>
                    <a:pt x="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21;p48">
              <a:extLst>
                <a:ext uri="{FF2B5EF4-FFF2-40B4-BE49-F238E27FC236}">
                  <a16:creationId xmlns:a16="http://schemas.microsoft.com/office/drawing/2014/main" id="{C4F328AC-A12C-12B7-D8DE-AC802723306F}"/>
                </a:ext>
              </a:extLst>
            </p:cNvPr>
            <p:cNvSpPr/>
            <p:nvPr/>
          </p:nvSpPr>
          <p:spPr>
            <a:xfrm>
              <a:off x="1837925" y="4730550"/>
              <a:ext cx="3125" cy="3875"/>
            </a:xfrm>
            <a:custGeom>
              <a:avLst/>
              <a:gdLst/>
              <a:ahLst/>
              <a:cxnLst/>
              <a:rect l="l" t="t" r="r" b="b"/>
              <a:pathLst>
                <a:path w="125" h="155" extrusionOk="0">
                  <a:moveTo>
                    <a:pt x="1" y="1"/>
                  </a:moveTo>
                  <a:cubicBezTo>
                    <a:pt x="1" y="32"/>
                    <a:pt x="1" y="63"/>
                    <a:pt x="1" y="93"/>
                  </a:cubicBezTo>
                  <a:cubicBezTo>
                    <a:pt x="1" y="124"/>
                    <a:pt x="1" y="124"/>
                    <a:pt x="32" y="155"/>
                  </a:cubicBezTo>
                  <a:cubicBezTo>
                    <a:pt x="63" y="93"/>
                    <a:pt x="93" y="63"/>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22;p48">
              <a:extLst>
                <a:ext uri="{FF2B5EF4-FFF2-40B4-BE49-F238E27FC236}">
                  <a16:creationId xmlns:a16="http://schemas.microsoft.com/office/drawing/2014/main" id="{8FA7C2B1-73CE-640A-66C6-FC2FC6BF3D38}"/>
                </a:ext>
              </a:extLst>
            </p:cNvPr>
            <p:cNvSpPr/>
            <p:nvPr/>
          </p:nvSpPr>
          <p:spPr>
            <a:xfrm>
              <a:off x="1837925" y="4726700"/>
              <a:ext cx="5425" cy="3125"/>
            </a:xfrm>
            <a:custGeom>
              <a:avLst/>
              <a:gdLst/>
              <a:ahLst/>
              <a:cxnLst/>
              <a:rect l="l" t="t" r="r" b="b"/>
              <a:pathLst>
                <a:path w="217" h="125" extrusionOk="0">
                  <a:moveTo>
                    <a:pt x="217" y="1"/>
                  </a:moveTo>
                  <a:lnTo>
                    <a:pt x="217" y="1"/>
                  </a:lnTo>
                  <a:cubicBezTo>
                    <a:pt x="155" y="32"/>
                    <a:pt x="63" y="62"/>
                    <a:pt x="1" y="124"/>
                  </a:cubicBezTo>
                  <a:cubicBezTo>
                    <a:pt x="63" y="93"/>
                    <a:pt x="93" y="93"/>
                    <a:pt x="155" y="93"/>
                  </a:cubicBezTo>
                  <a:cubicBezTo>
                    <a:pt x="186" y="62"/>
                    <a:pt x="186" y="32"/>
                    <a:pt x="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23;p48">
              <a:extLst>
                <a:ext uri="{FF2B5EF4-FFF2-40B4-BE49-F238E27FC236}">
                  <a16:creationId xmlns:a16="http://schemas.microsoft.com/office/drawing/2014/main" id="{158388C3-3319-8D8C-68D5-3073D977069F}"/>
                </a:ext>
              </a:extLst>
            </p:cNvPr>
            <p:cNvSpPr/>
            <p:nvPr/>
          </p:nvSpPr>
          <p:spPr>
            <a:xfrm>
              <a:off x="1804825" y="5045575"/>
              <a:ext cx="91675" cy="28500"/>
            </a:xfrm>
            <a:custGeom>
              <a:avLst/>
              <a:gdLst/>
              <a:ahLst/>
              <a:cxnLst/>
              <a:rect l="l" t="t" r="r" b="b"/>
              <a:pathLst>
                <a:path w="3667" h="1140" extrusionOk="0">
                  <a:moveTo>
                    <a:pt x="3666" y="0"/>
                  </a:moveTo>
                  <a:lnTo>
                    <a:pt x="3666" y="0"/>
                  </a:lnTo>
                  <a:cubicBezTo>
                    <a:pt x="3389" y="31"/>
                    <a:pt x="3143" y="62"/>
                    <a:pt x="2865" y="92"/>
                  </a:cubicBezTo>
                  <a:lnTo>
                    <a:pt x="2834" y="92"/>
                  </a:lnTo>
                  <a:cubicBezTo>
                    <a:pt x="2804" y="92"/>
                    <a:pt x="2742" y="123"/>
                    <a:pt x="2711" y="123"/>
                  </a:cubicBezTo>
                  <a:cubicBezTo>
                    <a:pt x="2557" y="123"/>
                    <a:pt x="2403" y="154"/>
                    <a:pt x="2249" y="154"/>
                  </a:cubicBezTo>
                  <a:cubicBezTo>
                    <a:pt x="2034" y="185"/>
                    <a:pt x="1787" y="185"/>
                    <a:pt x="1541" y="185"/>
                  </a:cubicBezTo>
                  <a:lnTo>
                    <a:pt x="1109" y="185"/>
                  </a:lnTo>
                  <a:cubicBezTo>
                    <a:pt x="986" y="185"/>
                    <a:pt x="863" y="185"/>
                    <a:pt x="709" y="154"/>
                  </a:cubicBezTo>
                  <a:cubicBezTo>
                    <a:pt x="462" y="123"/>
                    <a:pt x="247" y="92"/>
                    <a:pt x="0" y="31"/>
                  </a:cubicBezTo>
                  <a:lnTo>
                    <a:pt x="0" y="31"/>
                  </a:lnTo>
                  <a:cubicBezTo>
                    <a:pt x="62" y="370"/>
                    <a:pt x="154" y="678"/>
                    <a:pt x="216" y="986"/>
                  </a:cubicBezTo>
                  <a:cubicBezTo>
                    <a:pt x="216" y="1047"/>
                    <a:pt x="247" y="1078"/>
                    <a:pt x="247" y="1140"/>
                  </a:cubicBezTo>
                  <a:cubicBezTo>
                    <a:pt x="277" y="1140"/>
                    <a:pt x="308" y="1109"/>
                    <a:pt x="339" y="1109"/>
                  </a:cubicBezTo>
                  <a:cubicBezTo>
                    <a:pt x="524" y="1047"/>
                    <a:pt x="678" y="1017"/>
                    <a:pt x="832" y="955"/>
                  </a:cubicBezTo>
                  <a:cubicBezTo>
                    <a:pt x="1017" y="893"/>
                    <a:pt x="1171" y="863"/>
                    <a:pt x="1325" y="801"/>
                  </a:cubicBezTo>
                  <a:cubicBezTo>
                    <a:pt x="1818" y="647"/>
                    <a:pt x="2280" y="524"/>
                    <a:pt x="2680" y="370"/>
                  </a:cubicBezTo>
                  <a:cubicBezTo>
                    <a:pt x="2711" y="370"/>
                    <a:pt x="2742" y="370"/>
                    <a:pt x="2773" y="339"/>
                  </a:cubicBezTo>
                  <a:cubicBezTo>
                    <a:pt x="3081" y="246"/>
                    <a:pt x="3389" y="123"/>
                    <a:pt x="3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24;p48">
              <a:extLst>
                <a:ext uri="{FF2B5EF4-FFF2-40B4-BE49-F238E27FC236}">
                  <a16:creationId xmlns:a16="http://schemas.microsoft.com/office/drawing/2014/main" id="{1029DB62-BF5F-7A0F-9E72-8477B8F7828E}"/>
                </a:ext>
              </a:extLst>
            </p:cNvPr>
            <p:cNvSpPr/>
            <p:nvPr/>
          </p:nvSpPr>
          <p:spPr>
            <a:xfrm>
              <a:off x="1825625" y="5120275"/>
              <a:ext cx="94750" cy="30050"/>
            </a:xfrm>
            <a:custGeom>
              <a:avLst/>
              <a:gdLst/>
              <a:ahLst/>
              <a:cxnLst/>
              <a:rect l="l" t="t" r="r" b="b"/>
              <a:pathLst>
                <a:path w="3790" h="1202" extrusionOk="0">
                  <a:moveTo>
                    <a:pt x="3789" y="0"/>
                  </a:moveTo>
                  <a:cubicBezTo>
                    <a:pt x="3728" y="0"/>
                    <a:pt x="3666" y="0"/>
                    <a:pt x="3604" y="31"/>
                  </a:cubicBezTo>
                  <a:cubicBezTo>
                    <a:pt x="2958" y="154"/>
                    <a:pt x="2341" y="247"/>
                    <a:pt x="1756" y="247"/>
                  </a:cubicBezTo>
                  <a:lnTo>
                    <a:pt x="1202" y="247"/>
                  </a:lnTo>
                  <a:cubicBezTo>
                    <a:pt x="801" y="216"/>
                    <a:pt x="401" y="124"/>
                    <a:pt x="0" y="0"/>
                  </a:cubicBezTo>
                  <a:lnTo>
                    <a:pt x="0" y="0"/>
                  </a:lnTo>
                  <a:cubicBezTo>
                    <a:pt x="185" y="401"/>
                    <a:pt x="339" y="832"/>
                    <a:pt x="555" y="1202"/>
                  </a:cubicBezTo>
                  <a:cubicBezTo>
                    <a:pt x="647" y="1202"/>
                    <a:pt x="739" y="1171"/>
                    <a:pt x="863" y="1140"/>
                  </a:cubicBezTo>
                  <a:cubicBezTo>
                    <a:pt x="1171" y="1079"/>
                    <a:pt x="1479" y="986"/>
                    <a:pt x="1756" y="894"/>
                  </a:cubicBezTo>
                  <a:cubicBezTo>
                    <a:pt x="2495" y="678"/>
                    <a:pt x="3081" y="432"/>
                    <a:pt x="3604" y="93"/>
                  </a:cubicBezTo>
                  <a:cubicBezTo>
                    <a:pt x="3666" y="62"/>
                    <a:pt x="3728" y="31"/>
                    <a:pt x="3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25;p48">
              <a:extLst>
                <a:ext uri="{FF2B5EF4-FFF2-40B4-BE49-F238E27FC236}">
                  <a16:creationId xmlns:a16="http://schemas.microsoft.com/office/drawing/2014/main" id="{FA7B5A3F-D262-556E-E528-0DE980CF9611}"/>
                </a:ext>
              </a:extLst>
            </p:cNvPr>
            <p:cNvSpPr/>
            <p:nvPr/>
          </p:nvSpPr>
          <p:spPr>
            <a:xfrm>
              <a:off x="1797125" y="4604250"/>
              <a:ext cx="502175" cy="704750"/>
            </a:xfrm>
            <a:custGeom>
              <a:avLst/>
              <a:gdLst/>
              <a:ahLst/>
              <a:cxnLst/>
              <a:rect l="l" t="t" r="r" b="b"/>
              <a:pathLst>
                <a:path w="20087" h="28190" extrusionOk="0">
                  <a:moveTo>
                    <a:pt x="12169" y="4930"/>
                  </a:moveTo>
                  <a:lnTo>
                    <a:pt x="11953" y="6747"/>
                  </a:lnTo>
                  <a:lnTo>
                    <a:pt x="11368" y="5145"/>
                  </a:lnTo>
                  <a:cubicBezTo>
                    <a:pt x="11645" y="5053"/>
                    <a:pt x="11892" y="4991"/>
                    <a:pt x="12169" y="4930"/>
                  </a:cubicBezTo>
                  <a:close/>
                  <a:moveTo>
                    <a:pt x="10351" y="5669"/>
                  </a:moveTo>
                  <a:lnTo>
                    <a:pt x="10567" y="7610"/>
                  </a:lnTo>
                  <a:lnTo>
                    <a:pt x="10567" y="7610"/>
                  </a:lnTo>
                  <a:lnTo>
                    <a:pt x="9643" y="6224"/>
                  </a:lnTo>
                  <a:cubicBezTo>
                    <a:pt x="9858" y="6039"/>
                    <a:pt x="10105" y="5854"/>
                    <a:pt x="10351" y="5669"/>
                  </a:cubicBezTo>
                  <a:close/>
                  <a:moveTo>
                    <a:pt x="15250" y="5607"/>
                  </a:moveTo>
                  <a:cubicBezTo>
                    <a:pt x="15558" y="5792"/>
                    <a:pt x="15866" y="6008"/>
                    <a:pt x="16143" y="6285"/>
                  </a:cubicBezTo>
                  <a:lnTo>
                    <a:pt x="15096" y="7641"/>
                  </a:lnTo>
                  <a:lnTo>
                    <a:pt x="15250" y="5607"/>
                  </a:lnTo>
                  <a:close/>
                  <a:moveTo>
                    <a:pt x="8780" y="7179"/>
                  </a:moveTo>
                  <a:lnTo>
                    <a:pt x="9304" y="8719"/>
                  </a:lnTo>
                  <a:lnTo>
                    <a:pt x="8287" y="7918"/>
                  </a:lnTo>
                  <a:cubicBezTo>
                    <a:pt x="8441" y="7672"/>
                    <a:pt x="8595" y="7425"/>
                    <a:pt x="8780" y="7179"/>
                  </a:cubicBezTo>
                  <a:close/>
                  <a:moveTo>
                    <a:pt x="13432" y="7949"/>
                  </a:moveTo>
                  <a:lnTo>
                    <a:pt x="13494" y="8750"/>
                  </a:lnTo>
                  <a:lnTo>
                    <a:pt x="13216" y="8750"/>
                  </a:lnTo>
                  <a:lnTo>
                    <a:pt x="13432" y="7949"/>
                  </a:lnTo>
                  <a:close/>
                  <a:moveTo>
                    <a:pt x="13216" y="4899"/>
                  </a:moveTo>
                  <a:cubicBezTo>
                    <a:pt x="13555" y="4930"/>
                    <a:pt x="13894" y="4991"/>
                    <a:pt x="14233" y="5115"/>
                  </a:cubicBezTo>
                  <a:cubicBezTo>
                    <a:pt x="14572" y="5238"/>
                    <a:pt x="14911" y="5392"/>
                    <a:pt x="15219" y="5577"/>
                  </a:cubicBezTo>
                  <a:lnTo>
                    <a:pt x="14880" y="7918"/>
                  </a:lnTo>
                  <a:lnTo>
                    <a:pt x="14202" y="8811"/>
                  </a:lnTo>
                  <a:cubicBezTo>
                    <a:pt x="14048" y="8781"/>
                    <a:pt x="13925" y="8781"/>
                    <a:pt x="13771" y="8750"/>
                  </a:cubicBezTo>
                  <a:lnTo>
                    <a:pt x="13586" y="7425"/>
                  </a:lnTo>
                  <a:lnTo>
                    <a:pt x="14233" y="5115"/>
                  </a:lnTo>
                  <a:lnTo>
                    <a:pt x="13524" y="7025"/>
                  </a:lnTo>
                  <a:lnTo>
                    <a:pt x="13216" y="4899"/>
                  </a:lnTo>
                  <a:close/>
                  <a:moveTo>
                    <a:pt x="12854" y="4886"/>
                  </a:moveTo>
                  <a:cubicBezTo>
                    <a:pt x="12944" y="4886"/>
                    <a:pt x="13034" y="4890"/>
                    <a:pt x="13124" y="4899"/>
                  </a:cubicBezTo>
                  <a:lnTo>
                    <a:pt x="13216" y="4899"/>
                  </a:lnTo>
                  <a:lnTo>
                    <a:pt x="13401" y="7363"/>
                  </a:lnTo>
                  <a:lnTo>
                    <a:pt x="12847" y="8842"/>
                  </a:lnTo>
                  <a:cubicBezTo>
                    <a:pt x="12816" y="8842"/>
                    <a:pt x="12785" y="8842"/>
                    <a:pt x="12754" y="8873"/>
                  </a:cubicBezTo>
                  <a:lnTo>
                    <a:pt x="12107" y="7148"/>
                  </a:lnTo>
                  <a:lnTo>
                    <a:pt x="12231" y="4930"/>
                  </a:lnTo>
                  <a:cubicBezTo>
                    <a:pt x="12427" y="4908"/>
                    <a:pt x="12638" y="4886"/>
                    <a:pt x="12854" y="4886"/>
                  </a:cubicBezTo>
                  <a:close/>
                  <a:moveTo>
                    <a:pt x="14818" y="8473"/>
                  </a:moveTo>
                  <a:lnTo>
                    <a:pt x="14726" y="9027"/>
                  </a:lnTo>
                  <a:cubicBezTo>
                    <a:pt x="14664" y="8996"/>
                    <a:pt x="14603" y="8965"/>
                    <a:pt x="14541" y="8935"/>
                  </a:cubicBezTo>
                  <a:lnTo>
                    <a:pt x="14818" y="8473"/>
                  </a:lnTo>
                  <a:close/>
                  <a:moveTo>
                    <a:pt x="12077" y="7733"/>
                  </a:moveTo>
                  <a:lnTo>
                    <a:pt x="12446" y="8965"/>
                  </a:lnTo>
                  <a:cubicBezTo>
                    <a:pt x="12292" y="9027"/>
                    <a:pt x="12169" y="9119"/>
                    <a:pt x="12015" y="9212"/>
                  </a:cubicBezTo>
                  <a:lnTo>
                    <a:pt x="12077" y="7733"/>
                  </a:lnTo>
                  <a:close/>
                  <a:moveTo>
                    <a:pt x="11337" y="5176"/>
                  </a:moveTo>
                  <a:lnTo>
                    <a:pt x="11923" y="7179"/>
                  </a:lnTo>
                  <a:lnTo>
                    <a:pt x="11676" y="9243"/>
                  </a:lnTo>
                  <a:lnTo>
                    <a:pt x="10783" y="7918"/>
                  </a:lnTo>
                  <a:lnTo>
                    <a:pt x="10382" y="5669"/>
                  </a:lnTo>
                  <a:cubicBezTo>
                    <a:pt x="10690" y="5453"/>
                    <a:pt x="10998" y="5299"/>
                    <a:pt x="11337" y="5176"/>
                  </a:cubicBezTo>
                  <a:close/>
                  <a:moveTo>
                    <a:pt x="16174" y="6316"/>
                  </a:moveTo>
                  <a:cubicBezTo>
                    <a:pt x="16451" y="6562"/>
                    <a:pt x="16728" y="6871"/>
                    <a:pt x="16975" y="7179"/>
                  </a:cubicBezTo>
                  <a:lnTo>
                    <a:pt x="16081" y="9366"/>
                  </a:lnTo>
                  <a:lnTo>
                    <a:pt x="15619" y="9643"/>
                  </a:lnTo>
                  <a:cubicBezTo>
                    <a:pt x="15435" y="9458"/>
                    <a:pt x="15219" y="9273"/>
                    <a:pt x="15003" y="9150"/>
                  </a:cubicBezTo>
                  <a:lnTo>
                    <a:pt x="15065" y="8072"/>
                  </a:lnTo>
                  <a:lnTo>
                    <a:pt x="16174" y="6316"/>
                  </a:lnTo>
                  <a:close/>
                  <a:moveTo>
                    <a:pt x="15897" y="9828"/>
                  </a:moveTo>
                  <a:lnTo>
                    <a:pt x="15866" y="9890"/>
                  </a:lnTo>
                  <a:cubicBezTo>
                    <a:pt x="15866" y="9890"/>
                    <a:pt x="15866" y="9890"/>
                    <a:pt x="15835" y="9859"/>
                  </a:cubicBezTo>
                  <a:lnTo>
                    <a:pt x="15897" y="9828"/>
                  </a:lnTo>
                  <a:close/>
                  <a:moveTo>
                    <a:pt x="9581" y="6285"/>
                  </a:moveTo>
                  <a:lnTo>
                    <a:pt x="10629" y="8072"/>
                  </a:lnTo>
                  <a:lnTo>
                    <a:pt x="10844" y="9982"/>
                  </a:lnTo>
                  <a:lnTo>
                    <a:pt x="9520" y="8904"/>
                  </a:lnTo>
                  <a:lnTo>
                    <a:pt x="8811" y="7148"/>
                  </a:lnTo>
                  <a:cubicBezTo>
                    <a:pt x="9057" y="6840"/>
                    <a:pt x="9304" y="6532"/>
                    <a:pt x="9581" y="6285"/>
                  </a:cubicBezTo>
                  <a:close/>
                  <a:moveTo>
                    <a:pt x="10875" y="8503"/>
                  </a:moveTo>
                  <a:lnTo>
                    <a:pt x="11491" y="9612"/>
                  </a:lnTo>
                  <a:cubicBezTo>
                    <a:pt x="11368" y="9705"/>
                    <a:pt x="11245" y="9859"/>
                    <a:pt x="11122" y="9982"/>
                  </a:cubicBezTo>
                  <a:lnTo>
                    <a:pt x="10875" y="8503"/>
                  </a:lnTo>
                  <a:close/>
                  <a:moveTo>
                    <a:pt x="7640" y="9243"/>
                  </a:moveTo>
                  <a:lnTo>
                    <a:pt x="8503" y="10660"/>
                  </a:lnTo>
                  <a:lnTo>
                    <a:pt x="8503" y="10660"/>
                  </a:lnTo>
                  <a:lnTo>
                    <a:pt x="7825" y="10444"/>
                  </a:lnTo>
                  <a:lnTo>
                    <a:pt x="7301" y="10290"/>
                  </a:lnTo>
                  <a:cubicBezTo>
                    <a:pt x="7332" y="10136"/>
                    <a:pt x="7394" y="9982"/>
                    <a:pt x="7455" y="9828"/>
                  </a:cubicBezTo>
                  <a:cubicBezTo>
                    <a:pt x="7517" y="9612"/>
                    <a:pt x="7579" y="9428"/>
                    <a:pt x="7640" y="9243"/>
                  </a:cubicBezTo>
                  <a:close/>
                  <a:moveTo>
                    <a:pt x="16975" y="7209"/>
                  </a:moveTo>
                  <a:cubicBezTo>
                    <a:pt x="17252" y="7548"/>
                    <a:pt x="17499" y="7949"/>
                    <a:pt x="17745" y="8380"/>
                  </a:cubicBezTo>
                  <a:cubicBezTo>
                    <a:pt x="17961" y="8781"/>
                    <a:pt x="18146" y="9212"/>
                    <a:pt x="18330" y="9674"/>
                  </a:cubicBezTo>
                  <a:lnTo>
                    <a:pt x="17160" y="11060"/>
                  </a:lnTo>
                  <a:lnTo>
                    <a:pt x="16636" y="11091"/>
                  </a:lnTo>
                  <a:cubicBezTo>
                    <a:pt x="16482" y="10752"/>
                    <a:pt x="16266" y="10413"/>
                    <a:pt x="16051" y="10136"/>
                  </a:cubicBezTo>
                  <a:lnTo>
                    <a:pt x="16236" y="9582"/>
                  </a:lnTo>
                  <a:lnTo>
                    <a:pt x="17745" y="8380"/>
                  </a:lnTo>
                  <a:lnTo>
                    <a:pt x="16359" y="9212"/>
                  </a:lnTo>
                  <a:lnTo>
                    <a:pt x="16975" y="7209"/>
                  </a:lnTo>
                  <a:close/>
                  <a:moveTo>
                    <a:pt x="8256" y="8010"/>
                  </a:moveTo>
                  <a:lnTo>
                    <a:pt x="9427" y="9150"/>
                  </a:lnTo>
                  <a:lnTo>
                    <a:pt x="10105" y="11122"/>
                  </a:lnTo>
                  <a:lnTo>
                    <a:pt x="8749" y="10721"/>
                  </a:lnTo>
                  <a:lnTo>
                    <a:pt x="7671" y="9212"/>
                  </a:lnTo>
                  <a:cubicBezTo>
                    <a:pt x="7825" y="8781"/>
                    <a:pt x="8041" y="8380"/>
                    <a:pt x="8256" y="8010"/>
                  </a:cubicBezTo>
                  <a:close/>
                  <a:moveTo>
                    <a:pt x="9735" y="9458"/>
                  </a:moveTo>
                  <a:lnTo>
                    <a:pt x="10783" y="10475"/>
                  </a:lnTo>
                  <a:cubicBezTo>
                    <a:pt x="10629" y="10660"/>
                    <a:pt x="10505" y="10875"/>
                    <a:pt x="10413" y="11122"/>
                  </a:cubicBezTo>
                  <a:lnTo>
                    <a:pt x="9735" y="9458"/>
                  </a:lnTo>
                  <a:close/>
                  <a:moveTo>
                    <a:pt x="4714" y="11338"/>
                  </a:moveTo>
                  <a:cubicBezTo>
                    <a:pt x="4683" y="11338"/>
                    <a:pt x="4683" y="11368"/>
                    <a:pt x="4652" y="11368"/>
                  </a:cubicBezTo>
                  <a:cubicBezTo>
                    <a:pt x="4590" y="11368"/>
                    <a:pt x="4560" y="11399"/>
                    <a:pt x="4498" y="11399"/>
                  </a:cubicBezTo>
                  <a:cubicBezTo>
                    <a:pt x="4467" y="11399"/>
                    <a:pt x="4436" y="11430"/>
                    <a:pt x="4406" y="11430"/>
                  </a:cubicBezTo>
                  <a:lnTo>
                    <a:pt x="4375" y="11430"/>
                  </a:lnTo>
                  <a:cubicBezTo>
                    <a:pt x="4436" y="11399"/>
                    <a:pt x="4467" y="11399"/>
                    <a:pt x="4498" y="11399"/>
                  </a:cubicBezTo>
                  <a:cubicBezTo>
                    <a:pt x="4529" y="11368"/>
                    <a:pt x="4590" y="11368"/>
                    <a:pt x="4652" y="11368"/>
                  </a:cubicBezTo>
                  <a:cubicBezTo>
                    <a:pt x="4652" y="11368"/>
                    <a:pt x="4683" y="11338"/>
                    <a:pt x="4714" y="11338"/>
                  </a:cubicBezTo>
                  <a:close/>
                  <a:moveTo>
                    <a:pt x="16882" y="11430"/>
                  </a:moveTo>
                  <a:lnTo>
                    <a:pt x="16790" y="11492"/>
                  </a:lnTo>
                  <a:cubicBezTo>
                    <a:pt x="16790" y="11492"/>
                    <a:pt x="16790" y="11461"/>
                    <a:pt x="16790" y="11430"/>
                  </a:cubicBezTo>
                  <a:close/>
                  <a:moveTo>
                    <a:pt x="8996" y="11091"/>
                  </a:moveTo>
                  <a:lnTo>
                    <a:pt x="10197" y="11584"/>
                  </a:lnTo>
                  <a:cubicBezTo>
                    <a:pt x="10105" y="11861"/>
                    <a:pt x="10012" y="12139"/>
                    <a:pt x="9951" y="12416"/>
                  </a:cubicBezTo>
                  <a:lnTo>
                    <a:pt x="8996" y="11091"/>
                  </a:lnTo>
                  <a:close/>
                  <a:moveTo>
                    <a:pt x="7271" y="10352"/>
                  </a:moveTo>
                  <a:lnTo>
                    <a:pt x="7948" y="10629"/>
                  </a:lnTo>
                  <a:lnTo>
                    <a:pt x="8657" y="10937"/>
                  </a:lnTo>
                  <a:lnTo>
                    <a:pt x="9643" y="12539"/>
                  </a:lnTo>
                  <a:lnTo>
                    <a:pt x="9581" y="12539"/>
                  </a:lnTo>
                  <a:lnTo>
                    <a:pt x="8842" y="12662"/>
                  </a:lnTo>
                  <a:lnTo>
                    <a:pt x="8503" y="12693"/>
                  </a:lnTo>
                  <a:lnTo>
                    <a:pt x="8318" y="12724"/>
                  </a:lnTo>
                  <a:lnTo>
                    <a:pt x="8195" y="12662"/>
                  </a:lnTo>
                  <a:lnTo>
                    <a:pt x="8195" y="12631"/>
                  </a:lnTo>
                  <a:lnTo>
                    <a:pt x="7055" y="11800"/>
                  </a:lnTo>
                  <a:lnTo>
                    <a:pt x="6963" y="11738"/>
                  </a:lnTo>
                  <a:cubicBezTo>
                    <a:pt x="6993" y="11738"/>
                    <a:pt x="6993" y="11707"/>
                    <a:pt x="6993" y="11707"/>
                  </a:cubicBezTo>
                  <a:cubicBezTo>
                    <a:pt x="7024" y="11399"/>
                    <a:pt x="7086" y="11091"/>
                    <a:pt x="7178" y="10783"/>
                  </a:cubicBezTo>
                  <a:cubicBezTo>
                    <a:pt x="7209" y="10629"/>
                    <a:pt x="7240" y="10506"/>
                    <a:pt x="7271" y="10352"/>
                  </a:cubicBezTo>
                  <a:close/>
                  <a:moveTo>
                    <a:pt x="4282" y="12878"/>
                  </a:moveTo>
                  <a:cubicBezTo>
                    <a:pt x="4252" y="12878"/>
                    <a:pt x="4252" y="12878"/>
                    <a:pt x="4221" y="12909"/>
                  </a:cubicBezTo>
                  <a:lnTo>
                    <a:pt x="4190" y="12909"/>
                  </a:lnTo>
                  <a:cubicBezTo>
                    <a:pt x="4221" y="12878"/>
                    <a:pt x="4221" y="12878"/>
                    <a:pt x="4252" y="12878"/>
                  </a:cubicBezTo>
                  <a:close/>
                  <a:moveTo>
                    <a:pt x="6963" y="11800"/>
                  </a:moveTo>
                  <a:lnTo>
                    <a:pt x="7240" y="12046"/>
                  </a:lnTo>
                  <a:lnTo>
                    <a:pt x="7825" y="12570"/>
                  </a:lnTo>
                  <a:lnTo>
                    <a:pt x="8072" y="12785"/>
                  </a:lnTo>
                  <a:lnTo>
                    <a:pt x="7979" y="12785"/>
                  </a:lnTo>
                  <a:lnTo>
                    <a:pt x="7733" y="12816"/>
                  </a:lnTo>
                  <a:lnTo>
                    <a:pt x="7548" y="12847"/>
                  </a:lnTo>
                  <a:lnTo>
                    <a:pt x="7332" y="12878"/>
                  </a:lnTo>
                  <a:lnTo>
                    <a:pt x="7271" y="12909"/>
                  </a:lnTo>
                  <a:lnTo>
                    <a:pt x="7117" y="12909"/>
                  </a:lnTo>
                  <a:lnTo>
                    <a:pt x="6932" y="12940"/>
                  </a:lnTo>
                  <a:lnTo>
                    <a:pt x="6839" y="12970"/>
                  </a:lnTo>
                  <a:cubicBezTo>
                    <a:pt x="6870" y="12909"/>
                    <a:pt x="6870" y="12878"/>
                    <a:pt x="6870" y="12847"/>
                  </a:cubicBezTo>
                  <a:cubicBezTo>
                    <a:pt x="6870" y="12785"/>
                    <a:pt x="6870" y="12724"/>
                    <a:pt x="6870" y="12662"/>
                  </a:cubicBezTo>
                  <a:cubicBezTo>
                    <a:pt x="6870" y="12570"/>
                    <a:pt x="6901" y="12477"/>
                    <a:pt x="6901" y="12385"/>
                  </a:cubicBezTo>
                  <a:cubicBezTo>
                    <a:pt x="6901" y="12385"/>
                    <a:pt x="6901" y="12354"/>
                    <a:pt x="6901" y="12354"/>
                  </a:cubicBezTo>
                  <a:cubicBezTo>
                    <a:pt x="6901" y="12354"/>
                    <a:pt x="6901" y="12323"/>
                    <a:pt x="6901" y="12293"/>
                  </a:cubicBezTo>
                  <a:cubicBezTo>
                    <a:pt x="6932" y="12139"/>
                    <a:pt x="6932" y="11954"/>
                    <a:pt x="6963" y="11800"/>
                  </a:cubicBezTo>
                  <a:close/>
                  <a:moveTo>
                    <a:pt x="9858" y="12940"/>
                  </a:moveTo>
                  <a:cubicBezTo>
                    <a:pt x="9828" y="13032"/>
                    <a:pt x="9828" y="13155"/>
                    <a:pt x="9797" y="13248"/>
                  </a:cubicBezTo>
                  <a:cubicBezTo>
                    <a:pt x="9766" y="13432"/>
                    <a:pt x="9766" y="13617"/>
                    <a:pt x="9766" y="13802"/>
                  </a:cubicBezTo>
                  <a:lnTo>
                    <a:pt x="8626" y="12970"/>
                  </a:lnTo>
                  <a:lnTo>
                    <a:pt x="9304" y="12970"/>
                  </a:lnTo>
                  <a:lnTo>
                    <a:pt x="9858" y="12940"/>
                  </a:lnTo>
                  <a:close/>
                  <a:moveTo>
                    <a:pt x="4436" y="14295"/>
                  </a:moveTo>
                  <a:cubicBezTo>
                    <a:pt x="4375" y="14326"/>
                    <a:pt x="4344" y="14357"/>
                    <a:pt x="4282" y="14357"/>
                  </a:cubicBezTo>
                  <a:cubicBezTo>
                    <a:pt x="4344" y="14326"/>
                    <a:pt x="4375" y="14326"/>
                    <a:pt x="4436" y="14295"/>
                  </a:cubicBezTo>
                  <a:close/>
                  <a:moveTo>
                    <a:pt x="4112" y="14424"/>
                  </a:moveTo>
                  <a:lnTo>
                    <a:pt x="4112" y="14424"/>
                  </a:lnTo>
                  <a:cubicBezTo>
                    <a:pt x="4049" y="14452"/>
                    <a:pt x="3983" y="14478"/>
                    <a:pt x="3910" y="14497"/>
                  </a:cubicBezTo>
                  <a:lnTo>
                    <a:pt x="3910" y="14497"/>
                  </a:lnTo>
                  <a:cubicBezTo>
                    <a:pt x="3978" y="14466"/>
                    <a:pt x="4045" y="14443"/>
                    <a:pt x="4112" y="14424"/>
                  </a:cubicBezTo>
                  <a:close/>
                  <a:moveTo>
                    <a:pt x="8287" y="12970"/>
                  </a:moveTo>
                  <a:lnTo>
                    <a:pt x="8380" y="13063"/>
                  </a:lnTo>
                  <a:lnTo>
                    <a:pt x="8534" y="13186"/>
                  </a:lnTo>
                  <a:lnTo>
                    <a:pt x="9242" y="13833"/>
                  </a:lnTo>
                  <a:lnTo>
                    <a:pt x="9674" y="14203"/>
                  </a:lnTo>
                  <a:lnTo>
                    <a:pt x="9273" y="14449"/>
                  </a:lnTo>
                  <a:lnTo>
                    <a:pt x="9088" y="14572"/>
                  </a:lnTo>
                  <a:lnTo>
                    <a:pt x="8503" y="14973"/>
                  </a:lnTo>
                  <a:lnTo>
                    <a:pt x="7240" y="14634"/>
                  </a:lnTo>
                  <a:lnTo>
                    <a:pt x="7117" y="14603"/>
                  </a:lnTo>
                  <a:lnTo>
                    <a:pt x="6932" y="14572"/>
                  </a:lnTo>
                  <a:lnTo>
                    <a:pt x="6870" y="14542"/>
                  </a:lnTo>
                  <a:lnTo>
                    <a:pt x="6839" y="14542"/>
                  </a:lnTo>
                  <a:cubicBezTo>
                    <a:pt x="6839" y="14233"/>
                    <a:pt x="6809" y="13895"/>
                    <a:pt x="6809" y="13556"/>
                  </a:cubicBezTo>
                  <a:cubicBezTo>
                    <a:pt x="6839" y="13494"/>
                    <a:pt x="6839" y="13463"/>
                    <a:pt x="6839" y="13432"/>
                  </a:cubicBezTo>
                  <a:cubicBezTo>
                    <a:pt x="6839" y="13402"/>
                    <a:pt x="6839" y="13371"/>
                    <a:pt x="6839" y="13340"/>
                  </a:cubicBezTo>
                  <a:cubicBezTo>
                    <a:pt x="6839" y="13340"/>
                    <a:pt x="6839" y="13309"/>
                    <a:pt x="6839" y="13309"/>
                  </a:cubicBezTo>
                  <a:cubicBezTo>
                    <a:pt x="6839" y="13278"/>
                    <a:pt x="6839" y="13248"/>
                    <a:pt x="6839" y="13217"/>
                  </a:cubicBezTo>
                  <a:cubicBezTo>
                    <a:pt x="6839" y="13186"/>
                    <a:pt x="6839" y="13155"/>
                    <a:pt x="6839" y="13124"/>
                  </a:cubicBezTo>
                  <a:cubicBezTo>
                    <a:pt x="6839" y="13094"/>
                    <a:pt x="6839" y="13063"/>
                    <a:pt x="6839" y="13032"/>
                  </a:cubicBezTo>
                  <a:lnTo>
                    <a:pt x="6993" y="13032"/>
                  </a:lnTo>
                  <a:lnTo>
                    <a:pt x="7178" y="13001"/>
                  </a:lnTo>
                  <a:lnTo>
                    <a:pt x="8226" y="13001"/>
                  </a:lnTo>
                  <a:lnTo>
                    <a:pt x="8287" y="12970"/>
                  </a:lnTo>
                  <a:close/>
                  <a:moveTo>
                    <a:pt x="9766" y="14542"/>
                  </a:moveTo>
                  <a:cubicBezTo>
                    <a:pt x="9766" y="14572"/>
                    <a:pt x="9766" y="14603"/>
                    <a:pt x="9766" y="14634"/>
                  </a:cubicBezTo>
                  <a:cubicBezTo>
                    <a:pt x="9766" y="14696"/>
                    <a:pt x="9766" y="14726"/>
                    <a:pt x="9766" y="14788"/>
                  </a:cubicBezTo>
                  <a:cubicBezTo>
                    <a:pt x="9797" y="14973"/>
                    <a:pt x="9828" y="15127"/>
                    <a:pt x="9828" y="15312"/>
                  </a:cubicBezTo>
                  <a:lnTo>
                    <a:pt x="8811" y="15034"/>
                  </a:lnTo>
                  <a:lnTo>
                    <a:pt x="9458" y="14696"/>
                  </a:lnTo>
                  <a:lnTo>
                    <a:pt x="9643" y="14603"/>
                  </a:lnTo>
                  <a:lnTo>
                    <a:pt x="9766" y="14542"/>
                  </a:lnTo>
                  <a:close/>
                  <a:moveTo>
                    <a:pt x="6839" y="14572"/>
                  </a:moveTo>
                  <a:lnTo>
                    <a:pt x="6901" y="14603"/>
                  </a:lnTo>
                  <a:lnTo>
                    <a:pt x="7086" y="14665"/>
                  </a:lnTo>
                  <a:lnTo>
                    <a:pt x="7178" y="14696"/>
                  </a:lnTo>
                  <a:lnTo>
                    <a:pt x="8287" y="15127"/>
                  </a:lnTo>
                  <a:lnTo>
                    <a:pt x="7024" y="15989"/>
                  </a:lnTo>
                  <a:cubicBezTo>
                    <a:pt x="6963" y="15712"/>
                    <a:pt x="6932" y="15435"/>
                    <a:pt x="6901" y="15158"/>
                  </a:cubicBezTo>
                  <a:cubicBezTo>
                    <a:pt x="6901" y="15065"/>
                    <a:pt x="6901" y="15004"/>
                    <a:pt x="6870" y="14942"/>
                  </a:cubicBezTo>
                  <a:cubicBezTo>
                    <a:pt x="6870" y="14819"/>
                    <a:pt x="6870" y="14726"/>
                    <a:pt x="6839" y="14634"/>
                  </a:cubicBezTo>
                  <a:cubicBezTo>
                    <a:pt x="6839" y="14603"/>
                    <a:pt x="6839" y="14603"/>
                    <a:pt x="6839" y="14572"/>
                  </a:cubicBezTo>
                  <a:close/>
                  <a:moveTo>
                    <a:pt x="10012" y="16082"/>
                  </a:moveTo>
                  <a:cubicBezTo>
                    <a:pt x="10074" y="16328"/>
                    <a:pt x="10167" y="16575"/>
                    <a:pt x="10259" y="16790"/>
                  </a:cubicBezTo>
                  <a:lnTo>
                    <a:pt x="9242" y="17006"/>
                  </a:lnTo>
                  <a:lnTo>
                    <a:pt x="10012" y="16082"/>
                  </a:lnTo>
                  <a:close/>
                  <a:moveTo>
                    <a:pt x="16667" y="16729"/>
                  </a:moveTo>
                  <a:lnTo>
                    <a:pt x="17036" y="17253"/>
                  </a:lnTo>
                  <a:lnTo>
                    <a:pt x="17036" y="17253"/>
                  </a:lnTo>
                  <a:lnTo>
                    <a:pt x="16544" y="17037"/>
                  </a:lnTo>
                  <a:cubicBezTo>
                    <a:pt x="16574" y="16944"/>
                    <a:pt x="16636" y="16821"/>
                    <a:pt x="16667" y="16729"/>
                  </a:cubicBezTo>
                  <a:close/>
                  <a:moveTo>
                    <a:pt x="8503" y="15219"/>
                  </a:moveTo>
                  <a:lnTo>
                    <a:pt x="9858" y="15712"/>
                  </a:lnTo>
                  <a:lnTo>
                    <a:pt x="8903" y="17098"/>
                  </a:lnTo>
                  <a:lnTo>
                    <a:pt x="7733" y="17345"/>
                  </a:lnTo>
                  <a:lnTo>
                    <a:pt x="7332" y="17437"/>
                  </a:lnTo>
                  <a:cubicBezTo>
                    <a:pt x="7209" y="17006"/>
                    <a:pt x="7117" y="16575"/>
                    <a:pt x="7024" y="16143"/>
                  </a:cubicBezTo>
                  <a:cubicBezTo>
                    <a:pt x="7024" y="16082"/>
                    <a:pt x="7024" y="16051"/>
                    <a:pt x="7024" y="16020"/>
                  </a:cubicBezTo>
                  <a:lnTo>
                    <a:pt x="8503" y="15219"/>
                  </a:lnTo>
                  <a:close/>
                  <a:moveTo>
                    <a:pt x="10659" y="17591"/>
                  </a:moveTo>
                  <a:cubicBezTo>
                    <a:pt x="10783" y="17745"/>
                    <a:pt x="10875" y="17899"/>
                    <a:pt x="10998" y="18054"/>
                  </a:cubicBezTo>
                  <a:lnTo>
                    <a:pt x="10228" y="18639"/>
                  </a:lnTo>
                  <a:lnTo>
                    <a:pt x="10659" y="17591"/>
                  </a:lnTo>
                  <a:close/>
                  <a:moveTo>
                    <a:pt x="8749" y="17345"/>
                  </a:moveTo>
                  <a:lnTo>
                    <a:pt x="8164" y="18177"/>
                  </a:lnTo>
                  <a:lnTo>
                    <a:pt x="7794" y="18700"/>
                  </a:lnTo>
                  <a:cubicBezTo>
                    <a:pt x="7640" y="18300"/>
                    <a:pt x="7486" y="17899"/>
                    <a:pt x="7363" y="17468"/>
                  </a:cubicBezTo>
                  <a:lnTo>
                    <a:pt x="7794" y="17437"/>
                  </a:lnTo>
                  <a:lnTo>
                    <a:pt x="8749" y="17345"/>
                  </a:lnTo>
                  <a:close/>
                  <a:moveTo>
                    <a:pt x="15989" y="17899"/>
                  </a:moveTo>
                  <a:lnTo>
                    <a:pt x="16420" y="18978"/>
                  </a:lnTo>
                  <a:lnTo>
                    <a:pt x="15681" y="18269"/>
                  </a:lnTo>
                  <a:cubicBezTo>
                    <a:pt x="15804" y="18146"/>
                    <a:pt x="15897" y="18023"/>
                    <a:pt x="15989" y="17899"/>
                  </a:cubicBezTo>
                  <a:close/>
                  <a:moveTo>
                    <a:pt x="11522" y="18608"/>
                  </a:moveTo>
                  <a:cubicBezTo>
                    <a:pt x="11676" y="18731"/>
                    <a:pt x="11830" y="18824"/>
                    <a:pt x="11984" y="18916"/>
                  </a:cubicBezTo>
                  <a:lnTo>
                    <a:pt x="11337" y="19933"/>
                  </a:lnTo>
                  <a:lnTo>
                    <a:pt x="11337" y="19933"/>
                  </a:lnTo>
                  <a:lnTo>
                    <a:pt x="11522" y="18608"/>
                  </a:lnTo>
                  <a:close/>
                  <a:moveTo>
                    <a:pt x="15096" y="18762"/>
                  </a:moveTo>
                  <a:lnTo>
                    <a:pt x="15311" y="19964"/>
                  </a:lnTo>
                  <a:lnTo>
                    <a:pt x="14757" y="18978"/>
                  </a:lnTo>
                  <a:cubicBezTo>
                    <a:pt x="14880" y="18916"/>
                    <a:pt x="15003" y="18855"/>
                    <a:pt x="15096" y="18762"/>
                  </a:cubicBezTo>
                  <a:close/>
                  <a:moveTo>
                    <a:pt x="12600" y="19224"/>
                  </a:moveTo>
                  <a:lnTo>
                    <a:pt x="12600" y="19224"/>
                  </a:lnTo>
                  <a:cubicBezTo>
                    <a:pt x="12754" y="19255"/>
                    <a:pt x="12908" y="19286"/>
                    <a:pt x="13032" y="19317"/>
                  </a:cubicBezTo>
                  <a:lnTo>
                    <a:pt x="12723" y="20456"/>
                  </a:lnTo>
                  <a:lnTo>
                    <a:pt x="12600" y="19224"/>
                  </a:lnTo>
                  <a:close/>
                  <a:moveTo>
                    <a:pt x="14141" y="19224"/>
                  </a:moveTo>
                  <a:lnTo>
                    <a:pt x="14079" y="20672"/>
                  </a:lnTo>
                  <a:lnTo>
                    <a:pt x="13679" y="19317"/>
                  </a:lnTo>
                  <a:cubicBezTo>
                    <a:pt x="13833" y="19317"/>
                    <a:pt x="13987" y="19286"/>
                    <a:pt x="14141" y="19224"/>
                  </a:cubicBezTo>
                  <a:close/>
                  <a:moveTo>
                    <a:pt x="10444" y="17191"/>
                  </a:moveTo>
                  <a:lnTo>
                    <a:pt x="9920" y="18885"/>
                  </a:lnTo>
                  <a:lnTo>
                    <a:pt x="8595" y="19902"/>
                  </a:lnTo>
                  <a:lnTo>
                    <a:pt x="8472" y="19994"/>
                  </a:lnTo>
                  <a:lnTo>
                    <a:pt x="8595" y="19933"/>
                  </a:lnTo>
                  <a:lnTo>
                    <a:pt x="9797" y="19224"/>
                  </a:lnTo>
                  <a:lnTo>
                    <a:pt x="9242" y="21042"/>
                  </a:lnTo>
                  <a:cubicBezTo>
                    <a:pt x="8996" y="20765"/>
                    <a:pt x="8811" y="20487"/>
                    <a:pt x="8595" y="20179"/>
                  </a:cubicBezTo>
                  <a:cubicBezTo>
                    <a:pt x="8565" y="20118"/>
                    <a:pt x="8503" y="20056"/>
                    <a:pt x="8472" y="19994"/>
                  </a:cubicBezTo>
                  <a:cubicBezTo>
                    <a:pt x="8226" y="19594"/>
                    <a:pt x="8010" y="19193"/>
                    <a:pt x="7825" y="18731"/>
                  </a:cubicBezTo>
                  <a:lnTo>
                    <a:pt x="8195" y="18269"/>
                  </a:lnTo>
                  <a:lnTo>
                    <a:pt x="8996" y="17314"/>
                  </a:lnTo>
                  <a:lnTo>
                    <a:pt x="10444" y="17191"/>
                  </a:lnTo>
                  <a:close/>
                  <a:moveTo>
                    <a:pt x="15404" y="18516"/>
                  </a:moveTo>
                  <a:lnTo>
                    <a:pt x="16636" y="19501"/>
                  </a:lnTo>
                  <a:lnTo>
                    <a:pt x="17129" y="20765"/>
                  </a:lnTo>
                  <a:cubicBezTo>
                    <a:pt x="16882" y="21103"/>
                    <a:pt x="16605" y="21411"/>
                    <a:pt x="16297" y="21689"/>
                  </a:cubicBezTo>
                  <a:lnTo>
                    <a:pt x="15558" y="20426"/>
                  </a:lnTo>
                  <a:lnTo>
                    <a:pt x="15373" y="18546"/>
                  </a:lnTo>
                  <a:cubicBezTo>
                    <a:pt x="15404" y="18546"/>
                    <a:pt x="15404" y="18546"/>
                    <a:pt x="15404" y="18516"/>
                  </a:cubicBezTo>
                  <a:close/>
                  <a:moveTo>
                    <a:pt x="11245" y="18362"/>
                  </a:moveTo>
                  <a:lnTo>
                    <a:pt x="11091" y="20364"/>
                  </a:lnTo>
                  <a:lnTo>
                    <a:pt x="10136" y="21904"/>
                  </a:lnTo>
                  <a:cubicBezTo>
                    <a:pt x="9828" y="21658"/>
                    <a:pt x="9520" y="21381"/>
                    <a:pt x="9242" y="21073"/>
                  </a:cubicBezTo>
                  <a:lnTo>
                    <a:pt x="10074" y="19070"/>
                  </a:lnTo>
                  <a:lnTo>
                    <a:pt x="11245" y="18362"/>
                  </a:lnTo>
                  <a:close/>
                  <a:moveTo>
                    <a:pt x="15619" y="20857"/>
                  </a:moveTo>
                  <a:lnTo>
                    <a:pt x="16236" y="21750"/>
                  </a:lnTo>
                  <a:cubicBezTo>
                    <a:pt x="16081" y="21904"/>
                    <a:pt x="15927" y="22028"/>
                    <a:pt x="15743" y="22151"/>
                  </a:cubicBezTo>
                  <a:lnTo>
                    <a:pt x="15619" y="20857"/>
                  </a:lnTo>
                  <a:close/>
                  <a:moveTo>
                    <a:pt x="11060" y="20795"/>
                  </a:moveTo>
                  <a:lnTo>
                    <a:pt x="10937" y="22459"/>
                  </a:lnTo>
                  <a:cubicBezTo>
                    <a:pt x="10659" y="22305"/>
                    <a:pt x="10413" y="22120"/>
                    <a:pt x="10167" y="21935"/>
                  </a:cubicBezTo>
                  <a:lnTo>
                    <a:pt x="11060" y="20795"/>
                  </a:lnTo>
                  <a:close/>
                  <a:moveTo>
                    <a:pt x="14479" y="19163"/>
                  </a:moveTo>
                  <a:lnTo>
                    <a:pt x="15404" y="20549"/>
                  </a:lnTo>
                  <a:lnTo>
                    <a:pt x="15681" y="22182"/>
                  </a:lnTo>
                  <a:cubicBezTo>
                    <a:pt x="15373" y="22397"/>
                    <a:pt x="15034" y="22582"/>
                    <a:pt x="14664" y="22736"/>
                  </a:cubicBezTo>
                  <a:lnTo>
                    <a:pt x="14233" y="21257"/>
                  </a:lnTo>
                  <a:lnTo>
                    <a:pt x="14479" y="19163"/>
                  </a:lnTo>
                  <a:close/>
                  <a:moveTo>
                    <a:pt x="12292" y="19163"/>
                  </a:moveTo>
                  <a:lnTo>
                    <a:pt x="12569" y="20980"/>
                  </a:lnTo>
                  <a:lnTo>
                    <a:pt x="12015" y="22890"/>
                  </a:lnTo>
                  <a:cubicBezTo>
                    <a:pt x="11676" y="22798"/>
                    <a:pt x="11306" y="22675"/>
                    <a:pt x="10967" y="22490"/>
                  </a:cubicBezTo>
                  <a:lnTo>
                    <a:pt x="11276" y="20518"/>
                  </a:lnTo>
                  <a:lnTo>
                    <a:pt x="12292" y="19163"/>
                  </a:lnTo>
                  <a:close/>
                  <a:moveTo>
                    <a:pt x="14171" y="21689"/>
                  </a:moveTo>
                  <a:lnTo>
                    <a:pt x="14603" y="22767"/>
                  </a:lnTo>
                  <a:cubicBezTo>
                    <a:pt x="14418" y="22829"/>
                    <a:pt x="14233" y="22890"/>
                    <a:pt x="14048" y="22921"/>
                  </a:cubicBezTo>
                  <a:lnTo>
                    <a:pt x="14171" y="21689"/>
                  </a:lnTo>
                  <a:close/>
                  <a:moveTo>
                    <a:pt x="12631" y="21411"/>
                  </a:moveTo>
                  <a:lnTo>
                    <a:pt x="12847" y="23013"/>
                  </a:lnTo>
                  <a:lnTo>
                    <a:pt x="12816" y="23013"/>
                  </a:lnTo>
                  <a:cubicBezTo>
                    <a:pt x="12569" y="23013"/>
                    <a:pt x="12323" y="22952"/>
                    <a:pt x="12077" y="22890"/>
                  </a:cubicBezTo>
                  <a:lnTo>
                    <a:pt x="12631" y="21411"/>
                  </a:lnTo>
                  <a:close/>
                  <a:moveTo>
                    <a:pt x="13340" y="19440"/>
                  </a:moveTo>
                  <a:lnTo>
                    <a:pt x="14048" y="21288"/>
                  </a:lnTo>
                  <a:lnTo>
                    <a:pt x="13956" y="22952"/>
                  </a:lnTo>
                  <a:cubicBezTo>
                    <a:pt x="13708" y="22997"/>
                    <a:pt x="13460" y="23026"/>
                    <a:pt x="13199" y="23026"/>
                  </a:cubicBezTo>
                  <a:cubicBezTo>
                    <a:pt x="13104" y="23026"/>
                    <a:pt x="13007" y="23022"/>
                    <a:pt x="12908" y="23013"/>
                  </a:cubicBezTo>
                  <a:lnTo>
                    <a:pt x="12754" y="21042"/>
                  </a:lnTo>
                  <a:lnTo>
                    <a:pt x="13340" y="19440"/>
                  </a:lnTo>
                  <a:close/>
                  <a:moveTo>
                    <a:pt x="12783" y="2114"/>
                  </a:moveTo>
                  <a:cubicBezTo>
                    <a:pt x="12906" y="2114"/>
                    <a:pt x="13030" y="2118"/>
                    <a:pt x="13155" y="2126"/>
                  </a:cubicBezTo>
                  <a:cubicBezTo>
                    <a:pt x="13617" y="2157"/>
                    <a:pt x="14079" y="2249"/>
                    <a:pt x="14510" y="2373"/>
                  </a:cubicBezTo>
                  <a:cubicBezTo>
                    <a:pt x="14264" y="2342"/>
                    <a:pt x="14017" y="2280"/>
                    <a:pt x="13771" y="2280"/>
                  </a:cubicBezTo>
                  <a:cubicBezTo>
                    <a:pt x="13653" y="2273"/>
                    <a:pt x="13535" y="2270"/>
                    <a:pt x="13417" y="2270"/>
                  </a:cubicBezTo>
                  <a:cubicBezTo>
                    <a:pt x="10512" y="2270"/>
                    <a:pt x="7951" y="4449"/>
                    <a:pt x="6500" y="7795"/>
                  </a:cubicBezTo>
                  <a:cubicBezTo>
                    <a:pt x="6439" y="7949"/>
                    <a:pt x="6377" y="8103"/>
                    <a:pt x="6316" y="8257"/>
                  </a:cubicBezTo>
                  <a:cubicBezTo>
                    <a:pt x="6192" y="8627"/>
                    <a:pt x="6069" y="8996"/>
                    <a:pt x="5946" y="9366"/>
                  </a:cubicBezTo>
                  <a:cubicBezTo>
                    <a:pt x="5823" y="9736"/>
                    <a:pt x="5730" y="10136"/>
                    <a:pt x="5638" y="10537"/>
                  </a:cubicBezTo>
                  <a:cubicBezTo>
                    <a:pt x="5545" y="10999"/>
                    <a:pt x="5484" y="11461"/>
                    <a:pt x="5422" y="11954"/>
                  </a:cubicBezTo>
                  <a:cubicBezTo>
                    <a:pt x="5422" y="11985"/>
                    <a:pt x="5422" y="12015"/>
                    <a:pt x="5391" y="12015"/>
                  </a:cubicBezTo>
                  <a:cubicBezTo>
                    <a:pt x="5391" y="12077"/>
                    <a:pt x="5391" y="12108"/>
                    <a:pt x="5391" y="12139"/>
                  </a:cubicBezTo>
                  <a:cubicBezTo>
                    <a:pt x="5391" y="12139"/>
                    <a:pt x="5391" y="12139"/>
                    <a:pt x="5391" y="12169"/>
                  </a:cubicBezTo>
                  <a:cubicBezTo>
                    <a:pt x="5391" y="12200"/>
                    <a:pt x="5391" y="12231"/>
                    <a:pt x="5391" y="12293"/>
                  </a:cubicBezTo>
                  <a:cubicBezTo>
                    <a:pt x="5361" y="12323"/>
                    <a:pt x="5361" y="12354"/>
                    <a:pt x="5361" y="12385"/>
                  </a:cubicBezTo>
                  <a:cubicBezTo>
                    <a:pt x="5361" y="12416"/>
                    <a:pt x="5361" y="12447"/>
                    <a:pt x="5361" y="12477"/>
                  </a:cubicBezTo>
                  <a:cubicBezTo>
                    <a:pt x="5361" y="12539"/>
                    <a:pt x="5361" y="12570"/>
                    <a:pt x="5361" y="12631"/>
                  </a:cubicBezTo>
                  <a:lnTo>
                    <a:pt x="5330" y="12631"/>
                  </a:lnTo>
                  <a:cubicBezTo>
                    <a:pt x="5330" y="12693"/>
                    <a:pt x="5330" y="12724"/>
                    <a:pt x="5330" y="12755"/>
                  </a:cubicBezTo>
                  <a:cubicBezTo>
                    <a:pt x="5330" y="12816"/>
                    <a:pt x="5330" y="12909"/>
                    <a:pt x="5330" y="12970"/>
                  </a:cubicBezTo>
                  <a:cubicBezTo>
                    <a:pt x="5330" y="12970"/>
                    <a:pt x="5330" y="13001"/>
                    <a:pt x="5330" y="13032"/>
                  </a:cubicBezTo>
                  <a:cubicBezTo>
                    <a:pt x="5330" y="13063"/>
                    <a:pt x="5299" y="13124"/>
                    <a:pt x="5299" y="13186"/>
                  </a:cubicBezTo>
                  <a:cubicBezTo>
                    <a:pt x="5299" y="13217"/>
                    <a:pt x="5299" y="13217"/>
                    <a:pt x="5299" y="13248"/>
                  </a:cubicBezTo>
                  <a:cubicBezTo>
                    <a:pt x="5299" y="13371"/>
                    <a:pt x="5299" y="13494"/>
                    <a:pt x="5299" y="13586"/>
                  </a:cubicBezTo>
                  <a:cubicBezTo>
                    <a:pt x="5299" y="13648"/>
                    <a:pt x="5299" y="13710"/>
                    <a:pt x="5299" y="13771"/>
                  </a:cubicBezTo>
                  <a:cubicBezTo>
                    <a:pt x="5299" y="13864"/>
                    <a:pt x="5299" y="13956"/>
                    <a:pt x="5299" y="14079"/>
                  </a:cubicBezTo>
                  <a:cubicBezTo>
                    <a:pt x="5299" y="14141"/>
                    <a:pt x="5299" y="14233"/>
                    <a:pt x="5299" y="14295"/>
                  </a:cubicBezTo>
                  <a:cubicBezTo>
                    <a:pt x="5299" y="14387"/>
                    <a:pt x="5299" y="14511"/>
                    <a:pt x="5299" y="14603"/>
                  </a:cubicBezTo>
                  <a:cubicBezTo>
                    <a:pt x="5299" y="14634"/>
                    <a:pt x="5299" y="14665"/>
                    <a:pt x="5299" y="14696"/>
                  </a:cubicBezTo>
                  <a:cubicBezTo>
                    <a:pt x="5299" y="14696"/>
                    <a:pt x="5299" y="14726"/>
                    <a:pt x="5299" y="14757"/>
                  </a:cubicBezTo>
                  <a:cubicBezTo>
                    <a:pt x="5299" y="14819"/>
                    <a:pt x="5299" y="14911"/>
                    <a:pt x="5330" y="14973"/>
                  </a:cubicBezTo>
                  <a:cubicBezTo>
                    <a:pt x="5330" y="15004"/>
                    <a:pt x="5330" y="15034"/>
                    <a:pt x="5330" y="15034"/>
                  </a:cubicBezTo>
                  <a:cubicBezTo>
                    <a:pt x="5330" y="15188"/>
                    <a:pt x="5330" y="15312"/>
                    <a:pt x="5361" y="15466"/>
                  </a:cubicBezTo>
                  <a:cubicBezTo>
                    <a:pt x="5391" y="15805"/>
                    <a:pt x="5422" y="16174"/>
                    <a:pt x="5484" y="16513"/>
                  </a:cubicBezTo>
                  <a:cubicBezTo>
                    <a:pt x="5484" y="16575"/>
                    <a:pt x="5484" y="16667"/>
                    <a:pt x="5515" y="16729"/>
                  </a:cubicBezTo>
                  <a:cubicBezTo>
                    <a:pt x="5761" y="18300"/>
                    <a:pt x="6192" y="19748"/>
                    <a:pt x="6809" y="21042"/>
                  </a:cubicBezTo>
                  <a:cubicBezTo>
                    <a:pt x="8041" y="23568"/>
                    <a:pt x="9889" y="25416"/>
                    <a:pt x="12046" y="26063"/>
                  </a:cubicBezTo>
                  <a:cubicBezTo>
                    <a:pt x="9920" y="25663"/>
                    <a:pt x="8072" y="24123"/>
                    <a:pt x="6747" y="21874"/>
                  </a:cubicBezTo>
                  <a:cubicBezTo>
                    <a:pt x="5946" y="20518"/>
                    <a:pt x="5330" y="18916"/>
                    <a:pt x="4991" y="17129"/>
                  </a:cubicBezTo>
                  <a:cubicBezTo>
                    <a:pt x="4991" y="17068"/>
                    <a:pt x="4960" y="16975"/>
                    <a:pt x="4960" y="16914"/>
                  </a:cubicBezTo>
                  <a:cubicBezTo>
                    <a:pt x="4868" y="16452"/>
                    <a:pt x="4806" y="15959"/>
                    <a:pt x="4775" y="15466"/>
                  </a:cubicBezTo>
                  <a:cubicBezTo>
                    <a:pt x="4744" y="15373"/>
                    <a:pt x="4744" y="15281"/>
                    <a:pt x="4744" y="15188"/>
                  </a:cubicBezTo>
                  <a:cubicBezTo>
                    <a:pt x="4714" y="14973"/>
                    <a:pt x="4714" y="14726"/>
                    <a:pt x="4714" y="14480"/>
                  </a:cubicBezTo>
                  <a:cubicBezTo>
                    <a:pt x="4714" y="14418"/>
                    <a:pt x="4714" y="14357"/>
                    <a:pt x="4714" y="14295"/>
                  </a:cubicBezTo>
                  <a:cubicBezTo>
                    <a:pt x="4714" y="14233"/>
                    <a:pt x="4714" y="14203"/>
                    <a:pt x="4714" y="14172"/>
                  </a:cubicBezTo>
                  <a:cubicBezTo>
                    <a:pt x="4683" y="14049"/>
                    <a:pt x="4683" y="13956"/>
                    <a:pt x="4683" y="13833"/>
                  </a:cubicBezTo>
                  <a:cubicBezTo>
                    <a:pt x="4683" y="13771"/>
                    <a:pt x="4683" y="13710"/>
                    <a:pt x="4683" y="13648"/>
                  </a:cubicBezTo>
                  <a:cubicBezTo>
                    <a:pt x="4683" y="13617"/>
                    <a:pt x="4683" y="13617"/>
                    <a:pt x="4683" y="13617"/>
                  </a:cubicBezTo>
                  <a:cubicBezTo>
                    <a:pt x="4683" y="13586"/>
                    <a:pt x="4683" y="13556"/>
                    <a:pt x="4683" y="13556"/>
                  </a:cubicBezTo>
                  <a:cubicBezTo>
                    <a:pt x="4683" y="13525"/>
                    <a:pt x="4683" y="13494"/>
                    <a:pt x="4683" y="13463"/>
                  </a:cubicBezTo>
                  <a:cubicBezTo>
                    <a:pt x="4683" y="13402"/>
                    <a:pt x="4714" y="13309"/>
                    <a:pt x="4714" y="13248"/>
                  </a:cubicBezTo>
                  <a:cubicBezTo>
                    <a:pt x="4714" y="13186"/>
                    <a:pt x="4714" y="13124"/>
                    <a:pt x="4714" y="13032"/>
                  </a:cubicBezTo>
                  <a:cubicBezTo>
                    <a:pt x="4714" y="13032"/>
                    <a:pt x="4714" y="13001"/>
                    <a:pt x="4714" y="13001"/>
                  </a:cubicBezTo>
                  <a:cubicBezTo>
                    <a:pt x="4714" y="12970"/>
                    <a:pt x="4714" y="12940"/>
                    <a:pt x="4714" y="12909"/>
                  </a:cubicBezTo>
                  <a:cubicBezTo>
                    <a:pt x="4714" y="12878"/>
                    <a:pt x="4714" y="12878"/>
                    <a:pt x="4714" y="12847"/>
                  </a:cubicBezTo>
                  <a:cubicBezTo>
                    <a:pt x="4714" y="12785"/>
                    <a:pt x="4714" y="12755"/>
                    <a:pt x="4744" y="12724"/>
                  </a:cubicBezTo>
                  <a:cubicBezTo>
                    <a:pt x="4744" y="12631"/>
                    <a:pt x="4744" y="12570"/>
                    <a:pt x="4744" y="12477"/>
                  </a:cubicBezTo>
                  <a:cubicBezTo>
                    <a:pt x="4744" y="12416"/>
                    <a:pt x="4744" y="12323"/>
                    <a:pt x="4775" y="12231"/>
                  </a:cubicBezTo>
                  <a:cubicBezTo>
                    <a:pt x="4775" y="12231"/>
                    <a:pt x="4775" y="12200"/>
                    <a:pt x="4775" y="12200"/>
                  </a:cubicBezTo>
                  <a:cubicBezTo>
                    <a:pt x="4775" y="12200"/>
                    <a:pt x="4775" y="12200"/>
                    <a:pt x="4775" y="12169"/>
                  </a:cubicBezTo>
                  <a:cubicBezTo>
                    <a:pt x="4775" y="12108"/>
                    <a:pt x="4775" y="12015"/>
                    <a:pt x="4806" y="11954"/>
                  </a:cubicBezTo>
                  <a:cubicBezTo>
                    <a:pt x="4806" y="11861"/>
                    <a:pt x="4806" y="11769"/>
                    <a:pt x="4837" y="11707"/>
                  </a:cubicBezTo>
                  <a:cubicBezTo>
                    <a:pt x="4837" y="11676"/>
                    <a:pt x="4837" y="11676"/>
                    <a:pt x="4837" y="11676"/>
                  </a:cubicBezTo>
                  <a:cubicBezTo>
                    <a:pt x="4837" y="11646"/>
                    <a:pt x="4837" y="11615"/>
                    <a:pt x="4837" y="11584"/>
                  </a:cubicBezTo>
                  <a:cubicBezTo>
                    <a:pt x="4898" y="11122"/>
                    <a:pt x="4991" y="10691"/>
                    <a:pt x="5083" y="10229"/>
                  </a:cubicBezTo>
                  <a:cubicBezTo>
                    <a:pt x="5083" y="10229"/>
                    <a:pt x="5083" y="10198"/>
                    <a:pt x="5114" y="10167"/>
                  </a:cubicBezTo>
                  <a:cubicBezTo>
                    <a:pt x="5114" y="10105"/>
                    <a:pt x="5114" y="10044"/>
                    <a:pt x="5145" y="9982"/>
                  </a:cubicBezTo>
                  <a:cubicBezTo>
                    <a:pt x="5176" y="9859"/>
                    <a:pt x="5207" y="9705"/>
                    <a:pt x="5237" y="9582"/>
                  </a:cubicBezTo>
                  <a:cubicBezTo>
                    <a:pt x="5237" y="9551"/>
                    <a:pt x="5268" y="9520"/>
                    <a:pt x="5268" y="9489"/>
                  </a:cubicBezTo>
                  <a:cubicBezTo>
                    <a:pt x="5299" y="9397"/>
                    <a:pt x="5330" y="9335"/>
                    <a:pt x="5330" y="9243"/>
                  </a:cubicBezTo>
                  <a:cubicBezTo>
                    <a:pt x="5422" y="8996"/>
                    <a:pt x="5484" y="8750"/>
                    <a:pt x="5576" y="8534"/>
                  </a:cubicBezTo>
                  <a:cubicBezTo>
                    <a:pt x="5607" y="8411"/>
                    <a:pt x="5638" y="8318"/>
                    <a:pt x="5699" y="8195"/>
                  </a:cubicBezTo>
                  <a:cubicBezTo>
                    <a:pt x="5823" y="7826"/>
                    <a:pt x="5977" y="7487"/>
                    <a:pt x="6131" y="7148"/>
                  </a:cubicBezTo>
                  <a:cubicBezTo>
                    <a:pt x="6162" y="7086"/>
                    <a:pt x="6192" y="7025"/>
                    <a:pt x="6223" y="6994"/>
                  </a:cubicBezTo>
                  <a:cubicBezTo>
                    <a:pt x="7696" y="4019"/>
                    <a:pt x="10098" y="2114"/>
                    <a:pt x="12783" y="2114"/>
                  </a:cubicBezTo>
                  <a:close/>
                  <a:moveTo>
                    <a:pt x="10813" y="1"/>
                  </a:moveTo>
                  <a:cubicBezTo>
                    <a:pt x="9828" y="1"/>
                    <a:pt x="8873" y="93"/>
                    <a:pt x="8041" y="309"/>
                  </a:cubicBezTo>
                  <a:cubicBezTo>
                    <a:pt x="8501" y="235"/>
                    <a:pt x="8973" y="205"/>
                    <a:pt x="9453" y="205"/>
                  </a:cubicBezTo>
                  <a:cubicBezTo>
                    <a:pt x="10387" y="205"/>
                    <a:pt x="11357" y="320"/>
                    <a:pt x="12354" y="463"/>
                  </a:cubicBezTo>
                  <a:cubicBezTo>
                    <a:pt x="11645" y="432"/>
                    <a:pt x="10998" y="401"/>
                    <a:pt x="10413" y="370"/>
                  </a:cubicBezTo>
                  <a:lnTo>
                    <a:pt x="10413" y="370"/>
                  </a:lnTo>
                  <a:cubicBezTo>
                    <a:pt x="10937" y="493"/>
                    <a:pt x="11399" y="647"/>
                    <a:pt x="11738" y="894"/>
                  </a:cubicBezTo>
                  <a:cubicBezTo>
                    <a:pt x="10783" y="555"/>
                    <a:pt x="9704" y="401"/>
                    <a:pt x="8719" y="401"/>
                  </a:cubicBezTo>
                  <a:cubicBezTo>
                    <a:pt x="8041" y="463"/>
                    <a:pt x="7394" y="555"/>
                    <a:pt x="6809" y="740"/>
                  </a:cubicBezTo>
                  <a:cubicBezTo>
                    <a:pt x="6778" y="771"/>
                    <a:pt x="6747" y="771"/>
                    <a:pt x="6747" y="771"/>
                  </a:cubicBezTo>
                  <a:cubicBezTo>
                    <a:pt x="6593" y="863"/>
                    <a:pt x="6470" y="956"/>
                    <a:pt x="6346" y="1048"/>
                  </a:cubicBezTo>
                  <a:cubicBezTo>
                    <a:pt x="6747" y="986"/>
                    <a:pt x="7147" y="925"/>
                    <a:pt x="7548" y="925"/>
                  </a:cubicBezTo>
                  <a:cubicBezTo>
                    <a:pt x="7891" y="889"/>
                    <a:pt x="8236" y="874"/>
                    <a:pt x="8584" y="874"/>
                  </a:cubicBezTo>
                  <a:cubicBezTo>
                    <a:pt x="9425" y="874"/>
                    <a:pt x="10281" y="961"/>
                    <a:pt x="11152" y="1048"/>
                  </a:cubicBezTo>
                  <a:cubicBezTo>
                    <a:pt x="10505" y="1048"/>
                    <a:pt x="9920" y="1017"/>
                    <a:pt x="9366" y="1017"/>
                  </a:cubicBezTo>
                  <a:cubicBezTo>
                    <a:pt x="9858" y="1110"/>
                    <a:pt x="10290" y="1264"/>
                    <a:pt x="10629" y="1479"/>
                  </a:cubicBezTo>
                  <a:cubicBezTo>
                    <a:pt x="9735" y="1202"/>
                    <a:pt x="8811" y="1079"/>
                    <a:pt x="7887" y="1079"/>
                  </a:cubicBezTo>
                  <a:cubicBezTo>
                    <a:pt x="7117" y="1110"/>
                    <a:pt x="6408" y="1233"/>
                    <a:pt x="5761" y="1448"/>
                  </a:cubicBezTo>
                  <a:cubicBezTo>
                    <a:pt x="5607" y="1572"/>
                    <a:pt x="5422" y="1695"/>
                    <a:pt x="5268" y="1818"/>
                  </a:cubicBezTo>
                  <a:cubicBezTo>
                    <a:pt x="5884" y="1726"/>
                    <a:pt x="6500" y="1695"/>
                    <a:pt x="7086" y="1695"/>
                  </a:cubicBezTo>
                  <a:cubicBezTo>
                    <a:pt x="7301" y="1681"/>
                    <a:pt x="7519" y="1675"/>
                    <a:pt x="7740" y="1675"/>
                  </a:cubicBezTo>
                  <a:cubicBezTo>
                    <a:pt x="8499" y="1675"/>
                    <a:pt x="9287" y="1747"/>
                    <a:pt x="10074" y="1818"/>
                  </a:cubicBezTo>
                  <a:cubicBezTo>
                    <a:pt x="9766" y="1803"/>
                    <a:pt x="9473" y="1795"/>
                    <a:pt x="9192" y="1795"/>
                  </a:cubicBezTo>
                  <a:cubicBezTo>
                    <a:pt x="8911" y="1795"/>
                    <a:pt x="8642" y="1803"/>
                    <a:pt x="8380" y="1818"/>
                  </a:cubicBezTo>
                  <a:cubicBezTo>
                    <a:pt x="8842" y="1880"/>
                    <a:pt x="9242" y="2034"/>
                    <a:pt x="9581" y="2219"/>
                  </a:cubicBezTo>
                  <a:cubicBezTo>
                    <a:pt x="8811" y="2003"/>
                    <a:pt x="8010" y="1880"/>
                    <a:pt x="7209" y="1849"/>
                  </a:cubicBezTo>
                  <a:cubicBezTo>
                    <a:pt x="6285" y="1911"/>
                    <a:pt x="5484" y="2034"/>
                    <a:pt x="4714" y="2311"/>
                  </a:cubicBezTo>
                  <a:cubicBezTo>
                    <a:pt x="4590" y="2434"/>
                    <a:pt x="4436" y="2588"/>
                    <a:pt x="4313" y="2712"/>
                  </a:cubicBezTo>
                  <a:cubicBezTo>
                    <a:pt x="4891" y="2642"/>
                    <a:pt x="5486" y="2608"/>
                    <a:pt x="6059" y="2608"/>
                  </a:cubicBezTo>
                  <a:cubicBezTo>
                    <a:pt x="6250" y="2608"/>
                    <a:pt x="6439" y="2611"/>
                    <a:pt x="6624" y="2619"/>
                  </a:cubicBezTo>
                  <a:cubicBezTo>
                    <a:pt x="6771" y="2613"/>
                    <a:pt x="6920" y="2611"/>
                    <a:pt x="7071" y="2611"/>
                  </a:cubicBezTo>
                  <a:cubicBezTo>
                    <a:pt x="7712" y="2611"/>
                    <a:pt x="8385" y="2656"/>
                    <a:pt x="9057" y="2681"/>
                  </a:cubicBezTo>
                  <a:cubicBezTo>
                    <a:pt x="8472" y="2681"/>
                    <a:pt x="7948" y="2712"/>
                    <a:pt x="7455" y="2712"/>
                  </a:cubicBezTo>
                  <a:cubicBezTo>
                    <a:pt x="7887" y="2804"/>
                    <a:pt x="8287" y="2896"/>
                    <a:pt x="8626" y="3081"/>
                  </a:cubicBezTo>
                  <a:cubicBezTo>
                    <a:pt x="7918" y="2896"/>
                    <a:pt x="7147" y="2804"/>
                    <a:pt x="6439" y="2773"/>
                  </a:cubicBezTo>
                  <a:cubicBezTo>
                    <a:pt x="5453" y="2866"/>
                    <a:pt x="4590" y="3020"/>
                    <a:pt x="3789" y="3297"/>
                  </a:cubicBezTo>
                  <a:cubicBezTo>
                    <a:pt x="3666" y="3451"/>
                    <a:pt x="3543" y="3605"/>
                    <a:pt x="3420" y="3759"/>
                  </a:cubicBezTo>
                  <a:cubicBezTo>
                    <a:pt x="3451" y="3759"/>
                    <a:pt x="3481" y="3759"/>
                    <a:pt x="3512" y="3728"/>
                  </a:cubicBezTo>
                  <a:lnTo>
                    <a:pt x="3697" y="3728"/>
                  </a:lnTo>
                  <a:cubicBezTo>
                    <a:pt x="4174" y="3669"/>
                    <a:pt x="4665" y="3635"/>
                    <a:pt x="5151" y="3635"/>
                  </a:cubicBezTo>
                  <a:cubicBezTo>
                    <a:pt x="5418" y="3635"/>
                    <a:pt x="5684" y="3645"/>
                    <a:pt x="5946" y="3667"/>
                  </a:cubicBezTo>
                  <a:cubicBezTo>
                    <a:pt x="6153" y="3658"/>
                    <a:pt x="6361" y="3654"/>
                    <a:pt x="6569" y="3654"/>
                  </a:cubicBezTo>
                  <a:cubicBezTo>
                    <a:pt x="7072" y="3654"/>
                    <a:pt x="7580" y="3676"/>
                    <a:pt x="8102" y="3697"/>
                  </a:cubicBezTo>
                  <a:cubicBezTo>
                    <a:pt x="7579" y="3697"/>
                    <a:pt x="7086" y="3728"/>
                    <a:pt x="6654" y="3759"/>
                  </a:cubicBezTo>
                  <a:cubicBezTo>
                    <a:pt x="7055" y="3821"/>
                    <a:pt x="7425" y="3913"/>
                    <a:pt x="7764" y="4036"/>
                  </a:cubicBezTo>
                  <a:cubicBezTo>
                    <a:pt x="7117" y="3913"/>
                    <a:pt x="6439" y="3851"/>
                    <a:pt x="5761" y="3821"/>
                  </a:cubicBezTo>
                  <a:cubicBezTo>
                    <a:pt x="5268" y="3882"/>
                    <a:pt x="4806" y="3913"/>
                    <a:pt x="4344" y="4005"/>
                  </a:cubicBezTo>
                  <a:cubicBezTo>
                    <a:pt x="4098" y="4067"/>
                    <a:pt x="3851" y="4129"/>
                    <a:pt x="3574" y="4190"/>
                  </a:cubicBezTo>
                  <a:cubicBezTo>
                    <a:pt x="3358" y="4252"/>
                    <a:pt x="3142" y="4314"/>
                    <a:pt x="2927" y="4406"/>
                  </a:cubicBezTo>
                  <a:cubicBezTo>
                    <a:pt x="2896" y="4468"/>
                    <a:pt x="2865" y="4529"/>
                    <a:pt x="2804" y="4591"/>
                  </a:cubicBezTo>
                  <a:cubicBezTo>
                    <a:pt x="2773" y="4652"/>
                    <a:pt x="2711" y="4745"/>
                    <a:pt x="2650" y="4837"/>
                  </a:cubicBezTo>
                  <a:cubicBezTo>
                    <a:pt x="2619" y="4868"/>
                    <a:pt x="2619" y="4868"/>
                    <a:pt x="2619" y="4868"/>
                  </a:cubicBezTo>
                  <a:lnTo>
                    <a:pt x="2650" y="4868"/>
                  </a:lnTo>
                  <a:cubicBezTo>
                    <a:pt x="2773" y="4868"/>
                    <a:pt x="2927" y="4868"/>
                    <a:pt x="3050" y="4837"/>
                  </a:cubicBezTo>
                  <a:lnTo>
                    <a:pt x="3142" y="4837"/>
                  </a:lnTo>
                  <a:cubicBezTo>
                    <a:pt x="3327" y="4806"/>
                    <a:pt x="3543" y="4806"/>
                    <a:pt x="3728" y="4806"/>
                  </a:cubicBezTo>
                  <a:cubicBezTo>
                    <a:pt x="3959" y="4791"/>
                    <a:pt x="4190" y="4783"/>
                    <a:pt x="4417" y="4783"/>
                  </a:cubicBezTo>
                  <a:cubicBezTo>
                    <a:pt x="4644" y="4783"/>
                    <a:pt x="4868" y="4791"/>
                    <a:pt x="5083" y="4806"/>
                  </a:cubicBezTo>
                  <a:lnTo>
                    <a:pt x="5330" y="4806"/>
                  </a:lnTo>
                  <a:cubicBezTo>
                    <a:pt x="5977" y="4776"/>
                    <a:pt x="6624" y="4776"/>
                    <a:pt x="7271" y="4776"/>
                  </a:cubicBezTo>
                  <a:cubicBezTo>
                    <a:pt x="6778" y="4806"/>
                    <a:pt x="6346" y="4837"/>
                    <a:pt x="5884" y="4868"/>
                  </a:cubicBezTo>
                  <a:cubicBezTo>
                    <a:pt x="6285" y="4930"/>
                    <a:pt x="6685" y="5022"/>
                    <a:pt x="6993" y="5145"/>
                  </a:cubicBezTo>
                  <a:cubicBezTo>
                    <a:pt x="6377" y="5022"/>
                    <a:pt x="5761" y="4991"/>
                    <a:pt x="5176" y="4960"/>
                  </a:cubicBezTo>
                  <a:lnTo>
                    <a:pt x="5114" y="4960"/>
                  </a:lnTo>
                  <a:cubicBezTo>
                    <a:pt x="4868" y="4991"/>
                    <a:pt x="4621" y="5022"/>
                    <a:pt x="4406" y="5053"/>
                  </a:cubicBezTo>
                  <a:cubicBezTo>
                    <a:pt x="4190" y="5084"/>
                    <a:pt x="3974" y="5115"/>
                    <a:pt x="3789" y="5145"/>
                  </a:cubicBezTo>
                  <a:cubicBezTo>
                    <a:pt x="3666" y="5176"/>
                    <a:pt x="3574" y="5207"/>
                    <a:pt x="3481" y="5238"/>
                  </a:cubicBezTo>
                  <a:cubicBezTo>
                    <a:pt x="3327" y="5269"/>
                    <a:pt x="3142" y="5299"/>
                    <a:pt x="2988" y="5361"/>
                  </a:cubicBezTo>
                  <a:cubicBezTo>
                    <a:pt x="2927" y="5361"/>
                    <a:pt x="2865" y="5392"/>
                    <a:pt x="2804" y="5392"/>
                  </a:cubicBezTo>
                  <a:cubicBezTo>
                    <a:pt x="2650" y="5453"/>
                    <a:pt x="2496" y="5515"/>
                    <a:pt x="2342" y="5546"/>
                  </a:cubicBezTo>
                  <a:cubicBezTo>
                    <a:pt x="2280" y="5577"/>
                    <a:pt x="2218" y="5607"/>
                    <a:pt x="2187" y="5607"/>
                  </a:cubicBezTo>
                  <a:cubicBezTo>
                    <a:pt x="2157" y="5638"/>
                    <a:pt x="2157" y="5638"/>
                    <a:pt x="2157" y="5638"/>
                  </a:cubicBezTo>
                  <a:cubicBezTo>
                    <a:pt x="2095" y="5761"/>
                    <a:pt x="2033" y="5885"/>
                    <a:pt x="1972" y="6008"/>
                  </a:cubicBezTo>
                  <a:cubicBezTo>
                    <a:pt x="1972" y="6008"/>
                    <a:pt x="1941" y="6039"/>
                    <a:pt x="1941" y="6039"/>
                  </a:cubicBezTo>
                  <a:cubicBezTo>
                    <a:pt x="1941" y="6039"/>
                    <a:pt x="1941" y="6070"/>
                    <a:pt x="1941" y="6070"/>
                  </a:cubicBezTo>
                  <a:cubicBezTo>
                    <a:pt x="1910" y="6100"/>
                    <a:pt x="1910" y="6100"/>
                    <a:pt x="1910" y="6100"/>
                  </a:cubicBezTo>
                  <a:lnTo>
                    <a:pt x="1941" y="6100"/>
                  </a:lnTo>
                  <a:cubicBezTo>
                    <a:pt x="2095" y="6070"/>
                    <a:pt x="2280" y="6070"/>
                    <a:pt x="2465" y="6070"/>
                  </a:cubicBezTo>
                  <a:cubicBezTo>
                    <a:pt x="2804" y="6039"/>
                    <a:pt x="3112" y="6008"/>
                    <a:pt x="3451" y="6008"/>
                  </a:cubicBezTo>
                  <a:lnTo>
                    <a:pt x="3635" y="6008"/>
                  </a:lnTo>
                  <a:cubicBezTo>
                    <a:pt x="3943" y="6008"/>
                    <a:pt x="4221" y="6008"/>
                    <a:pt x="4498" y="6039"/>
                  </a:cubicBezTo>
                  <a:lnTo>
                    <a:pt x="4837" y="6039"/>
                  </a:lnTo>
                  <a:cubicBezTo>
                    <a:pt x="5022" y="6039"/>
                    <a:pt x="5176" y="6039"/>
                    <a:pt x="5330" y="6008"/>
                  </a:cubicBezTo>
                  <a:cubicBezTo>
                    <a:pt x="5730" y="6008"/>
                    <a:pt x="6162" y="5977"/>
                    <a:pt x="6562" y="5977"/>
                  </a:cubicBezTo>
                  <a:cubicBezTo>
                    <a:pt x="6131" y="6008"/>
                    <a:pt x="5730" y="6039"/>
                    <a:pt x="5361" y="6100"/>
                  </a:cubicBezTo>
                  <a:cubicBezTo>
                    <a:pt x="5699" y="6162"/>
                    <a:pt x="6038" y="6224"/>
                    <a:pt x="6346" y="6316"/>
                  </a:cubicBezTo>
                  <a:cubicBezTo>
                    <a:pt x="6008" y="6254"/>
                    <a:pt x="5699" y="6224"/>
                    <a:pt x="5361" y="6224"/>
                  </a:cubicBezTo>
                  <a:cubicBezTo>
                    <a:pt x="5114" y="6193"/>
                    <a:pt x="4837" y="6193"/>
                    <a:pt x="4590" y="6193"/>
                  </a:cubicBezTo>
                  <a:lnTo>
                    <a:pt x="4529" y="6193"/>
                  </a:lnTo>
                  <a:cubicBezTo>
                    <a:pt x="4252" y="6224"/>
                    <a:pt x="3943" y="6285"/>
                    <a:pt x="3697" y="6316"/>
                  </a:cubicBezTo>
                  <a:lnTo>
                    <a:pt x="3666" y="6316"/>
                  </a:lnTo>
                  <a:cubicBezTo>
                    <a:pt x="3389" y="6378"/>
                    <a:pt x="3081" y="6439"/>
                    <a:pt x="2773" y="6532"/>
                  </a:cubicBezTo>
                  <a:cubicBezTo>
                    <a:pt x="2742" y="6532"/>
                    <a:pt x="2711" y="6532"/>
                    <a:pt x="2650" y="6562"/>
                  </a:cubicBezTo>
                  <a:cubicBezTo>
                    <a:pt x="2526" y="6593"/>
                    <a:pt x="2403" y="6624"/>
                    <a:pt x="2280" y="6655"/>
                  </a:cubicBezTo>
                  <a:cubicBezTo>
                    <a:pt x="2218" y="6686"/>
                    <a:pt x="2187" y="6686"/>
                    <a:pt x="2126" y="6716"/>
                  </a:cubicBezTo>
                  <a:cubicBezTo>
                    <a:pt x="2003" y="6747"/>
                    <a:pt x="1879" y="6778"/>
                    <a:pt x="1756" y="6840"/>
                  </a:cubicBezTo>
                  <a:cubicBezTo>
                    <a:pt x="1664" y="6871"/>
                    <a:pt x="1602" y="6901"/>
                    <a:pt x="1510" y="6932"/>
                  </a:cubicBezTo>
                  <a:cubicBezTo>
                    <a:pt x="1510" y="6932"/>
                    <a:pt x="1510" y="6963"/>
                    <a:pt x="1510" y="6994"/>
                  </a:cubicBezTo>
                  <a:cubicBezTo>
                    <a:pt x="1448" y="7055"/>
                    <a:pt x="1417" y="7148"/>
                    <a:pt x="1386" y="7240"/>
                  </a:cubicBezTo>
                  <a:cubicBezTo>
                    <a:pt x="1386" y="7271"/>
                    <a:pt x="1356" y="7271"/>
                    <a:pt x="1356" y="7271"/>
                  </a:cubicBezTo>
                  <a:cubicBezTo>
                    <a:pt x="1356" y="7333"/>
                    <a:pt x="1325" y="7363"/>
                    <a:pt x="1325" y="7394"/>
                  </a:cubicBezTo>
                  <a:cubicBezTo>
                    <a:pt x="1541" y="7363"/>
                    <a:pt x="1725" y="7363"/>
                    <a:pt x="1941" y="7363"/>
                  </a:cubicBezTo>
                  <a:cubicBezTo>
                    <a:pt x="2095" y="7333"/>
                    <a:pt x="2218" y="7333"/>
                    <a:pt x="2372" y="7333"/>
                  </a:cubicBezTo>
                  <a:cubicBezTo>
                    <a:pt x="2804" y="7302"/>
                    <a:pt x="3266" y="7302"/>
                    <a:pt x="3697" y="7302"/>
                  </a:cubicBezTo>
                  <a:lnTo>
                    <a:pt x="3759" y="7302"/>
                  </a:lnTo>
                  <a:cubicBezTo>
                    <a:pt x="4005" y="7333"/>
                    <a:pt x="4221" y="7333"/>
                    <a:pt x="4436" y="7333"/>
                  </a:cubicBezTo>
                  <a:lnTo>
                    <a:pt x="4683" y="7333"/>
                  </a:lnTo>
                  <a:cubicBezTo>
                    <a:pt x="4744" y="7333"/>
                    <a:pt x="4775" y="7302"/>
                    <a:pt x="4837" y="7302"/>
                  </a:cubicBezTo>
                  <a:cubicBezTo>
                    <a:pt x="5053" y="7302"/>
                    <a:pt x="5299" y="7271"/>
                    <a:pt x="5515" y="7271"/>
                  </a:cubicBezTo>
                  <a:cubicBezTo>
                    <a:pt x="5669" y="7240"/>
                    <a:pt x="5792" y="7240"/>
                    <a:pt x="5946" y="7209"/>
                  </a:cubicBezTo>
                  <a:lnTo>
                    <a:pt x="5946" y="7209"/>
                  </a:lnTo>
                  <a:cubicBezTo>
                    <a:pt x="5792" y="7240"/>
                    <a:pt x="5669" y="7271"/>
                    <a:pt x="5515" y="7271"/>
                  </a:cubicBezTo>
                  <a:cubicBezTo>
                    <a:pt x="5299" y="7302"/>
                    <a:pt x="5053" y="7333"/>
                    <a:pt x="4837" y="7363"/>
                  </a:cubicBezTo>
                  <a:cubicBezTo>
                    <a:pt x="4806" y="7363"/>
                    <a:pt x="4775" y="7363"/>
                    <a:pt x="4744" y="7394"/>
                  </a:cubicBezTo>
                  <a:lnTo>
                    <a:pt x="4806" y="7394"/>
                  </a:lnTo>
                  <a:cubicBezTo>
                    <a:pt x="5083" y="7425"/>
                    <a:pt x="5330" y="7456"/>
                    <a:pt x="5576" y="7517"/>
                  </a:cubicBezTo>
                  <a:cubicBezTo>
                    <a:pt x="5638" y="7517"/>
                    <a:pt x="5699" y="7548"/>
                    <a:pt x="5792" y="7548"/>
                  </a:cubicBezTo>
                  <a:lnTo>
                    <a:pt x="5576" y="7548"/>
                  </a:lnTo>
                  <a:cubicBezTo>
                    <a:pt x="5299" y="7517"/>
                    <a:pt x="5053" y="7487"/>
                    <a:pt x="4806" y="7487"/>
                  </a:cubicBezTo>
                  <a:lnTo>
                    <a:pt x="4159" y="7487"/>
                  </a:lnTo>
                  <a:cubicBezTo>
                    <a:pt x="4036" y="7487"/>
                    <a:pt x="3913" y="7517"/>
                    <a:pt x="3789" y="7548"/>
                  </a:cubicBezTo>
                  <a:lnTo>
                    <a:pt x="3759" y="7548"/>
                  </a:lnTo>
                  <a:cubicBezTo>
                    <a:pt x="3574" y="7579"/>
                    <a:pt x="3420" y="7610"/>
                    <a:pt x="3235" y="7641"/>
                  </a:cubicBezTo>
                  <a:cubicBezTo>
                    <a:pt x="3019" y="7702"/>
                    <a:pt x="2773" y="7733"/>
                    <a:pt x="2557" y="7795"/>
                  </a:cubicBezTo>
                  <a:cubicBezTo>
                    <a:pt x="2434" y="7826"/>
                    <a:pt x="2311" y="7856"/>
                    <a:pt x="2187" y="7887"/>
                  </a:cubicBezTo>
                  <a:cubicBezTo>
                    <a:pt x="2095" y="7918"/>
                    <a:pt x="2003" y="7949"/>
                    <a:pt x="1910" y="7980"/>
                  </a:cubicBezTo>
                  <a:cubicBezTo>
                    <a:pt x="1849" y="7980"/>
                    <a:pt x="1787" y="8010"/>
                    <a:pt x="1725" y="8010"/>
                  </a:cubicBezTo>
                  <a:cubicBezTo>
                    <a:pt x="1664" y="8041"/>
                    <a:pt x="1602" y="8072"/>
                    <a:pt x="1541" y="8103"/>
                  </a:cubicBezTo>
                  <a:cubicBezTo>
                    <a:pt x="1417" y="8134"/>
                    <a:pt x="1263" y="8164"/>
                    <a:pt x="1140" y="8226"/>
                  </a:cubicBezTo>
                  <a:cubicBezTo>
                    <a:pt x="1109" y="8226"/>
                    <a:pt x="1048" y="8257"/>
                    <a:pt x="986" y="8288"/>
                  </a:cubicBezTo>
                  <a:cubicBezTo>
                    <a:pt x="986" y="8288"/>
                    <a:pt x="986" y="8318"/>
                    <a:pt x="955" y="8318"/>
                  </a:cubicBezTo>
                  <a:cubicBezTo>
                    <a:pt x="955" y="8349"/>
                    <a:pt x="924" y="8411"/>
                    <a:pt x="924" y="8442"/>
                  </a:cubicBezTo>
                  <a:cubicBezTo>
                    <a:pt x="924" y="8442"/>
                    <a:pt x="924" y="8473"/>
                    <a:pt x="894" y="8503"/>
                  </a:cubicBezTo>
                  <a:cubicBezTo>
                    <a:pt x="894" y="8503"/>
                    <a:pt x="894" y="8534"/>
                    <a:pt x="894" y="8534"/>
                  </a:cubicBezTo>
                  <a:cubicBezTo>
                    <a:pt x="894" y="8565"/>
                    <a:pt x="863" y="8627"/>
                    <a:pt x="863" y="8688"/>
                  </a:cubicBezTo>
                  <a:cubicBezTo>
                    <a:pt x="863" y="8688"/>
                    <a:pt x="832" y="8688"/>
                    <a:pt x="832" y="8719"/>
                  </a:cubicBezTo>
                  <a:cubicBezTo>
                    <a:pt x="832" y="8719"/>
                    <a:pt x="832" y="8719"/>
                    <a:pt x="832" y="8750"/>
                  </a:cubicBezTo>
                  <a:cubicBezTo>
                    <a:pt x="1356" y="8719"/>
                    <a:pt x="1879" y="8688"/>
                    <a:pt x="2403" y="8688"/>
                  </a:cubicBezTo>
                  <a:lnTo>
                    <a:pt x="3943" y="8688"/>
                  </a:lnTo>
                  <a:cubicBezTo>
                    <a:pt x="4005" y="8688"/>
                    <a:pt x="4036" y="8719"/>
                    <a:pt x="4098" y="8719"/>
                  </a:cubicBezTo>
                  <a:cubicBezTo>
                    <a:pt x="4313" y="8688"/>
                    <a:pt x="4529" y="8657"/>
                    <a:pt x="4744" y="8627"/>
                  </a:cubicBezTo>
                  <a:cubicBezTo>
                    <a:pt x="4806" y="8627"/>
                    <a:pt x="4898" y="8596"/>
                    <a:pt x="4960" y="8596"/>
                  </a:cubicBezTo>
                  <a:cubicBezTo>
                    <a:pt x="5022" y="8596"/>
                    <a:pt x="5114" y="8596"/>
                    <a:pt x="5207" y="8565"/>
                  </a:cubicBezTo>
                  <a:lnTo>
                    <a:pt x="5268" y="8565"/>
                  </a:lnTo>
                  <a:cubicBezTo>
                    <a:pt x="5237" y="8565"/>
                    <a:pt x="5237" y="8565"/>
                    <a:pt x="5207" y="8596"/>
                  </a:cubicBezTo>
                  <a:cubicBezTo>
                    <a:pt x="5114" y="8596"/>
                    <a:pt x="5022" y="8596"/>
                    <a:pt x="4960" y="8627"/>
                  </a:cubicBezTo>
                  <a:cubicBezTo>
                    <a:pt x="4898" y="8627"/>
                    <a:pt x="4806" y="8657"/>
                    <a:pt x="4744" y="8657"/>
                  </a:cubicBezTo>
                  <a:cubicBezTo>
                    <a:pt x="4683" y="8657"/>
                    <a:pt x="4590" y="8688"/>
                    <a:pt x="4529" y="8688"/>
                  </a:cubicBezTo>
                  <a:cubicBezTo>
                    <a:pt x="4467" y="8719"/>
                    <a:pt x="4406" y="8719"/>
                    <a:pt x="4344" y="8719"/>
                  </a:cubicBezTo>
                  <a:cubicBezTo>
                    <a:pt x="4344" y="8719"/>
                    <a:pt x="4375" y="8719"/>
                    <a:pt x="4406" y="8750"/>
                  </a:cubicBezTo>
                  <a:lnTo>
                    <a:pt x="4714" y="8750"/>
                  </a:lnTo>
                  <a:cubicBezTo>
                    <a:pt x="4744" y="8781"/>
                    <a:pt x="4775" y="8781"/>
                    <a:pt x="4806" y="8781"/>
                  </a:cubicBezTo>
                  <a:cubicBezTo>
                    <a:pt x="4868" y="8781"/>
                    <a:pt x="4929" y="8811"/>
                    <a:pt x="4991" y="8811"/>
                  </a:cubicBezTo>
                  <a:lnTo>
                    <a:pt x="5053" y="8811"/>
                  </a:lnTo>
                  <a:cubicBezTo>
                    <a:pt x="5083" y="8811"/>
                    <a:pt x="5083" y="8811"/>
                    <a:pt x="5083" y="8842"/>
                  </a:cubicBezTo>
                  <a:lnTo>
                    <a:pt x="5207" y="8842"/>
                  </a:lnTo>
                  <a:cubicBezTo>
                    <a:pt x="5237" y="8842"/>
                    <a:pt x="5268" y="8842"/>
                    <a:pt x="5299" y="8873"/>
                  </a:cubicBezTo>
                  <a:lnTo>
                    <a:pt x="5207" y="8873"/>
                  </a:lnTo>
                  <a:cubicBezTo>
                    <a:pt x="5176" y="8873"/>
                    <a:pt x="5114" y="8842"/>
                    <a:pt x="5083" y="8842"/>
                  </a:cubicBezTo>
                  <a:lnTo>
                    <a:pt x="4098" y="8842"/>
                  </a:lnTo>
                  <a:cubicBezTo>
                    <a:pt x="4005" y="8842"/>
                    <a:pt x="3943" y="8811"/>
                    <a:pt x="3882" y="8811"/>
                  </a:cubicBezTo>
                  <a:lnTo>
                    <a:pt x="3820" y="8811"/>
                  </a:lnTo>
                  <a:cubicBezTo>
                    <a:pt x="3635" y="8842"/>
                    <a:pt x="3481" y="8904"/>
                    <a:pt x="3327" y="8935"/>
                  </a:cubicBezTo>
                  <a:cubicBezTo>
                    <a:pt x="3266" y="8935"/>
                    <a:pt x="3173" y="8965"/>
                    <a:pt x="3112" y="8965"/>
                  </a:cubicBezTo>
                  <a:cubicBezTo>
                    <a:pt x="3081" y="8965"/>
                    <a:pt x="3050" y="8996"/>
                    <a:pt x="3019" y="8996"/>
                  </a:cubicBezTo>
                  <a:cubicBezTo>
                    <a:pt x="2927" y="9027"/>
                    <a:pt x="2834" y="9027"/>
                    <a:pt x="2742" y="9058"/>
                  </a:cubicBezTo>
                  <a:cubicBezTo>
                    <a:pt x="2033" y="9212"/>
                    <a:pt x="1325" y="9428"/>
                    <a:pt x="555" y="9705"/>
                  </a:cubicBezTo>
                  <a:cubicBezTo>
                    <a:pt x="555" y="9766"/>
                    <a:pt x="524" y="9828"/>
                    <a:pt x="524" y="9859"/>
                  </a:cubicBezTo>
                  <a:cubicBezTo>
                    <a:pt x="524" y="9890"/>
                    <a:pt x="524" y="9890"/>
                    <a:pt x="524" y="9920"/>
                  </a:cubicBezTo>
                  <a:lnTo>
                    <a:pt x="493" y="9920"/>
                  </a:lnTo>
                  <a:cubicBezTo>
                    <a:pt x="493" y="9982"/>
                    <a:pt x="462" y="10074"/>
                    <a:pt x="462" y="10136"/>
                  </a:cubicBezTo>
                  <a:lnTo>
                    <a:pt x="647" y="10136"/>
                  </a:lnTo>
                  <a:cubicBezTo>
                    <a:pt x="955" y="10136"/>
                    <a:pt x="1294" y="10136"/>
                    <a:pt x="1633" y="10105"/>
                  </a:cubicBezTo>
                  <a:lnTo>
                    <a:pt x="2773" y="10105"/>
                  </a:lnTo>
                  <a:cubicBezTo>
                    <a:pt x="2834" y="10105"/>
                    <a:pt x="2865" y="10074"/>
                    <a:pt x="2927" y="10074"/>
                  </a:cubicBezTo>
                  <a:cubicBezTo>
                    <a:pt x="2958" y="10074"/>
                    <a:pt x="3019" y="10105"/>
                    <a:pt x="3050" y="10105"/>
                  </a:cubicBezTo>
                  <a:lnTo>
                    <a:pt x="3974" y="10105"/>
                  </a:lnTo>
                  <a:cubicBezTo>
                    <a:pt x="4036" y="10074"/>
                    <a:pt x="4098" y="10074"/>
                    <a:pt x="4159" y="10074"/>
                  </a:cubicBezTo>
                  <a:lnTo>
                    <a:pt x="4190" y="10074"/>
                  </a:lnTo>
                  <a:cubicBezTo>
                    <a:pt x="4313" y="10044"/>
                    <a:pt x="4467" y="10013"/>
                    <a:pt x="4590" y="9982"/>
                  </a:cubicBezTo>
                  <a:cubicBezTo>
                    <a:pt x="4683" y="9982"/>
                    <a:pt x="4775" y="9951"/>
                    <a:pt x="4868" y="9951"/>
                  </a:cubicBezTo>
                  <a:cubicBezTo>
                    <a:pt x="4775" y="9982"/>
                    <a:pt x="4683" y="9982"/>
                    <a:pt x="4590" y="10013"/>
                  </a:cubicBezTo>
                  <a:cubicBezTo>
                    <a:pt x="4436" y="10044"/>
                    <a:pt x="4313" y="10074"/>
                    <a:pt x="4190" y="10105"/>
                  </a:cubicBezTo>
                  <a:lnTo>
                    <a:pt x="4128" y="10105"/>
                  </a:lnTo>
                  <a:cubicBezTo>
                    <a:pt x="4098" y="10105"/>
                    <a:pt x="4067" y="10105"/>
                    <a:pt x="4036" y="10136"/>
                  </a:cubicBezTo>
                  <a:lnTo>
                    <a:pt x="4159" y="10136"/>
                  </a:lnTo>
                  <a:cubicBezTo>
                    <a:pt x="4282" y="10136"/>
                    <a:pt x="4406" y="10167"/>
                    <a:pt x="4529" y="10167"/>
                  </a:cubicBezTo>
                  <a:cubicBezTo>
                    <a:pt x="4590" y="10167"/>
                    <a:pt x="4683" y="10198"/>
                    <a:pt x="4744" y="10198"/>
                  </a:cubicBezTo>
                  <a:cubicBezTo>
                    <a:pt x="4806" y="10198"/>
                    <a:pt x="4868" y="10198"/>
                    <a:pt x="4929" y="10229"/>
                  </a:cubicBezTo>
                  <a:lnTo>
                    <a:pt x="3574" y="10229"/>
                  </a:lnTo>
                  <a:cubicBezTo>
                    <a:pt x="3543" y="10229"/>
                    <a:pt x="3512" y="10229"/>
                    <a:pt x="3481" y="10259"/>
                  </a:cubicBezTo>
                  <a:lnTo>
                    <a:pt x="3389" y="10259"/>
                  </a:lnTo>
                  <a:cubicBezTo>
                    <a:pt x="3358" y="10290"/>
                    <a:pt x="3327" y="10290"/>
                    <a:pt x="3297" y="10290"/>
                  </a:cubicBezTo>
                  <a:cubicBezTo>
                    <a:pt x="3266" y="10290"/>
                    <a:pt x="3235" y="10321"/>
                    <a:pt x="3204" y="10321"/>
                  </a:cubicBezTo>
                  <a:cubicBezTo>
                    <a:pt x="2958" y="10383"/>
                    <a:pt x="2742" y="10444"/>
                    <a:pt x="2526" y="10475"/>
                  </a:cubicBezTo>
                  <a:cubicBezTo>
                    <a:pt x="2372" y="10537"/>
                    <a:pt x="2249" y="10567"/>
                    <a:pt x="2095" y="10598"/>
                  </a:cubicBezTo>
                  <a:lnTo>
                    <a:pt x="2064" y="10598"/>
                  </a:lnTo>
                  <a:cubicBezTo>
                    <a:pt x="1972" y="10629"/>
                    <a:pt x="1849" y="10660"/>
                    <a:pt x="1756" y="10691"/>
                  </a:cubicBezTo>
                  <a:cubicBezTo>
                    <a:pt x="1695" y="10721"/>
                    <a:pt x="1664" y="10721"/>
                    <a:pt x="1602" y="10752"/>
                  </a:cubicBezTo>
                  <a:cubicBezTo>
                    <a:pt x="1202" y="10845"/>
                    <a:pt x="801" y="10999"/>
                    <a:pt x="370" y="11122"/>
                  </a:cubicBezTo>
                  <a:cubicBezTo>
                    <a:pt x="339" y="11153"/>
                    <a:pt x="308" y="11153"/>
                    <a:pt x="277" y="11153"/>
                  </a:cubicBezTo>
                  <a:lnTo>
                    <a:pt x="247" y="11153"/>
                  </a:lnTo>
                  <a:cubicBezTo>
                    <a:pt x="247" y="11184"/>
                    <a:pt x="247" y="11184"/>
                    <a:pt x="247" y="11184"/>
                  </a:cubicBezTo>
                  <a:cubicBezTo>
                    <a:pt x="247" y="11214"/>
                    <a:pt x="247" y="11245"/>
                    <a:pt x="247" y="11276"/>
                  </a:cubicBezTo>
                  <a:cubicBezTo>
                    <a:pt x="247" y="11307"/>
                    <a:pt x="216" y="11307"/>
                    <a:pt x="216" y="11338"/>
                  </a:cubicBezTo>
                  <a:cubicBezTo>
                    <a:pt x="216" y="11399"/>
                    <a:pt x="216" y="11492"/>
                    <a:pt x="185" y="11584"/>
                  </a:cubicBezTo>
                  <a:lnTo>
                    <a:pt x="1263" y="11584"/>
                  </a:lnTo>
                  <a:cubicBezTo>
                    <a:pt x="1448" y="11584"/>
                    <a:pt x="1633" y="11553"/>
                    <a:pt x="1818" y="11553"/>
                  </a:cubicBezTo>
                  <a:lnTo>
                    <a:pt x="3789" y="11553"/>
                  </a:lnTo>
                  <a:cubicBezTo>
                    <a:pt x="3820" y="11553"/>
                    <a:pt x="3851" y="11522"/>
                    <a:pt x="3882" y="11522"/>
                  </a:cubicBezTo>
                  <a:lnTo>
                    <a:pt x="3943" y="11522"/>
                  </a:lnTo>
                  <a:cubicBezTo>
                    <a:pt x="4005" y="11492"/>
                    <a:pt x="4036" y="11492"/>
                    <a:pt x="4098" y="11492"/>
                  </a:cubicBezTo>
                  <a:cubicBezTo>
                    <a:pt x="4128" y="11492"/>
                    <a:pt x="4128" y="11461"/>
                    <a:pt x="4159" y="11461"/>
                  </a:cubicBezTo>
                  <a:lnTo>
                    <a:pt x="4252" y="11461"/>
                  </a:lnTo>
                  <a:cubicBezTo>
                    <a:pt x="4252" y="11461"/>
                    <a:pt x="4252" y="11461"/>
                    <a:pt x="4282" y="11430"/>
                  </a:cubicBezTo>
                  <a:lnTo>
                    <a:pt x="4344" y="11430"/>
                  </a:lnTo>
                  <a:cubicBezTo>
                    <a:pt x="4313" y="11461"/>
                    <a:pt x="4282" y="11461"/>
                    <a:pt x="4252" y="11461"/>
                  </a:cubicBezTo>
                  <a:cubicBezTo>
                    <a:pt x="4221" y="11461"/>
                    <a:pt x="4190" y="11461"/>
                    <a:pt x="4159" y="11492"/>
                  </a:cubicBezTo>
                  <a:cubicBezTo>
                    <a:pt x="4128" y="11492"/>
                    <a:pt x="4098" y="11492"/>
                    <a:pt x="4067" y="11522"/>
                  </a:cubicBezTo>
                  <a:cubicBezTo>
                    <a:pt x="4036" y="11522"/>
                    <a:pt x="3974" y="11522"/>
                    <a:pt x="3943" y="11553"/>
                  </a:cubicBezTo>
                  <a:cubicBezTo>
                    <a:pt x="3943" y="11553"/>
                    <a:pt x="3943" y="11553"/>
                    <a:pt x="3974" y="11584"/>
                  </a:cubicBezTo>
                  <a:lnTo>
                    <a:pt x="4313" y="11584"/>
                  </a:lnTo>
                  <a:cubicBezTo>
                    <a:pt x="4375" y="11615"/>
                    <a:pt x="4436" y="11615"/>
                    <a:pt x="4467" y="11615"/>
                  </a:cubicBezTo>
                  <a:lnTo>
                    <a:pt x="4621" y="11615"/>
                  </a:lnTo>
                  <a:cubicBezTo>
                    <a:pt x="4683" y="11615"/>
                    <a:pt x="4714" y="11646"/>
                    <a:pt x="4775" y="11646"/>
                  </a:cubicBezTo>
                  <a:lnTo>
                    <a:pt x="3666" y="11646"/>
                  </a:lnTo>
                  <a:cubicBezTo>
                    <a:pt x="3605" y="11676"/>
                    <a:pt x="3543" y="11676"/>
                    <a:pt x="3481" y="11676"/>
                  </a:cubicBezTo>
                  <a:lnTo>
                    <a:pt x="3389" y="11676"/>
                  </a:lnTo>
                  <a:cubicBezTo>
                    <a:pt x="3327" y="11707"/>
                    <a:pt x="3266" y="11707"/>
                    <a:pt x="3204" y="11738"/>
                  </a:cubicBezTo>
                  <a:cubicBezTo>
                    <a:pt x="3173" y="11738"/>
                    <a:pt x="3142" y="11769"/>
                    <a:pt x="3081" y="11769"/>
                  </a:cubicBezTo>
                  <a:lnTo>
                    <a:pt x="3050" y="11769"/>
                  </a:lnTo>
                  <a:cubicBezTo>
                    <a:pt x="2958" y="11800"/>
                    <a:pt x="2865" y="11830"/>
                    <a:pt x="2773" y="11861"/>
                  </a:cubicBezTo>
                  <a:cubicBezTo>
                    <a:pt x="2711" y="11892"/>
                    <a:pt x="2650" y="11892"/>
                    <a:pt x="2557" y="11923"/>
                  </a:cubicBezTo>
                  <a:cubicBezTo>
                    <a:pt x="2465" y="11954"/>
                    <a:pt x="2372" y="11985"/>
                    <a:pt x="2280" y="12015"/>
                  </a:cubicBezTo>
                  <a:cubicBezTo>
                    <a:pt x="2249" y="12015"/>
                    <a:pt x="2187" y="12015"/>
                    <a:pt x="2157" y="12046"/>
                  </a:cubicBezTo>
                  <a:cubicBezTo>
                    <a:pt x="2126" y="12046"/>
                    <a:pt x="2064" y="12077"/>
                    <a:pt x="2003" y="12077"/>
                  </a:cubicBezTo>
                  <a:cubicBezTo>
                    <a:pt x="1818" y="12139"/>
                    <a:pt x="1633" y="12200"/>
                    <a:pt x="1448" y="12262"/>
                  </a:cubicBezTo>
                  <a:cubicBezTo>
                    <a:pt x="1417" y="12262"/>
                    <a:pt x="1356" y="12293"/>
                    <a:pt x="1294" y="12293"/>
                  </a:cubicBezTo>
                  <a:lnTo>
                    <a:pt x="1263" y="12293"/>
                  </a:lnTo>
                  <a:cubicBezTo>
                    <a:pt x="1232" y="12323"/>
                    <a:pt x="1171" y="12323"/>
                    <a:pt x="1109" y="12354"/>
                  </a:cubicBezTo>
                  <a:cubicBezTo>
                    <a:pt x="986" y="12385"/>
                    <a:pt x="832" y="12447"/>
                    <a:pt x="678" y="12477"/>
                  </a:cubicBezTo>
                  <a:cubicBezTo>
                    <a:pt x="493" y="12539"/>
                    <a:pt x="277" y="12601"/>
                    <a:pt x="62" y="12662"/>
                  </a:cubicBezTo>
                  <a:cubicBezTo>
                    <a:pt x="62" y="12693"/>
                    <a:pt x="62" y="12724"/>
                    <a:pt x="62" y="12755"/>
                  </a:cubicBezTo>
                  <a:cubicBezTo>
                    <a:pt x="62" y="12785"/>
                    <a:pt x="62" y="12816"/>
                    <a:pt x="62" y="12816"/>
                  </a:cubicBezTo>
                  <a:cubicBezTo>
                    <a:pt x="62" y="12878"/>
                    <a:pt x="62" y="12909"/>
                    <a:pt x="62" y="12940"/>
                  </a:cubicBezTo>
                  <a:cubicBezTo>
                    <a:pt x="31" y="12970"/>
                    <a:pt x="31" y="13001"/>
                    <a:pt x="31" y="13001"/>
                  </a:cubicBezTo>
                  <a:cubicBezTo>
                    <a:pt x="31" y="13032"/>
                    <a:pt x="31" y="13032"/>
                    <a:pt x="31" y="13063"/>
                  </a:cubicBezTo>
                  <a:lnTo>
                    <a:pt x="1941" y="13063"/>
                  </a:lnTo>
                  <a:cubicBezTo>
                    <a:pt x="2064" y="13032"/>
                    <a:pt x="2187" y="13032"/>
                    <a:pt x="2311" y="13032"/>
                  </a:cubicBezTo>
                  <a:lnTo>
                    <a:pt x="3697" y="13032"/>
                  </a:lnTo>
                  <a:cubicBezTo>
                    <a:pt x="3789" y="13001"/>
                    <a:pt x="3913" y="12970"/>
                    <a:pt x="4005" y="12940"/>
                  </a:cubicBezTo>
                  <a:cubicBezTo>
                    <a:pt x="4054" y="12940"/>
                    <a:pt x="4103" y="12920"/>
                    <a:pt x="4152" y="12912"/>
                  </a:cubicBezTo>
                  <a:lnTo>
                    <a:pt x="4152" y="12912"/>
                  </a:lnTo>
                  <a:cubicBezTo>
                    <a:pt x="4093" y="12940"/>
                    <a:pt x="4035" y="12941"/>
                    <a:pt x="4005" y="12970"/>
                  </a:cubicBezTo>
                  <a:cubicBezTo>
                    <a:pt x="3943" y="13001"/>
                    <a:pt x="3851" y="13001"/>
                    <a:pt x="3789" y="13032"/>
                  </a:cubicBezTo>
                  <a:lnTo>
                    <a:pt x="4098" y="13032"/>
                  </a:lnTo>
                  <a:cubicBezTo>
                    <a:pt x="4128" y="13032"/>
                    <a:pt x="4159" y="13063"/>
                    <a:pt x="4221" y="13063"/>
                  </a:cubicBezTo>
                  <a:lnTo>
                    <a:pt x="4652" y="13063"/>
                  </a:lnTo>
                  <a:cubicBezTo>
                    <a:pt x="4590" y="13063"/>
                    <a:pt x="4560" y="13094"/>
                    <a:pt x="4498" y="13094"/>
                  </a:cubicBezTo>
                  <a:lnTo>
                    <a:pt x="3913" y="13094"/>
                  </a:lnTo>
                  <a:cubicBezTo>
                    <a:pt x="3820" y="13124"/>
                    <a:pt x="3728" y="13124"/>
                    <a:pt x="3635" y="13124"/>
                  </a:cubicBezTo>
                  <a:lnTo>
                    <a:pt x="3481" y="13124"/>
                  </a:lnTo>
                  <a:cubicBezTo>
                    <a:pt x="3420" y="13155"/>
                    <a:pt x="3358" y="13186"/>
                    <a:pt x="3297" y="13186"/>
                  </a:cubicBezTo>
                  <a:cubicBezTo>
                    <a:pt x="3266" y="13186"/>
                    <a:pt x="3266" y="13217"/>
                    <a:pt x="3235" y="13217"/>
                  </a:cubicBezTo>
                  <a:cubicBezTo>
                    <a:pt x="3081" y="13248"/>
                    <a:pt x="2958" y="13309"/>
                    <a:pt x="2804" y="13340"/>
                  </a:cubicBezTo>
                  <a:cubicBezTo>
                    <a:pt x="2619" y="13402"/>
                    <a:pt x="2465" y="13463"/>
                    <a:pt x="2311" y="13525"/>
                  </a:cubicBezTo>
                  <a:cubicBezTo>
                    <a:pt x="2249" y="13525"/>
                    <a:pt x="2187" y="13556"/>
                    <a:pt x="2157" y="13556"/>
                  </a:cubicBezTo>
                  <a:cubicBezTo>
                    <a:pt x="2033" y="13586"/>
                    <a:pt x="1910" y="13648"/>
                    <a:pt x="1787" y="13679"/>
                  </a:cubicBezTo>
                  <a:cubicBezTo>
                    <a:pt x="1756" y="13679"/>
                    <a:pt x="1725" y="13710"/>
                    <a:pt x="1695" y="13710"/>
                  </a:cubicBezTo>
                  <a:cubicBezTo>
                    <a:pt x="1448" y="13771"/>
                    <a:pt x="1202" y="13864"/>
                    <a:pt x="924" y="13925"/>
                  </a:cubicBezTo>
                  <a:cubicBezTo>
                    <a:pt x="924" y="13956"/>
                    <a:pt x="894" y="13956"/>
                    <a:pt x="894" y="13956"/>
                  </a:cubicBezTo>
                  <a:cubicBezTo>
                    <a:pt x="616" y="14018"/>
                    <a:pt x="308" y="14110"/>
                    <a:pt x="0" y="14203"/>
                  </a:cubicBezTo>
                  <a:cubicBezTo>
                    <a:pt x="0" y="14326"/>
                    <a:pt x="0" y="14449"/>
                    <a:pt x="0" y="14542"/>
                  </a:cubicBezTo>
                  <a:cubicBezTo>
                    <a:pt x="93" y="14572"/>
                    <a:pt x="185" y="14572"/>
                    <a:pt x="308" y="14572"/>
                  </a:cubicBezTo>
                  <a:lnTo>
                    <a:pt x="2311" y="14572"/>
                  </a:lnTo>
                  <a:cubicBezTo>
                    <a:pt x="2342" y="14542"/>
                    <a:pt x="2403" y="14542"/>
                    <a:pt x="2434" y="14542"/>
                  </a:cubicBezTo>
                  <a:lnTo>
                    <a:pt x="3574" y="14542"/>
                  </a:lnTo>
                  <a:cubicBezTo>
                    <a:pt x="3635" y="14511"/>
                    <a:pt x="3728" y="14511"/>
                    <a:pt x="3789" y="14511"/>
                  </a:cubicBezTo>
                  <a:lnTo>
                    <a:pt x="3851" y="14511"/>
                  </a:lnTo>
                  <a:cubicBezTo>
                    <a:pt x="4005" y="14511"/>
                    <a:pt x="4159" y="14542"/>
                    <a:pt x="4282" y="14542"/>
                  </a:cubicBezTo>
                  <a:lnTo>
                    <a:pt x="4436" y="14542"/>
                  </a:lnTo>
                  <a:cubicBezTo>
                    <a:pt x="4406" y="14572"/>
                    <a:pt x="4406" y="14572"/>
                    <a:pt x="4406" y="14572"/>
                  </a:cubicBezTo>
                  <a:lnTo>
                    <a:pt x="4282" y="14572"/>
                  </a:lnTo>
                  <a:cubicBezTo>
                    <a:pt x="4159" y="14572"/>
                    <a:pt x="4005" y="14572"/>
                    <a:pt x="3851" y="14603"/>
                  </a:cubicBezTo>
                  <a:cubicBezTo>
                    <a:pt x="3759" y="14603"/>
                    <a:pt x="3666" y="14603"/>
                    <a:pt x="3605" y="14634"/>
                  </a:cubicBezTo>
                  <a:cubicBezTo>
                    <a:pt x="3512" y="14665"/>
                    <a:pt x="3420" y="14696"/>
                    <a:pt x="3327" y="14726"/>
                  </a:cubicBezTo>
                  <a:cubicBezTo>
                    <a:pt x="3297" y="14726"/>
                    <a:pt x="3235" y="14757"/>
                    <a:pt x="3173" y="14788"/>
                  </a:cubicBezTo>
                  <a:cubicBezTo>
                    <a:pt x="3112" y="14788"/>
                    <a:pt x="3050" y="14819"/>
                    <a:pt x="2988" y="14850"/>
                  </a:cubicBezTo>
                  <a:cubicBezTo>
                    <a:pt x="2927" y="14880"/>
                    <a:pt x="2834" y="14911"/>
                    <a:pt x="2773" y="14942"/>
                  </a:cubicBezTo>
                  <a:cubicBezTo>
                    <a:pt x="2680" y="14973"/>
                    <a:pt x="2588" y="15004"/>
                    <a:pt x="2526" y="15034"/>
                  </a:cubicBezTo>
                  <a:cubicBezTo>
                    <a:pt x="2372" y="15065"/>
                    <a:pt x="2218" y="15127"/>
                    <a:pt x="2064" y="15188"/>
                  </a:cubicBezTo>
                  <a:cubicBezTo>
                    <a:pt x="1633" y="15342"/>
                    <a:pt x="1140" y="15466"/>
                    <a:pt x="616" y="15620"/>
                  </a:cubicBezTo>
                  <a:lnTo>
                    <a:pt x="555" y="15620"/>
                  </a:lnTo>
                  <a:cubicBezTo>
                    <a:pt x="555" y="15620"/>
                    <a:pt x="524" y="15651"/>
                    <a:pt x="524" y="15651"/>
                  </a:cubicBezTo>
                  <a:cubicBezTo>
                    <a:pt x="370" y="15681"/>
                    <a:pt x="216" y="15712"/>
                    <a:pt x="62" y="15743"/>
                  </a:cubicBezTo>
                  <a:cubicBezTo>
                    <a:pt x="62" y="15774"/>
                    <a:pt x="62" y="15774"/>
                    <a:pt x="62" y="15774"/>
                  </a:cubicBezTo>
                  <a:cubicBezTo>
                    <a:pt x="62" y="15774"/>
                    <a:pt x="62" y="15805"/>
                    <a:pt x="62" y="15805"/>
                  </a:cubicBezTo>
                  <a:cubicBezTo>
                    <a:pt x="62" y="15866"/>
                    <a:pt x="62" y="15897"/>
                    <a:pt x="62" y="15928"/>
                  </a:cubicBezTo>
                  <a:cubicBezTo>
                    <a:pt x="62" y="15959"/>
                    <a:pt x="93" y="16020"/>
                    <a:pt x="93" y="16051"/>
                  </a:cubicBezTo>
                  <a:cubicBezTo>
                    <a:pt x="123" y="16051"/>
                    <a:pt x="185" y="16082"/>
                    <a:pt x="247" y="16082"/>
                  </a:cubicBezTo>
                  <a:cubicBezTo>
                    <a:pt x="431" y="16082"/>
                    <a:pt x="616" y="16113"/>
                    <a:pt x="801" y="16113"/>
                  </a:cubicBezTo>
                  <a:lnTo>
                    <a:pt x="2095" y="16113"/>
                  </a:lnTo>
                  <a:cubicBezTo>
                    <a:pt x="2218" y="16082"/>
                    <a:pt x="2372" y="16082"/>
                    <a:pt x="2526" y="16082"/>
                  </a:cubicBezTo>
                  <a:cubicBezTo>
                    <a:pt x="2711" y="16082"/>
                    <a:pt x="2927" y="16082"/>
                    <a:pt x="3112" y="16051"/>
                  </a:cubicBezTo>
                  <a:lnTo>
                    <a:pt x="3605" y="16051"/>
                  </a:lnTo>
                  <a:cubicBezTo>
                    <a:pt x="3697" y="16051"/>
                    <a:pt x="3820" y="16020"/>
                    <a:pt x="3943" y="16020"/>
                  </a:cubicBezTo>
                  <a:cubicBezTo>
                    <a:pt x="3974" y="16020"/>
                    <a:pt x="4005" y="16020"/>
                    <a:pt x="4036" y="15989"/>
                  </a:cubicBezTo>
                  <a:cubicBezTo>
                    <a:pt x="4062" y="15983"/>
                    <a:pt x="4088" y="15975"/>
                    <a:pt x="4115" y="15966"/>
                  </a:cubicBezTo>
                  <a:lnTo>
                    <a:pt x="4115" y="15966"/>
                  </a:lnTo>
                  <a:cubicBezTo>
                    <a:pt x="4078" y="15984"/>
                    <a:pt x="4041" y="16002"/>
                    <a:pt x="4005" y="16020"/>
                  </a:cubicBezTo>
                  <a:lnTo>
                    <a:pt x="4652" y="16020"/>
                  </a:lnTo>
                  <a:cubicBezTo>
                    <a:pt x="4560" y="16051"/>
                    <a:pt x="4498" y="16051"/>
                    <a:pt x="4406" y="16051"/>
                  </a:cubicBezTo>
                  <a:cubicBezTo>
                    <a:pt x="4221" y="16082"/>
                    <a:pt x="4036" y="16082"/>
                    <a:pt x="3882" y="16113"/>
                  </a:cubicBezTo>
                  <a:lnTo>
                    <a:pt x="3789" y="16113"/>
                  </a:lnTo>
                  <a:cubicBezTo>
                    <a:pt x="3666" y="16174"/>
                    <a:pt x="3574" y="16205"/>
                    <a:pt x="3481" y="16267"/>
                  </a:cubicBezTo>
                  <a:cubicBezTo>
                    <a:pt x="3451" y="16267"/>
                    <a:pt x="3420" y="16298"/>
                    <a:pt x="3389" y="16298"/>
                  </a:cubicBezTo>
                  <a:cubicBezTo>
                    <a:pt x="3297" y="16328"/>
                    <a:pt x="3204" y="16390"/>
                    <a:pt x="3081" y="16421"/>
                  </a:cubicBezTo>
                  <a:cubicBezTo>
                    <a:pt x="3050" y="16452"/>
                    <a:pt x="3019" y="16452"/>
                    <a:pt x="2988" y="16482"/>
                  </a:cubicBezTo>
                  <a:cubicBezTo>
                    <a:pt x="2773" y="16575"/>
                    <a:pt x="2526" y="16667"/>
                    <a:pt x="2280" y="16760"/>
                  </a:cubicBezTo>
                  <a:cubicBezTo>
                    <a:pt x="2126" y="16821"/>
                    <a:pt x="1941" y="16852"/>
                    <a:pt x="1787" y="16914"/>
                  </a:cubicBezTo>
                  <a:cubicBezTo>
                    <a:pt x="1695" y="16944"/>
                    <a:pt x="1602" y="16975"/>
                    <a:pt x="1510" y="17006"/>
                  </a:cubicBezTo>
                  <a:cubicBezTo>
                    <a:pt x="1448" y="17006"/>
                    <a:pt x="1386" y="17037"/>
                    <a:pt x="1325" y="17068"/>
                  </a:cubicBezTo>
                  <a:cubicBezTo>
                    <a:pt x="986" y="17129"/>
                    <a:pt x="647" y="17222"/>
                    <a:pt x="247" y="17314"/>
                  </a:cubicBezTo>
                  <a:cubicBezTo>
                    <a:pt x="247" y="17345"/>
                    <a:pt x="277" y="17407"/>
                    <a:pt x="277" y="17437"/>
                  </a:cubicBezTo>
                  <a:cubicBezTo>
                    <a:pt x="277" y="17468"/>
                    <a:pt x="277" y="17530"/>
                    <a:pt x="308" y="17561"/>
                  </a:cubicBezTo>
                  <a:cubicBezTo>
                    <a:pt x="555" y="17591"/>
                    <a:pt x="832" y="17622"/>
                    <a:pt x="1078" y="17622"/>
                  </a:cubicBezTo>
                  <a:lnTo>
                    <a:pt x="1140" y="17622"/>
                  </a:lnTo>
                  <a:cubicBezTo>
                    <a:pt x="1263" y="17653"/>
                    <a:pt x="1386" y="17653"/>
                    <a:pt x="1510" y="17653"/>
                  </a:cubicBezTo>
                  <a:lnTo>
                    <a:pt x="2311" y="17653"/>
                  </a:lnTo>
                  <a:cubicBezTo>
                    <a:pt x="2526" y="17622"/>
                    <a:pt x="2773" y="17622"/>
                    <a:pt x="3019" y="17591"/>
                  </a:cubicBezTo>
                  <a:lnTo>
                    <a:pt x="3173" y="17591"/>
                  </a:lnTo>
                  <a:cubicBezTo>
                    <a:pt x="3389" y="17591"/>
                    <a:pt x="3605" y="17561"/>
                    <a:pt x="3789" y="17561"/>
                  </a:cubicBezTo>
                  <a:cubicBezTo>
                    <a:pt x="3943" y="17561"/>
                    <a:pt x="4067" y="17530"/>
                    <a:pt x="4221" y="17530"/>
                  </a:cubicBezTo>
                  <a:cubicBezTo>
                    <a:pt x="4247" y="17521"/>
                    <a:pt x="4276" y="17510"/>
                    <a:pt x="4306" y="17497"/>
                  </a:cubicBezTo>
                  <a:lnTo>
                    <a:pt x="4306" y="17497"/>
                  </a:lnTo>
                  <a:cubicBezTo>
                    <a:pt x="4288" y="17507"/>
                    <a:pt x="4270" y="17518"/>
                    <a:pt x="4252" y="17530"/>
                  </a:cubicBezTo>
                  <a:lnTo>
                    <a:pt x="4560" y="17530"/>
                  </a:lnTo>
                  <a:cubicBezTo>
                    <a:pt x="4652" y="17530"/>
                    <a:pt x="4744" y="17499"/>
                    <a:pt x="4837" y="17499"/>
                  </a:cubicBezTo>
                  <a:lnTo>
                    <a:pt x="5022" y="17499"/>
                  </a:lnTo>
                  <a:cubicBezTo>
                    <a:pt x="4960" y="17499"/>
                    <a:pt x="4898" y="17530"/>
                    <a:pt x="4837" y="17530"/>
                  </a:cubicBezTo>
                  <a:cubicBezTo>
                    <a:pt x="4744" y="17530"/>
                    <a:pt x="4652" y="17561"/>
                    <a:pt x="4560" y="17561"/>
                  </a:cubicBezTo>
                  <a:cubicBezTo>
                    <a:pt x="4436" y="17591"/>
                    <a:pt x="4313" y="17591"/>
                    <a:pt x="4190" y="17622"/>
                  </a:cubicBezTo>
                  <a:lnTo>
                    <a:pt x="4067" y="17622"/>
                  </a:lnTo>
                  <a:cubicBezTo>
                    <a:pt x="3943" y="17715"/>
                    <a:pt x="3820" y="17776"/>
                    <a:pt x="3697" y="17838"/>
                  </a:cubicBezTo>
                  <a:cubicBezTo>
                    <a:pt x="3481" y="17930"/>
                    <a:pt x="3266" y="18054"/>
                    <a:pt x="3050" y="18146"/>
                  </a:cubicBezTo>
                  <a:cubicBezTo>
                    <a:pt x="3050" y="18146"/>
                    <a:pt x="3019" y="18146"/>
                    <a:pt x="2988" y="18177"/>
                  </a:cubicBezTo>
                  <a:cubicBezTo>
                    <a:pt x="2557" y="18362"/>
                    <a:pt x="2095" y="18516"/>
                    <a:pt x="1541" y="18670"/>
                  </a:cubicBezTo>
                  <a:cubicBezTo>
                    <a:pt x="1417" y="18700"/>
                    <a:pt x="1263" y="18731"/>
                    <a:pt x="1109" y="18762"/>
                  </a:cubicBezTo>
                  <a:cubicBezTo>
                    <a:pt x="955" y="18793"/>
                    <a:pt x="770" y="18824"/>
                    <a:pt x="616" y="18855"/>
                  </a:cubicBezTo>
                  <a:lnTo>
                    <a:pt x="585" y="18855"/>
                  </a:lnTo>
                  <a:cubicBezTo>
                    <a:pt x="585" y="18885"/>
                    <a:pt x="585" y="18885"/>
                    <a:pt x="585" y="18916"/>
                  </a:cubicBezTo>
                  <a:cubicBezTo>
                    <a:pt x="616" y="18947"/>
                    <a:pt x="616" y="19009"/>
                    <a:pt x="616" y="19039"/>
                  </a:cubicBezTo>
                  <a:cubicBezTo>
                    <a:pt x="740" y="19070"/>
                    <a:pt x="863" y="19101"/>
                    <a:pt x="986" y="19101"/>
                  </a:cubicBezTo>
                  <a:cubicBezTo>
                    <a:pt x="1109" y="19132"/>
                    <a:pt x="1232" y="19132"/>
                    <a:pt x="1356" y="19132"/>
                  </a:cubicBezTo>
                  <a:cubicBezTo>
                    <a:pt x="1644" y="19168"/>
                    <a:pt x="1933" y="19183"/>
                    <a:pt x="2222" y="19183"/>
                  </a:cubicBezTo>
                  <a:cubicBezTo>
                    <a:pt x="2426" y="19183"/>
                    <a:pt x="2630" y="19175"/>
                    <a:pt x="2834" y="19163"/>
                  </a:cubicBezTo>
                  <a:lnTo>
                    <a:pt x="2958" y="19163"/>
                  </a:lnTo>
                  <a:cubicBezTo>
                    <a:pt x="3481" y="19132"/>
                    <a:pt x="4036" y="19070"/>
                    <a:pt x="4590" y="19039"/>
                  </a:cubicBezTo>
                  <a:cubicBezTo>
                    <a:pt x="4621" y="19009"/>
                    <a:pt x="4652" y="19009"/>
                    <a:pt x="4683" y="18978"/>
                  </a:cubicBezTo>
                  <a:lnTo>
                    <a:pt x="4683" y="18978"/>
                  </a:lnTo>
                  <a:cubicBezTo>
                    <a:pt x="4652" y="19009"/>
                    <a:pt x="4652" y="19009"/>
                    <a:pt x="4621" y="19039"/>
                  </a:cubicBezTo>
                  <a:lnTo>
                    <a:pt x="4683" y="19039"/>
                  </a:lnTo>
                  <a:cubicBezTo>
                    <a:pt x="4806" y="19009"/>
                    <a:pt x="4929" y="19009"/>
                    <a:pt x="5053" y="19009"/>
                  </a:cubicBezTo>
                  <a:cubicBezTo>
                    <a:pt x="5176" y="19009"/>
                    <a:pt x="5299" y="18978"/>
                    <a:pt x="5422" y="18978"/>
                  </a:cubicBezTo>
                  <a:cubicBezTo>
                    <a:pt x="5299" y="19009"/>
                    <a:pt x="5176" y="19009"/>
                    <a:pt x="5053" y="19039"/>
                  </a:cubicBezTo>
                  <a:cubicBezTo>
                    <a:pt x="4929" y="19070"/>
                    <a:pt x="4806" y="19070"/>
                    <a:pt x="4683" y="19101"/>
                  </a:cubicBezTo>
                  <a:cubicBezTo>
                    <a:pt x="4621" y="19101"/>
                    <a:pt x="4529" y="19132"/>
                    <a:pt x="4467" y="19132"/>
                  </a:cubicBezTo>
                  <a:cubicBezTo>
                    <a:pt x="3974" y="19440"/>
                    <a:pt x="3512" y="19717"/>
                    <a:pt x="2927" y="19964"/>
                  </a:cubicBezTo>
                  <a:cubicBezTo>
                    <a:pt x="2804" y="19994"/>
                    <a:pt x="2711" y="20025"/>
                    <a:pt x="2588" y="20087"/>
                  </a:cubicBezTo>
                  <a:cubicBezTo>
                    <a:pt x="2157" y="20210"/>
                    <a:pt x="1664" y="20333"/>
                    <a:pt x="1078" y="20395"/>
                  </a:cubicBezTo>
                  <a:cubicBezTo>
                    <a:pt x="1078" y="20426"/>
                    <a:pt x="1078" y="20456"/>
                    <a:pt x="1109" y="20518"/>
                  </a:cubicBezTo>
                  <a:cubicBezTo>
                    <a:pt x="1541" y="20611"/>
                    <a:pt x="1972" y="20672"/>
                    <a:pt x="2403" y="20672"/>
                  </a:cubicBezTo>
                  <a:lnTo>
                    <a:pt x="2896" y="20672"/>
                  </a:lnTo>
                  <a:cubicBezTo>
                    <a:pt x="3512" y="20672"/>
                    <a:pt x="4128" y="20611"/>
                    <a:pt x="4744" y="20549"/>
                  </a:cubicBezTo>
                  <a:cubicBezTo>
                    <a:pt x="4868" y="20549"/>
                    <a:pt x="4991" y="20518"/>
                    <a:pt x="5114" y="20518"/>
                  </a:cubicBezTo>
                  <a:cubicBezTo>
                    <a:pt x="5145" y="20487"/>
                    <a:pt x="5207" y="20426"/>
                    <a:pt x="5237" y="20395"/>
                  </a:cubicBezTo>
                  <a:lnTo>
                    <a:pt x="5237" y="20395"/>
                  </a:lnTo>
                  <a:cubicBezTo>
                    <a:pt x="5207" y="20426"/>
                    <a:pt x="5176" y="20487"/>
                    <a:pt x="5114" y="20518"/>
                  </a:cubicBezTo>
                  <a:cubicBezTo>
                    <a:pt x="5176" y="20518"/>
                    <a:pt x="5207" y="20487"/>
                    <a:pt x="5268" y="20487"/>
                  </a:cubicBezTo>
                  <a:cubicBezTo>
                    <a:pt x="5515" y="20456"/>
                    <a:pt x="5730" y="20456"/>
                    <a:pt x="5977" y="20426"/>
                  </a:cubicBezTo>
                  <a:lnTo>
                    <a:pt x="5977" y="20426"/>
                  </a:lnTo>
                  <a:cubicBezTo>
                    <a:pt x="5730" y="20487"/>
                    <a:pt x="5515" y="20518"/>
                    <a:pt x="5268" y="20580"/>
                  </a:cubicBezTo>
                  <a:cubicBezTo>
                    <a:pt x="5176" y="20580"/>
                    <a:pt x="5083" y="20611"/>
                    <a:pt x="4991" y="20611"/>
                  </a:cubicBezTo>
                  <a:cubicBezTo>
                    <a:pt x="4898" y="20672"/>
                    <a:pt x="4837" y="20734"/>
                    <a:pt x="4744" y="20795"/>
                  </a:cubicBezTo>
                  <a:cubicBezTo>
                    <a:pt x="4221" y="21196"/>
                    <a:pt x="3697" y="21504"/>
                    <a:pt x="2865" y="21720"/>
                  </a:cubicBezTo>
                  <a:cubicBezTo>
                    <a:pt x="2588" y="21812"/>
                    <a:pt x="2280" y="21874"/>
                    <a:pt x="1941" y="21904"/>
                  </a:cubicBezTo>
                  <a:cubicBezTo>
                    <a:pt x="1879" y="21904"/>
                    <a:pt x="1818" y="21904"/>
                    <a:pt x="1756" y="21935"/>
                  </a:cubicBezTo>
                  <a:cubicBezTo>
                    <a:pt x="1818" y="21935"/>
                    <a:pt x="1879" y="21935"/>
                    <a:pt x="1910" y="21966"/>
                  </a:cubicBezTo>
                  <a:cubicBezTo>
                    <a:pt x="2218" y="22028"/>
                    <a:pt x="2557" y="22089"/>
                    <a:pt x="2865" y="22120"/>
                  </a:cubicBezTo>
                  <a:cubicBezTo>
                    <a:pt x="3095" y="22133"/>
                    <a:pt x="3330" y="22140"/>
                    <a:pt x="3568" y="22140"/>
                  </a:cubicBezTo>
                  <a:cubicBezTo>
                    <a:pt x="3905" y="22140"/>
                    <a:pt x="4248" y="22125"/>
                    <a:pt x="4590" y="22089"/>
                  </a:cubicBezTo>
                  <a:cubicBezTo>
                    <a:pt x="4898" y="22058"/>
                    <a:pt x="5207" y="22028"/>
                    <a:pt x="5515" y="21966"/>
                  </a:cubicBezTo>
                  <a:cubicBezTo>
                    <a:pt x="5607" y="21966"/>
                    <a:pt x="5669" y="21966"/>
                    <a:pt x="5761" y="21935"/>
                  </a:cubicBezTo>
                  <a:cubicBezTo>
                    <a:pt x="5823" y="21874"/>
                    <a:pt x="5915" y="21812"/>
                    <a:pt x="6007" y="21720"/>
                  </a:cubicBezTo>
                  <a:lnTo>
                    <a:pt x="6007" y="21720"/>
                  </a:lnTo>
                  <a:cubicBezTo>
                    <a:pt x="5915" y="21812"/>
                    <a:pt x="5853" y="21874"/>
                    <a:pt x="5761" y="21935"/>
                  </a:cubicBezTo>
                  <a:cubicBezTo>
                    <a:pt x="6069" y="21904"/>
                    <a:pt x="6377" y="21874"/>
                    <a:pt x="6685" y="21843"/>
                  </a:cubicBezTo>
                  <a:lnTo>
                    <a:pt x="6685" y="21843"/>
                  </a:lnTo>
                  <a:cubicBezTo>
                    <a:pt x="6316" y="21904"/>
                    <a:pt x="5977" y="21997"/>
                    <a:pt x="5638" y="22058"/>
                  </a:cubicBezTo>
                  <a:cubicBezTo>
                    <a:pt x="5638" y="22089"/>
                    <a:pt x="5607" y="22120"/>
                    <a:pt x="5576" y="22151"/>
                  </a:cubicBezTo>
                  <a:cubicBezTo>
                    <a:pt x="5176" y="22521"/>
                    <a:pt x="4806" y="22829"/>
                    <a:pt x="4282" y="23044"/>
                  </a:cubicBezTo>
                  <a:cubicBezTo>
                    <a:pt x="3913" y="23198"/>
                    <a:pt x="3451" y="23322"/>
                    <a:pt x="2896" y="23383"/>
                  </a:cubicBezTo>
                  <a:cubicBezTo>
                    <a:pt x="3266" y="23476"/>
                    <a:pt x="3635" y="23537"/>
                    <a:pt x="4005" y="23568"/>
                  </a:cubicBezTo>
                  <a:cubicBezTo>
                    <a:pt x="4621" y="23568"/>
                    <a:pt x="5237" y="23537"/>
                    <a:pt x="5884" y="23445"/>
                  </a:cubicBezTo>
                  <a:cubicBezTo>
                    <a:pt x="5977" y="23414"/>
                    <a:pt x="6069" y="23414"/>
                    <a:pt x="6162" y="23383"/>
                  </a:cubicBezTo>
                  <a:cubicBezTo>
                    <a:pt x="6285" y="23383"/>
                    <a:pt x="6408" y="23352"/>
                    <a:pt x="6562" y="23352"/>
                  </a:cubicBezTo>
                  <a:cubicBezTo>
                    <a:pt x="6570" y="23341"/>
                    <a:pt x="6577" y="23330"/>
                    <a:pt x="6585" y="23319"/>
                  </a:cubicBezTo>
                  <a:lnTo>
                    <a:pt x="6585" y="23319"/>
                  </a:lnTo>
                  <a:cubicBezTo>
                    <a:pt x="6885" y="23288"/>
                    <a:pt x="7187" y="23228"/>
                    <a:pt x="7517" y="23198"/>
                  </a:cubicBezTo>
                  <a:lnTo>
                    <a:pt x="7517" y="23198"/>
                  </a:lnTo>
                  <a:cubicBezTo>
                    <a:pt x="7147" y="23291"/>
                    <a:pt x="6809" y="23383"/>
                    <a:pt x="6470" y="23445"/>
                  </a:cubicBezTo>
                  <a:cubicBezTo>
                    <a:pt x="5946" y="24092"/>
                    <a:pt x="5391" y="24615"/>
                    <a:pt x="4221" y="24800"/>
                  </a:cubicBezTo>
                  <a:cubicBezTo>
                    <a:pt x="4577" y="24874"/>
                    <a:pt x="4929" y="24904"/>
                    <a:pt x="5286" y="24904"/>
                  </a:cubicBezTo>
                  <a:cubicBezTo>
                    <a:pt x="5980" y="24904"/>
                    <a:pt x="6693" y="24789"/>
                    <a:pt x="7486" y="24646"/>
                  </a:cubicBezTo>
                  <a:cubicBezTo>
                    <a:pt x="7548" y="24585"/>
                    <a:pt x="7610" y="24492"/>
                    <a:pt x="7671" y="24431"/>
                  </a:cubicBezTo>
                  <a:lnTo>
                    <a:pt x="7671" y="24431"/>
                  </a:lnTo>
                  <a:cubicBezTo>
                    <a:pt x="7640" y="24492"/>
                    <a:pt x="7579" y="24585"/>
                    <a:pt x="7548" y="24646"/>
                  </a:cubicBezTo>
                  <a:cubicBezTo>
                    <a:pt x="7856" y="24585"/>
                    <a:pt x="8164" y="24523"/>
                    <a:pt x="8503" y="24492"/>
                  </a:cubicBezTo>
                  <a:lnTo>
                    <a:pt x="8503" y="24492"/>
                  </a:lnTo>
                  <a:cubicBezTo>
                    <a:pt x="8133" y="24585"/>
                    <a:pt x="7794" y="24677"/>
                    <a:pt x="7455" y="24769"/>
                  </a:cubicBezTo>
                  <a:cubicBezTo>
                    <a:pt x="7055" y="25386"/>
                    <a:pt x="6624" y="25879"/>
                    <a:pt x="5669" y="26094"/>
                  </a:cubicBezTo>
                  <a:cubicBezTo>
                    <a:pt x="5929" y="26138"/>
                    <a:pt x="6189" y="26157"/>
                    <a:pt x="6454" y="26157"/>
                  </a:cubicBezTo>
                  <a:cubicBezTo>
                    <a:pt x="7128" y="26157"/>
                    <a:pt x="7830" y="26033"/>
                    <a:pt x="8626" y="25879"/>
                  </a:cubicBezTo>
                  <a:cubicBezTo>
                    <a:pt x="8657" y="25786"/>
                    <a:pt x="8719" y="25694"/>
                    <a:pt x="8780" y="25601"/>
                  </a:cubicBezTo>
                  <a:lnTo>
                    <a:pt x="8780" y="25601"/>
                  </a:lnTo>
                  <a:cubicBezTo>
                    <a:pt x="8749" y="25694"/>
                    <a:pt x="8688" y="25786"/>
                    <a:pt x="8657" y="25879"/>
                  </a:cubicBezTo>
                  <a:cubicBezTo>
                    <a:pt x="8965" y="25817"/>
                    <a:pt x="9273" y="25755"/>
                    <a:pt x="9612" y="25694"/>
                  </a:cubicBezTo>
                  <a:lnTo>
                    <a:pt x="9612" y="25694"/>
                  </a:lnTo>
                  <a:cubicBezTo>
                    <a:pt x="9242" y="25786"/>
                    <a:pt x="8934" y="25909"/>
                    <a:pt x="8595" y="26002"/>
                  </a:cubicBezTo>
                  <a:cubicBezTo>
                    <a:pt x="8318" y="26587"/>
                    <a:pt x="7979" y="27049"/>
                    <a:pt x="7240" y="27296"/>
                  </a:cubicBezTo>
                  <a:cubicBezTo>
                    <a:pt x="7361" y="27305"/>
                    <a:pt x="7482" y="27309"/>
                    <a:pt x="7605" y="27309"/>
                  </a:cubicBezTo>
                  <a:cubicBezTo>
                    <a:pt x="8296" y="27309"/>
                    <a:pt x="9026" y="27171"/>
                    <a:pt x="9889" y="26988"/>
                  </a:cubicBezTo>
                  <a:cubicBezTo>
                    <a:pt x="9920" y="26895"/>
                    <a:pt x="9982" y="26772"/>
                    <a:pt x="10043" y="26649"/>
                  </a:cubicBezTo>
                  <a:lnTo>
                    <a:pt x="10043" y="26649"/>
                  </a:lnTo>
                  <a:cubicBezTo>
                    <a:pt x="10012" y="26772"/>
                    <a:pt x="9982" y="26864"/>
                    <a:pt x="9951" y="26988"/>
                  </a:cubicBezTo>
                  <a:cubicBezTo>
                    <a:pt x="10228" y="26926"/>
                    <a:pt x="10536" y="26834"/>
                    <a:pt x="10875" y="26772"/>
                  </a:cubicBezTo>
                  <a:lnTo>
                    <a:pt x="10875" y="26772"/>
                  </a:lnTo>
                  <a:cubicBezTo>
                    <a:pt x="10536" y="26895"/>
                    <a:pt x="10197" y="27018"/>
                    <a:pt x="9889" y="27111"/>
                  </a:cubicBezTo>
                  <a:cubicBezTo>
                    <a:pt x="9766" y="27480"/>
                    <a:pt x="9612" y="27789"/>
                    <a:pt x="9335" y="28035"/>
                  </a:cubicBezTo>
                  <a:cubicBezTo>
                    <a:pt x="9920" y="28127"/>
                    <a:pt x="10567" y="28158"/>
                    <a:pt x="11214" y="28189"/>
                  </a:cubicBezTo>
                  <a:cubicBezTo>
                    <a:pt x="12415" y="28189"/>
                    <a:pt x="13617" y="28066"/>
                    <a:pt x="14541" y="27696"/>
                  </a:cubicBezTo>
                  <a:cubicBezTo>
                    <a:pt x="16821" y="26772"/>
                    <a:pt x="18423" y="25139"/>
                    <a:pt x="19532" y="23075"/>
                  </a:cubicBezTo>
                  <a:cubicBezTo>
                    <a:pt x="19532" y="23044"/>
                    <a:pt x="19501" y="23044"/>
                    <a:pt x="19501" y="23013"/>
                  </a:cubicBezTo>
                  <a:cubicBezTo>
                    <a:pt x="19409" y="22767"/>
                    <a:pt x="19316" y="22490"/>
                    <a:pt x="19224" y="22212"/>
                  </a:cubicBezTo>
                  <a:cubicBezTo>
                    <a:pt x="19193" y="21966"/>
                    <a:pt x="19131" y="21689"/>
                    <a:pt x="19131" y="21381"/>
                  </a:cubicBezTo>
                  <a:cubicBezTo>
                    <a:pt x="18947" y="21689"/>
                    <a:pt x="18823" y="21904"/>
                    <a:pt x="18669" y="22089"/>
                  </a:cubicBezTo>
                  <a:cubicBezTo>
                    <a:pt x="18562" y="22233"/>
                    <a:pt x="18392" y="22314"/>
                    <a:pt x="18219" y="22314"/>
                  </a:cubicBezTo>
                  <a:cubicBezTo>
                    <a:pt x="18096" y="22314"/>
                    <a:pt x="17971" y="22272"/>
                    <a:pt x="17868" y="22182"/>
                  </a:cubicBezTo>
                  <a:cubicBezTo>
                    <a:pt x="17776" y="22120"/>
                    <a:pt x="17714" y="22028"/>
                    <a:pt x="17683" y="21935"/>
                  </a:cubicBezTo>
                  <a:cubicBezTo>
                    <a:pt x="17653" y="21904"/>
                    <a:pt x="17653" y="21874"/>
                    <a:pt x="17653" y="21812"/>
                  </a:cubicBezTo>
                  <a:cubicBezTo>
                    <a:pt x="17622" y="21843"/>
                    <a:pt x="17622" y="21874"/>
                    <a:pt x="17591" y="21874"/>
                  </a:cubicBezTo>
                  <a:cubicBezTo>
                    <a:pt x="17591" y="21874"/>
                    <a:pt x="17591" y="21904"/>
                    <a:pt x="17591" y="21904"/>
                  </a:cubicBezTo>
                  <a:cubicBezTo>
                    <a:pt x="17345" y="22182"/>
                    <a:pt x="17129" y="22428"/>
                    <a:pt x="16852" y="22675"/>
                  </a:cubicBezTo>
                  <a:cubicBezTo>
                    <a:pt x="16297" y="23229"/>
                    <a:pt x="15681" y="23660"/>
                    <a:pt x="15034" y="23938"/>
                  </a:cubicBezTo>
                  <a:cubicBezTo>
                    <a:pt x="14348" y="24223"/>
                    <a:pt x="13663" y="24403"/>
                    <a:pt x="13001" y="24403"/>
                  </a:cubicBezTo>
                  <a:cubicBezTo>
                    <a:pt x="12950" y="24403"/>
                    <a:pt x="12898" y="24402"/>
                    <a:pt x="12847" y="24400"/>
                  </a:cubicBezTo>
                  <a:cubicBezTo>
                    <a:pt x="9581" y="24215"/>
                    <a:pt x="8226" y="22428"/>
                    <a:pt x="6993" y="19748"/>
                  </a:cubicBezTo>
                  <a:lnTo>
                    <a:pt x="6993" y="19748"/>
                  </a:lnTo>
                  <a:cubicBezTo>
                    <a:pt x="7271" y="20272"/>
                    <a:pt x="7579" y="20765"/>
                    <a:pt x="7948" y="21196"/>
                  </a:cubicBezTo>
                  <a:cubicBezTo>
                    <a:pt x="8072" y="21350"/>
                    <a:pt x="8195" y="21504"/>
                    <a:pt x="8318" y="21627"/>
                  </a:cubicBezTo>
                  <a:cubicBezTo>
                    <a:pt x="9458" y="22829"/>
                    <a:pt x="10844" y="23568"/>
                    <a:pt x="12354" y="23630"/>
                  </a:cubicBezTo>
                  <a:cubicBezTo>
                    <a:pt x="12426" y="23640"/>
                    <a:pt x="12494" y="23643"/>
                    <a:pt x="12560" y="23643"/>
                  </a:cubicBezTo>
                  <a:cubicBezTo>
                    <a:pt x="12693" y="23643"/>
                    <a:pt x="12816" y="23630"/>
                    <a:pt x="12939" y="23630"/>
                  </a:cubicBezTo>
                  <a:lnTo>
                    <a:pt x="12970" y="23630"/>
                  </a:lnTo>
                  <a:cubicBezTo>
                    <a:pt x="13278" y="23599"/>
                    <a:pt x="13617" y="23568"/>
                    <a:pt x="13925" y="23476"/>
                  </a:cubicBezTo>
                  <a:cubicBezTo>
                    <a:pt x="13956" y="23476"/>
                    <a:pt x="13956" y="23445"/>
                    <a:pt x="13987" y="23445"/>
                  </a:cubicBezTo>
                  <a:cubicBezTo>
                    <a:pt x="14233" y="23383"/>
                    <a:pt x="14510" y="23291"/>
                    <a:pt x="14757" y="23167"/>
                  </a:cubicBezTo>
                  <a:lnTo>
                    <a:pt x="14788" y="23167"/>
                  </a:lnTo>
                  <a:cubicBezTo>
                    <a:pt x="15126" y="23013"/>
                    <a:pt x="15435" y="22829"/>
                    <a:pt x="15743" y="22613"/>
                  </a:cubicBezTo>
                  <a:cubicBezTo>
                    <a:pt x="15773" y="22613"/>
                    <a:pt x="15773" y="22613"/>
                    <a:pt x="15804" y="22582"/>
                  </a:cubicBezTo>
                  <a:cubicBezTo>
                    <a:pt x="16020" y="22428"/>
                    <a:pt x="16236" y="22274"/>
                    <a:pt x="16451" y="22058"/>
                  </a:cubicBezTo>
                  <a:cubicBezTo>
                    <a:pt x="16482" y="22058"/>
                    <a:pt x="16482" y="22028"/>
                    <a:pt x="16482" y="22028"/>
                  </a:cubicBezTo>
                  <a:cubicBezTo>
                    <a:pt x="16790" y="21781"/>
                    <a:pt x="17036" y="21473"/>
                    <a:pt x="17314" y="21165"/>
                  </a:cubicBezTo>
                  <a:cubicBezTo>
                    <a:pt x="17314" y="21165"/>
                    <a:pt x="17345" y="21134"/>
                    <a:pt x="17345" y="21103"/>
                  </a:cubicBezTo>
                  <a:cubicBezTo>
                    <a:pt x="17375" y="21103"/>
                    <a:pt x="17406" y="21073"/>
                    <a:pt x="17406" y="21042"/>
                  </a:cubicBezTo>
                  <a:cubicBezTo>
                    <a:pt x="17375" y="20857"/>
                    <a:pt x="17375" y="20672"/>
                    <a:pt x="17345" y="20456"/>
                  </a:cubicBezTo>
                  <a:cubicBezTo>
                    <a:pt x="17314" y="20518"/>
                    <a:pt x="17252" y="20611"/>
                    <a:pt x="17191" y="20672"/>
                  </a:cubicBezTo>
                  <a:lnTo>
                    <a:pt x="16882" y="19717"/>
                  </a:lnTo>
                  <a:lnTo>
                    <a:pt x="17345" y="20087"/>
                  </a:lnTo>
                  <a:cubicBezTo>
                    <a:pt x="17345" y="20056"/>
                    <a:pt x="17345" y="20025"/>
                    <a:pt x="17345" y="19994"/>
                  </a:cubicBezTo>
                  <a:cubicBezTo>
                    <a:pt x="17345" y="19964"/>
                    <a:pt x="17345" y="19902"/>
                    <a:pt x="17345" y="19871"/>
                  </a:cubicBezTo>
                  <a:lnTo>
                    <a:pt x="16759" y="19317"/>
                  </a:lnTo>
                  <a:lnTo>
                    <a:pt x="16205" y="17591"/>
                  </a:lnTo>
                  <a:cubicBezTo>
                    <a:pt x="16266" y="17530"/>
                    <a:pt x="16297" y="17437"/>
                    <a:pt x="16359" y="17376"/>
                  </a:cubicBezTo>
                  <a:lnTo>
                    <a:pt x="17345" y="17653"/>
                  </a:lnTo>
                  <a:lnTo>
                    <a:pt x="17745" y="18177"/>
                  </a:lnTo>
                  <a:cubicBezTo>
                    <a:pt x="17745" y="18115"/>
                    <a:pt x="17776" y="18084"/>
                    <a:pt x="17807" y="18023"/>
                  </a:cubicBezTo>
                  <a:lnTo>
                    <a:pt x="17653" y="17745"/>
                  </a:lnTo>
                  <a:lnTo>
                    <a:pt x="17653" y="17745"/>
                  </a:lnTo>
                  <a:lnTo>
                    <a:pt x="17868" y="17838"/>
                  </a:lnTo>
                  <a:cubicBezTo>
                    <a:pt x="17899" y="17776"/>
                    <a:pt x="17930" y="17715"/>
                    <a:pt x="17961" y="17653"/>
                  </a:cubicBezTo>
                  <a:lnTo>
                    <a:pt x="17437" y="17407"/>
                  </a:lnTo>
                  <a:lnTo>
                    <a:pt x="16790" y="16390"/>
                  </a:lnTo>
                  <a:cubicBezTo>
                    <a:pt x="16882" y="16205"/>
                    <a:pt x="16913" y="16051"/>
                    <a:pt x="16975" y="15835"/>
                  </a:cubicBezTo>
                  <a:lnTo>
                    <a:pt x="17868" y="15712"/>
                  </a:lnTo>
                  <a:lnTo>
                    <a:pt x="18700" y="16328"/>
                  </a:lnTo>
                  <a:cubicBezTo>
                    <a:pt x="18700" y="16298"/>
                    <a:pt x="18731" y="16236"/>
                    <a:pt x="18762" y="16205"/>
                  </a:cubicBezTo>
                  <a:lnTo>
                    <a:pt x="18146" y="15651"/>
                  </a:lnTo>
                  <a:lnTo>
                    <a:pt x="19039" y="15497"/>
                  </a:lnTo>
                  <a:lnTo>
                    <a:pt x="19039" y="15497"/>
                  </a:lnTo>
                  <a:cubicBezTo>
                    <a:pt x="19039" y="15589"/>
                    <a:pt x="19039" y="15681"/>
                    <a:pt x="19008" y="15774"/>
                  </a:cubicBezTo>
                  <a:cubicBezTo>
                    <a:pt x="19070" y="15681"/>
                    <a:pt x="19101" y="15620"/>
                    <a:pt x="19162" y="15527"/>
                  </a:cubicBezTo>
                  <a:cubicBezTo>
                    <a:pt x="19162" y="15527"/>
                    <a:pt x="19162" y="15497"/>
                    <a:pt x="19131" y="15497"/>
                  </a:cubicBezTo>
                  <a:cubicBezTo>
                    <a:pt x="19131" y="15466"/>
                    <a:pt x="19101" y="15435"/>
                    <a:pt x="19070" y="15404"/>
                  </a:cubicBezTo>
                  <a:lnTo>
                    <a:pt x="17899" y="15404"/>
                  </a:lnTo>
                  <a:lnTo>
                    <a:pt x="17591" y="15127"/>
                  </a:lnTo>
                  <a:cubicBezTo>
                    <a:pt x="17468" y="15188"/>
                    <a:pt x="17345" y="15219"/>
                    <a:pt x="17221" y="15250"/>
                  </a:cubicBezTo>
                  <a:lnTo>
                    <a:pt x="17468" y="15435"/>
                  </a:lnTo>
                  <a:lnTo>
                    <a:pt x="17067" y="15435"/>
                  </a:lnTo>
                  <a:cubicBezTo>
                    <a:pt x="17098" y="15373"/>
                    <a:pt x="17098" y="15342"/>
                    <a:pt x="17098" y="15281"/>
                  </a:cubicBezTo>
                  <a:lnTo>
                    <a:pt x="17098" y="15281"/>
                  </a:lnTo>
                  <a:cubicBezTo>
                    <a:pt x="17036" y="15312"/>
                    <a:pt x="16975" y="15312"/>
                    <a:pt x="16882" y="15342"/>
                  </a:cubicBezTo>
                  <a:cubicBezTo>
                    <a:pt x="16882" y="15373"/>
                    <a:pt x="16882" y="15404"/>
                    <a:pt x="16882" y="15435"/>
                  </a:cubicBezTo>
                  <a:cubicBezTo>
                    <a:pt x="16852" y="15589"/>
                    <a:pt x="16821" y="15743"/>
                    <a:pt x="16790" y="15866"/>
                  </a:cubicBezTo>
                  <a:cubicBezTo>
                    <a:pt x="16759" y="15989"/>
                    <a:pt x="16728" y="16113"/>
                    <a:pt x="16698" y="16236"/>
                  </a:cubicBezTo>
                  <a:cubicBezTo>
                    <a:pt x="16667" y="16359"/>
                    <a:pt x="16636" y="16482"/>
                    <a:pt x="16574" y="16606"/>
                  </a:cubicBezTo>
                  <a:cubicBezTo>
                    <a:pt x="16544" y="16729"/>
                    <a:pt x="16482" y="16852"/>
                    <a:pt x="16420" y="16975"/>
                  </a:cubicBezTo>
                  <a:cubicBezTo>
                    <a:pt x="16359" y="17098"/>
                    <a:pt x="16297" y="17222"/>
                    <a:pt x="16236" y="17345"/>
                  </a:cubicBezTo>
                  <a:cubicBezTo>
                    <a:pt x="16236" y="17376"/>
                    <a:pt x="16205" y="17437"/>
                    <a:pt x="16174" y="17468"/>
                  </a:cubicBezTo>
                  <a:cubicBezTo>
                    <a:pt x="16081" y="17591"/>
                    <a:pt x="16020" y="17684"/>
                    <a:pt x="15958" y="17807"/>
                  </a:cubicBezTo>
                  <a:cubicBezTo>
                    <a:pt x="15835" y="17930"/>
                    <a:pt x="15743" y="18084"/>
                    <a:pt x="15619" y="18177"/>
                  </a:cubicBezTo>
                  <a:cubicBezTo>
                    <a:pt x="15527" y="18269"/>
                    <a:pt x="15465" y="18331"/>
                    <a:pt x="15373" y="18423"/>
                  </a:cubicBezTo>
                  <a:cubicBezTo>
                    <a:pt x="15342" y="18423"/>
                    <a:pt x="15342" y="18454"/>
                    <a:pt x="15311" y="18454"/>
                  </a:cubicBezTo>
                  <a:cubicBezTo>
                    <a:pt x="15250" y="18516"/>
                    <a:pt x="15157" y="18577"/>
                    <a:pt x="15096" y="18608"/>
                  </a:cubicBezTo>
                  <a:cubicBezTo>
                    <a:pt x="14942" y="18700"/>
                    <a:pt x="14788" y="18762"/>
                    <a:pt x="14664" y="18824"/>
                  </a:cubicBezTo>
                  <a:cubicBezTo>
                    <a:pt x="14603" y="18824"/>
                    <a:pt x="14541" y="18855"/>
                    <a:pt x="14479" y="18885"/>
                  </a:cubicBezTo>
                  <a:cubicBezTo>
                    <a:pt x="14418" y="18885"/>
                    <a:pt x="14356" y="18885"/>
                    <a:pt x="14295" y="18916"/>
                  </a:cubicBezTo>
                  <a:lnTo>
                    <a:pt x="13894" y="18916"/>
                  </a:lnTo>
                  <a:cubicBezTo>
                    <a:pt x="13709" y="18916"/>
                    <a:pt x="13555" y="18885"/>
                    <a:pt x="13401" y="18824"/>
                  </a:cubicBezTo>
                  <a:cubicBezTo>
                    <a:pt x="13340" y="18793"/>
                    <a:pt x="13247" y="18762"/>
                    <a:pt x="13186" y="18731"/>
                  </a:cubicBezTo>
                  <a:cubicBezTo>
                    <a:pt x="12723" y="18546"/>
                    <a:pt x="12292" y="18146"/>
                    <a:pt x="11953" y="17653"/>
                  </a:cubicBezTo>
                  <a:cubicBezTo>
                    <a:pt x="11892" y="17591"/>
                    <a:pt x="11861" y="17530"/>
                    <a:pt x="11830" y="17437"/>
                  </a:cubicBezTo>
                  <a:cubicBezTo>
                    <a:pt x="11645" y="17191"/>
                    <a:pt x="11522" y="16883"/>
                    <a:pt x="11399" y="16575"/>
                  </a:cubicBezTo>
                  <a:cubicBezTo>
                    <a:pt x="11399" y="16575"/>
                    <a:pt x="11399" y="16575"/>
                    <a:pt x="11368" y="16544"/>
                  </a:cubicBezTo>
                  <a:cubicBezTo>
                    <a:pt x="11214" y="16113"/>
                    <a:pt x="11091" y="15620"/>
                    <a:pt x="10998" y="15096"/>
                  </a:cubicBezTo>
                  <a:cubicBezTo>
                    <a:pt x="10998" y="15034"/>
                    <a:pt x="10998" y="15004"/>
                    <a:pt x="10998" y="14942"/>
                  </a:cubicBezTo>
                  <a:cubicBezTo>
                    <a:pt x="10967" y="14757"/>
                    <a:pt x="10967" y="14572"/>
                    <a:pt x="10937" y="14357"/>
                  </a:cubicBezTo>
                  <a:cubicBezTo>
                    <a:pt x="10937" y="14326"/>
                    <a:pt x="10937" y="14295"/>
                    <a:pt x="10937" y="14264"/>
                  </a:cubicBezTo>
                  <a:cubicBezTo>
                    <a:pt x="10937" y="14141"/>
                    <a:pt x="10937" y="14049"/>
                    <a:pt x="10937" y="13956"/>
                  </a:cubicBezTo>
                  <a:cubicBezTo>
                    <a:pt x="10937" y="13925"/>
                    <a:pt x="10937" y="13925"/>
                    <a:pt x="10937" y="13895"/>
                  </a:cubicBezTo>
                  <a:cubicBezTo>
                    <a:pt x="10937" y="13833"/>
                    <a:pt x="10937" y="13802"/>
                    <a:pt x="10967" y="13741"/>
                  </a:cubicBezTo>
                  <a:cubicBezTo>
                    <a:pt x="10967" y="13679"/>
                    <a:pt x="10967" y="13617"/>
                    <a:pt x="10967" y="13556"/>
                  </a:cubicBezTo>
                  <a:cubicBezTo>
                    <a:pt x="10967" y="13463"/>
                    <a:pt x="10967" y="13371"/>
                    <a:pt x="10998" y="13309"/>
                  </a:cubicBezTo>
                  <a:cubicBezTo>
                    <a:pt x="11152" y="11646"/>
                    <a:pt x="11861" y="10321"/>
                    <a:pt x="12816" y="9736"/>
                  </a:cubicBezTo>
                  <a:cubicBezTo>
                    <a:pt x="12878" y="9705"/>
                    <a:pt x="12908" y="9674"/>
                    <a:pt x="12970" y="9643"/>
                  </a:cubicBezTo>
                  <a:cubicBezTo>
                    <a:pt x="13001" y="9643"/>
                    <a:pt x="13001" y="9612"/>
                    <a:pt x="13032" y="9612"/>
                  </a:cubicBezTo>
                  <a:cubicBezTo>
                    <a:pt x="13216" y="9520"/>
                    <a:pt x="13370" y="9458"/>
                    <a:pt x="13555" y="9428"/>
                  </a:cubicBezTo>
                  <a:cubicBezTo>
                    <a:pt x="13617" y="9428"/>
                    <a:pt x="13679" y="9428"/>
                    <a:pt x="13740" y="9397"/>
                  </a:cubicBezTo>
                  <a:lnTo>
                    <a:pt x="14048" y="9397"/>
                  </a:lnTo>
                  <a:cubicBezTo>
                    <a:pt x="14110" y="9397"/>
                    <a:pt x="14171" y="9428"/>
                    <a:pt x="14233" y="9428"/>
                  </a:cubicBezTo>
                  <a:cubicBezTo>
                    <a:pt x="14356" y="9458"/>
                    <a:pt x="14510" y="9489"/>
                    <a:pt x="14664" y="9551"/>
                  </a:cubicBezTo>
                  <a:cubicBezTo>
                    <a:pt x="14757" y="9582"/>
                    <a:pt x="14849" y="9643"/>
                    <a:pt x="14942" y="9705"/>
                  </a:cubicBezTo>
                  <a:cubicBezTo>
                    <a:pt x="15034" y="9736"/>
                    <a:pt x="15126" y="9797"/>
                    <a:pt x="15219" y="9859"/>
                  </a:cubicBezTo>
                  <a:cubicBezTo>
                    <a:pt x="15311" y="9951"/>
                    <a:pt x="15404" y="10044"/>
                    <a:pt x="15527" y="10136"/>
                  </a:cubicBezTo>
                  <a:cubicBezTo>
                    <a:pt x="15589" y="10198"/>
                    <a:pt x="15650" y="10259"/>
                    <a:pt x="15712" y="10321"/>
                  </a:cubicBezTo>
                  <a:cubicBezTo>
                    <a:pt x="15773" y="10413"/>
                    <a:pt x="15835" y="10506"/>
                    <a:pt x="15897" y="10598"/>
                  </a:cubicBezTo>
                  <a:cubicBezTo>
                    <a:pt x="16020" y="10752"/>
                    <a:pt x="16143" y="10937"/>
                    <a:pt x="16236" y="11122"/>
                  </a:cubicBezTo>
                  <a:cubicBezTo>
                    <a:pt x="16328" y="11245"/>
                    <a:pt x="16390" y="11399"/>
                    <a:pt x="16420" y="11522"/>
                  </a:cubicBezTo>
                  <a:cubicBezTo>
                    <a:pt x="16482" y="11615"/>
                    <a:pt x="16513" y="11707"/>
                    <a:pt x="16544" y="11800"/>
                  </a:cubicBezTo>
                  <a:cubicBezTo>
                    <a:pt x="16574" y="11892"/>
                    <a:pt x="16605" y="11954"/>
                    <a:pt x="16636" y="12046"/>
                  </a:cubicBezTo>
                  <a:cubicBezTo>
                    <a:pt x="16728" y="11954"/>
                    <a:pt x="16821" y="11861"/>
                    <a:pt x="16882" y="11769"/>
                  </a:cubicBezTo>
                  <a:cubicBezTo>
                    <a:pt x="16975" y="11707"/>
                    <a:pt x="17036" y="11615"/>
                    <a:pt x="17129" y="11553"/>
                  </a:cubicBezTo>
                  <a:lnTo>
                    <a:pt x="17252" y="11338"/>
                  </a:lnTo>
                  <a:lnTo>
                    <a:pt x="17314" y="11338"/>
                  </a:lnTo>
                  <a:cubicBezTo>
                    <a:pt x="17375" y="11245"/>
                    <a:pt x="17437" y="11184"/>
                    <a:pt x="17499" y="11091"/>
                  </a:cubicBezTo>
                  <a:cubicBezTo>
                    <a:pt x="17529" y="11091"/>
                    <a:pt x="17529" y="11060"/>
                    <a:pt x="17560" y="11029"/>
                  </a:cubicBezTo>
                  <a:lnTo>
                    <a:pt x="17468" y="11029"/>
                  </a:lnTo>
                  <a:lnTo>
                    <a:pt x="18361" y="9736"/>
                  </a:lnTo>
                  <a:cubicBezTo>
                    <a:pt x="18361" y="9766"/>
                    <a:pt x="18392" y="9797"/>
                    <a:pt x="18392" y="9828"/>
                  </a:cubicBezTo>
                  <a:cubicBezTo>
                    <a:pt x="18577" y="9551"/>
                    <a:pt x="18731" y="9243"/>
                    <a:pt x="18885" y="8904"/>
                  </a:cubicBezTo>
                  <a:cubicBezTo>
                    <a:pt x="17868" y="6285"/>
                    <a:pt x="16020" y="4406"/>
                    <a:pt x="13802" y="3913"/>
                  </a:cubicBezTo>
                  <a:lnTo>
                    <a:pt x="13802" y="3913"/>
                  </a:lnTo>
                  <a:cubicBezTo>
                    <a:pt x="16081" y="4190"/>
                    <a:pt x="18053" y="5792"/>
                    <a:pt x="19162" y="8318"/>
                  </a:cubicBezTo>
                  <a:cubicBezTo>
                    <a:pt x="19439" y="7702"/>
                    <a:pt x="19686" y="7086"/>
                    <a:pt x="19871" y="6378"/>
                  </a:cubicBezTo>
                  <a:cubicBezTo>
                    <a:pt x="19902" y="6285"/>
                    <a:pt x="19963" y="6193"/>
                    <a:pt x="20056" y="6131"/>
                  </a:cubicBezTo>
                  <a:cubicBezTo>
                    <a:pt x="20056" y="6131"/>
                    <a:pt x="20086" y="6100"/>
                    <a:pt x="20086" y="6100"/>
                  </a:cubicBezTo>
                  <a:cubicBezTo>
                    <a:pt x="19193" y="4067"/>
                    <a:pt x="17745" y="2311"/>
                    <a:pt x="15527" y="894"/>
                  </a:cubicBezTo>
                  <a:cubicBezTo>
                    <a:pt x="14572" y="309"/>
                    <a:pt x="12662" y="1"/>
                    <a:pt x="108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26;p48">
              <a:extLst>
                <a:ext uri="{FF2B5EF4-FFF2-40B4-BE49-F238E27FC236}">
                  <a16:creationId xmlns:a16="http://schemas.microsoft.com/office/drawing/2014/main" id="{C0509B6A-97D0-C804-D290-E16EC663349F}"/>
                </a:ext>
              </a:extLst>
            </p:cNvPr>
            <p:cNvSpPr/>
            <p:nvPr/>
          </p:nvSpPr>
          <p:spPr>
            <a:xfrm>
              <a:off x="1861800" y="5189575"/>
              <a:ext cx="95550" cy="32375"/>
            </a:xfrm>
            <a:custGeom>
              <a:avLst/>
              <a:gdLst/>
              <a:ahLst/>
              <a:cxnLst/>
              <a:rect l="l" t="t" r="r" b="b"/>
              <a:pathLst>
                <a:path w="3822" h="1295" extrusionOk="0">
                  <a:moveTo>
                    <a:pt x="1" y="1"/>
                  </a:moveTo>
                  <a:cubicBezTo>
                    <a:pt x="93" y="186"/>
                    <a:pt x="217" y="340"/>
                    <a:pt x="340" y="525"/>
                  </a:cubicBezTo>
                  <a:cubicBezTo>
                    <a:pt x="463" y="710"/>
                    <a:pt x="617" y="894"/>
                    <a:pt x="740" y="1048"/>
                  </a:cubicBezTo>
                  <a:cubicBezTo>
                    <a:pt x="740" y="1079"/>
                    <a:pt x="771" y="1079"/>
                    <a:pt x="771" y="1079"/>
                  </a:cubicBezTo>
                  <a:cubicBezTo>
                    <a:pt x="956" y="1172"/>
                    <a:pt x="1141" y="1233"/>
                    <a:pt x="1295" y="1295"/>
                  </a:cubicBezTo>
                  <a:cubicBezTo>
                    <a:pt x="2558" y="1048"/>
                    <a:pt x="3205" y="710"/>
                    <a:pt x="3821" y="63"/>
                  </a:cubicBezTo>
                  <a:lnTo>
                    <a:pt x="3821" y="63"/>
                  </a:lnTo>
                  <a:cubicBezTo>
                    <a:pt x="3698" y="93"/>
                    <a:pt x="3575" y="124"/>
                    <a:pt x="3451" y="155"/>
                  </a:cubicBezTo>
                  <a:lnTo>
                    <a:pt x="3359" y="155"/>
                  </a:lnTo>
                  <a:cubicBezTo>
                    <a:pt x="2778" y="276"/>
                    <a:pt x="2253" y="359"/>
                    <a:pt x="1726" y="359"/>
                  </a:cubicBezTo>
                  <a:cubicBezTo>
                    <a:pt x="1583" y="359"/>
                    <a:pt x="1440" y="353"/>
                    <a:pt x="1295" y="340"/>
                  </a:cubicBezTo>
                  <a:cubicBezTo>
                    <a:pt x="987" y="309"/>
                    <a:pt x="648" y="217"/>
                    <a:pt x="309" y="93"/>
                  </a:cubicBezTo>
                  <a:cubicBezTo>
                    <a:pt x="217" y="63"/>
                    <a:pt x="155" y="32"/>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27;p48">
              <a:extLst>
                <a:ext uri="{FF2B5EF4-FFF2-40B4-BE49-F238E27FC236}">
                  <a16:creationId xmlns:a16="http://schemas.microsoft.com/office/drawing/2014/main" id="{4C858D4D-86B3-5F74-3DE7-4C48645140AE}"/>
                </a:ext>
              </a:extLst>
            </p:cNvPr>
            <p:cNvSpPr/>
            <p:nvPr/>
          </p:nvSpPr>
          <p:spPr>
            <a:xfrm>
              <a:off x="1888775" y="5224250"/>
              <a:ext cx="93200" cy="30050"/>
            </a:xfrm>
            <a:custGeom>
              <a:avLst/>
              <a:gdLst/>
              <a:ahLst/>
              <a:cxnLst/>
              <a:rect l="l" t="t" r="r" b="b"/>
              <a:pathLst>
                <a:path w="3728" h="1202" extrusionOk="0">
                  <a:moveTo>
                    <a:pt x="3728" y="0"/>
                  </a:moveTo>
                  <a:lnTo>
                    <a:pt x="3728" y="0"/>
                  </a:lnTo>
                  <a:cubicBezTo>
                    <a:pt x="3008" y="189"/>
                    <a:pt x="2356" y="320"/>
                    <a:pt x="1722" y="320"/>
                  </a:cubicBezTo>
                  <a:cubicBezTo>
                    <a:pt x="1216" y="320"/>
                    <a:pt x="722" y="236"/>
                    <a:pt x="216" y="31"/>
                  </a:cubicBezTo>
                  <a:cubicBezTo>
                    <a:pt x="154" y="31"/>
                    <a:pt x="62" y="31"/>
                    <a:pt x="0" y="62"/>
                  </a:cubicBezTo>
                  <a:cubicBezTo>
                    <a:pt x="247" y="339"/>
                    <a:pt x="524" y="647"/>
                    <a:pt x="801" y="894"/>
                  </a:cubicBezTo>
                  <a:cubicBezTo>
                    <a:pt x="1078" y="1048"/>
                    <a:pt x="1356" y="1140"/>
                    <a:pt x="1602" y="1202"/>
                  </a:cubicBezTo>
                  <a:cubicBezTo>
                    <a:pt x="2680" y="986"/>
                    <a:pt x="3204" y="647"/>
                    <a:pt x="3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28;p48">
              <a:extLst>
                <a:ext uri="{FF2B5EF4-FFF2-40B4-BE49-F238E27FC236}">
                  <a16:creationId xmlns:a16="http://schemas.microsoft.com/office/drawing/2014/main" id="{DBE45E69-F257-0DC6-B0BB-05B2276BE1FC}"/>
                </a:ext>
              </a:extLst>
            </p:cNvPr>
            <p:cNvSpPr/>
            <p:nvPr/>
          </p:nvSpPr>
          <p:spPr>
            <a:xfrm>
              <a:off x="1912650" y="5250425"/>
              <a:ext cx="10025" cy="6200"/>
            </a:xfrm>
            <a:custGeom>
              <a:avLst/>
              <a:gdLst/>
              <a:ahLst/>
              <a:cxnLst/>
              <a:rect l="l" t="t" r="r" b="b"/>
              <a:pathLst>
                <a:path w="401" h="248" extrusionOk="0">
                  <a:moveTo>
                    <a:pt x="0" y="1"/>
                  </a:moveTo>
                  <a:lnTo>
                    <a:pt x="0" y="1"/>
                  </a:lnTo>
                  <a:cubicBezTo>
                    <a:pt x="93" y="62"/>
                    <a:pt x="185" y="155"/>
                    <a:pt x="277" y="247"/>
                  </a:cubicBezTo>
                  <a:cubicBezTo>
                    <a:pt x="339" y="216"/>
                    <a:pt x="370" y="216"/>
                    <a:pt x="401" y="216"/>
                  </a:cubicBezTo>
                  <a:cubicBezTo>
                    <a:pt x="277" y="155"/>
                    <a:pt x="123" y="6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29;p48">
              <a:extLst>
                <a:ext uri="{FF2B5EF4-FFF2-40B4-BE49-F238E27FC236}">
                  <a16:creationId xmlns:a16="http://schemas.microsoft.com/office/drawing/2014/main" id="{1F11BBBC-4919-C09F-6C91-E63729BE294B}"/>
                </a:ext>
              </a:extLst>
            </p:cNvPr>
            <p:cNvSpPr/>
            <p:nvPr/>
          </p:nvSpPr>
          <p:spPr>
            <a:xfrm>
              <a:off x="1922650" y="5255050"/>
              <a:ext cx="87825" cy="29300"/>
            </a:xfrm>
            <a:custGeom>
              <a:avLst/>
              <a:gdLst/>
              <a:ahLst/>
              <a:cxnLst/>
              <a:rect l="l" t="t" r="r" b="b"/>
              <a:pathLst>
                <a:path w="3513" h="1172" extrusionOk="0">
                  <a:moveTo>
                    <a:pt x="3513" y="1"/>
                  </a:moveTo>
                  <a:lnTo>
                    <a:pt x="3513" y="1"/>
                  </a:lnTo>
                  <a:cubicBezTo>
                    <a:pt x="2794" y="203"/>
                    <a:pt x="2141" y="351"/>
                    <a:pt x="1514" y="351"/>
                  </a:cubicBezTo>
                  <a:cubicBezTo>
                    <a:pt x="1094" y="351"/>
                    <a:pt x="686" y="285"/>
                    <a:pt x="278" y="124"/>
                  </a:cubicBezTo>
                  <a:cubicBezTo>
                    <a:pt x="186" y="155"/>
                    <a:pt x="93" y="155"/>
                    <a:pt x="1" y="155"/>
                  </a:cubicBezTo>
                  <a:cubicBezTo>
                    <a:pt x="370" y="432"/>
                    <a:pt x="740" y="709"/>
                    <a:pt x="1110" y="956"/>
                  </a:cubicBezTo>
                  <a:cubicBezTo>
                    <a:pt x="1325" y="1048"/>
                    <a:pt x="1572" y="1140"/>
                    <a:pt x="1788" y="1171"/>
                  </a:cubicBezTo>
                  <a:cubicBezTo>
                    <a:pt x="2650" y="986"/>
                    <a:pt x="3081" y="617"/>
                    <a:pt x="3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30;p48">
              <a:extLst>
                <a:ext uri="{FF2B5EF4-FFF2-40B4-BE49-F238E27FC236}">
                  <a16:creationId xmlns:a16="http://schemas.microsoft.com/office/drawing/2014/main" id="{02E9308D-4840-49D4-88CC-5CD02C916DDF}"/>
                </a:ext>
              </a:extLst>
            </p:cNvPr>
            <p:cNvSpPr/>
            <p:nvPr/>
          </p:nvSpPr>
          <p:spPr>
            <a:xfrm>
              <a:off x="1882600" y="5219625"/>
              <a:ext cx="6975" cy="3875"/>
            </a:xfrm>
            <a:custGeom>
              <a:avLst/>
              <a:gdLst/>
              <a:ahLst/>
              <a:cxnLst/>
              <a:rect l="l" t="t" r="r" b="b"/>
              <a:pathLst>
                <a:path w="279" h="155" extrusionOk="0">
                  <a:moveTo>
                    <a:pt x="1" y="0"/>
                  </a:moveTo>
                  <a:cubicBezTo>
                    <a:pt x="62" y="31"/>
                    <a:pt x="124" y="93"/>
                    <a:pt x="155" y="154"/>
                  </a:cubicBezTo>
                  <a:cubicBezTo>
                    <a:pt x="186" y="124"/>
                    <a:pt x="247" y="124"/>
                    <a:pt x="278" y="124"/>
                  </a:cubicBezTo>
                  <a:cubicBezTo>
                    <a:pt x="186" y="93"/>
                    <a:pt x="93" y="3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31;p48">
              <a:extLst>
                <a:ext uri="{FF2B5EF4-FFF2-40B4-BE49-F238E27FC236}">
                  <a16:creationId xmlns:a16="http://schemas.microsoft.com/office/drawing/2014/main" id="{BB8414D1-DE7B-00A6-DDB7-7189B413FAA9}"/>
                </a:ext>
              </a:extLst>
            </p:cNvPr>
            <p:cNvSpPr/>
            <p:nvPr/>
          </p:nvSpPr>
          <p:spPr>
            <a:xfrm>
              <a:off x="1921875" y="4651225"/>
              <a:ext cx="16200" cy="4650"/>
            </a:xfrm>
            <a:custGeom>
              <a:avLst/>
              <a:gdLst/>
              <a:ahLst/>
              <a:cxnLst/>
              <a:rect l="l" t="t" r="r" b="b"/>
              <a:pathLst>
                <a:path w="648" h="186" extrusionOk="0">
                  <a:moveTo>
                    <a:pt x="648" y="1"/>
                  </a:moveTo>
                  <a:lnTo>
                    <a:pt x="648" y="1"/>
                  </a:lnTo>
                  <a:cubicBezTo>
                    <a:pt x="494" y="32"/>
                    <a:pt x="309" y="32"/>
                    <a:pt x="155" y="62"/>
                  </a:cubicBezTo>
                  <a:cubicBezTo>
                    <a:pt x="93" y="93"/>
                    <a:pt x="63" y="155"/>
                    <a:pt x="1" y="186"/>
                  </a:cubicBezTo>
                  <a:cubicBezTo>
                    <a:pt x="217" y="124"/>
                    <a:pt x="432" y="62"/>
                    <a:pt x="6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32;p48">
              <a:extLst>
                <a:ext uri="{FF2B5EF4-FFF2-40B4-BE49-F238E27FC236}">
                  <a16:creationId xmlns:a16="http://schemas.microsoft.com/office/drawing/2014/main" id="{F0EE42DC-DE2B-B4AE-55D4-CFB09C0159E1}"/>
                </a:ext>
              </a:extLst>
            </p:cNvPr>
            <p:cNvSpPr/>
            <p:nvPr/>
          </p:nvSpPr>
          <p:spPr>
            <a:xfrm>
              <a:off x="1896475" y="4673575"/>
              <a:ext cx="26975" cy="7725"/>
            </a:xfrm>
            <a:custGeom>
              <a:avLst/>
              <a:gdLst/>
              <a:ahLst/>
              <a:cxnLst/>
              <a:rect l="l" t="t" r="r" b="b"/>
              <a:pathLst>
                <a:path w="1079" h="309" extrusionOk="0">
                  <a:moveTo>
                    <a:pt x="1079" y="0"/>
                  </a:moveTo>
                  <a:cubicBezTo>
                    <a:pt x="770" y="31"/>
                    <a:pt x="493" y="62"/>
                    <a:pt x="216" y="93"/>
                  </a:cubicBezTo>
                  <a:cubicBezTo>
                    <a:pt x="124" y="154"/>
                    <a:pt x="62" y="247"/>
                    <a:pt x="0" y="308"/>
                  </a:cubicBezTo>
                  <a:cubicBezTo>
                    <a:pt x="339" y="185"/>
                    <a:pt x="709" y="93"/>
                    <a:pt x="10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33;p48">
              <a:extLst>
                <a:ext uri="{FF2B5EF4-FFF2-40B4-BE49-F238E27FC236}">
                  <a16:creationId xmlns:a16="http://schemas.microsoft.com/office/drawing/2014/main" id="{EE69F15A-0C2A-400E-9693-2755B44CE47D}"/>
                </a:ext>
              </a:extLst>
            </p:cNvPr>
            <p:cNvSpPr/>
            <p:nvPr/>
          </p:nvSpPr>
          <p:spPr>
            <a:xfrm>
              <a:off x="1968100" y="5282775"/>
              <a:ext cx="73950" cy="21600"/>
            </a:xfrm>
            <a:custGeom>
              <a:avLst/>
              <a:gdLst/>
              <a:ahLst/>
              <a:cxnLst/>
              <a:rect l="l" t="t" r="r" b="b"/>
              <a:pathLst>
                <a:path w="2958" h="864" extrusionOk="0">
                  <a:moveTo>
                    <a:pt x="0" y="247"/>
                  </a:moveTo>
                  <a:cubicBezTo>
                    <a:pt x="7" y="249"/>
                    <a:pt x="13" y="251"/>
                    <a:pt x="20" y="253"/>
                  </a:cubicBezTo>
                  <a:lnTo>
                    <a:pt x="20" y="253"/>
                  </a:lnTo>
                  <a:cubicBezTo>
                    <a:pt x="15" y="249"/>
                    <a:pt x="9" y="247"/>
                    <a:pt x="0" y="247"/>
                  </a:cubicBezTo>
                  <a:close/>
                  <a:moveTo>
                    <a:pt x="2958" y="1"/>
                  </a:moveTo>
                  <a:lnTo>
                    <a:pt x="2958" y="1"/>
                  </a:lnTo>
                  <a:cubicBezTo>
                    <a:pt x="2244" y="225"/>
                    <a:pt x="1598" y="382"/>
                    <a:pt x="966" y="382"/>
                  </a:cubicBezTo>
                  <a:cubicBezTo>
                    <a:pt x="649" y="382"/>
                    <a:pt x="336" y="342"/>
                    <a:pt x="20" y="253"/>
                  </a:cubicBezTo>
                  <a:lnTo>
                    <a:pt x="20" y="253"/>
                  </a:lnTo>
                  <a:cubicBezTo>
                    <a:pt x="33" y="262"/>
                    <a:pt x="40" y="278"/>
                    <a:pt x="62" y="278"/>
                  </a:cubicBezTo>
                  <a:cubicBezTo>
                    <a:pt x="493" y="494"/>
                    <a:pt x="1294" y="709"/>
                    <a:pt x="2249" y="863"/>
                  </a:cubicBezTo>
                  <a:cubicBezTo>
                    <a:pt x="2557" y="648"/>
                    <a:pt x="2773" y="370"/>
                    <a:pt x="2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934;p48">
              <a:extLst>
                <a:ext uri="{FF2B5EF4-FFF2-40B4-BE49-F238E27FC236}">
                  <a16:creationId xmlns:a16="http://schemas.microsoft.com/office/drawing/2014/main" id="{9A05402E-E33A-937F-8539-66EBE62815D9}"/>
                </a:ext>
              </a:extLst>
            </p:cNvPr>
            <p:cNvSpPr/>
            <p:nvPr/>
          </p:nvSpPr>
          <p:spPr>
            <a:xfrm>
              <a:off x="1841025" y="5154925"/>
              <a:ext cx="96300" cy="32375"/>
            </a:xfrm>
            <a:custGeom>
              <a:avLst/>
              <a:gdLst/>
              <a:ahLst/>
              <a:cxnLst/>
              <a:rect l="l" t="t" r="r" b="b"/>
              <a:pathLst>
                <a:path w="3852" h="1295" extrusionOk="0">
                  <a:moveTo>
                    <a:pt x="0" y="1"/>
                  </a:moveTo>
                  <a:cubicBezTo>
                    <a:pt x="31" y="31"/>
                    <a:pt x="31" y="62"/>
                    <a:pt x="62" y="124"/>
                  </a:cubicBezTo>
                  <a:cubicBezTo>
                    <a:pt x="277" y="494"/>
                    <a:pt x="462" y="863"/>
                    <a:pt x="709" y="1202"/>
                  </a:cubicBezTo>
                  <a:cubicBezTo>
                    <a:pt x="770" y="1233"/>
                    <a:pt x="832" y="1264"/>
                    <a:pt x="894" y="1295"/>
                  </a:cubicBezTo>
                  <a:cubicBezTo>
                    <a:pt x="986" y="1264"/>
                    <a:pt x="1048" y="1264"/>
                    <a:pt x="1140" y="1233"/>
                  </a:cubicBezTo>
                  <a:cubicBezTo>
                    <a:pt x="1725" y="1110"/>
                    <a:pt x="2187" y="956"/>
                    <a:pt x="2588" y="802"/>
                  </a:cubicBezTo>
                  <a:cubicBezTo>
                    <a:pt x="3050" y="617"/>
                    <a:pt x="3420" y="370"/>
                    <a:pt x="3789" y="93"/>
                  </a:cubicBezTo>
                  <a:cubicBezTo>
                    <a:pt x="3820" y="62"/>
                    <a:pt x="3820" y="62"/>
                    <a:pt x="3851" y="62"/>
                  </a:cubicBezTo>
                  <a:lnTo>
                    <a:pt x="3789" y="62"/>
                  </a:lnTo>
                  <a:cubicBezTo>
                    <a:pt x="3451" y="124"/>
                    <a:pt x="3112" y="216"/>
                    <a:pt x="2773" y="247"/>
                  </a:cubicBezTo>
                  <a:cubicBezTo>
                    <a:pt x="2451" y="301"/>
                    <a:pt x="2128" y="334"/>
                    <a:pt x="1806" y="334"/>
                  </a:cubicBezTo>
                  <a:cubicBezTo>
                    <a:pt x="1574" y="334"/>
                    <a:pt x="1341" y="317"/>
                    <a:pt x="1109" y="278"/>
                  </a:cubicBezTo>
                  <a:cubicBezTo>
                    <a:pt x="770" y="247"/>
                    <a:pt x="431" y="155"/>
                    <a:pt x="93" y="31"/>
                  </a:cubicBezTo>
                  <a:cubicBezTo>
                    <a:pt x="62" y="31"/>
                    <a:pt x="31"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935;p48">
              <a:extLst>
                <a:ext uri="{FF2B5EF4-FFF2-40B4-BE49-F238E27FC236}">
                  <a16:creationId xmlns:a16="http://schemas.microsoft.com/office/drawing/2014/main" id="{A7800FAD-A347-DD11-519E-E0F6FADB1CE4}"/>
                </a:ext>
              </a:extLst>
            </p:cNvPr>
            <p:cNvSpPr/>
            <p:nvPr/>
          </p:nvSpPr>
          <p:spPr>
            <a:xfrm>
              <a:off x="1949600" y="4632750"/>
              <a:ext cx="2350" cy="800"/>
            </a:xfrm>
            <a:custGeom>
              <a:avLst/>
              <a:gdLst/>
              <a:ahLst/>
              <a:cxnLst/>
              <a:rect l="l" t="t" r="r" b="b"/>
              <a:pathLst>
                <a:path w="94" h="32" extrusionOk="0">
                  <a:moveTo>
                    <a:pt x="93" y="0"/>
                  </a:moveTo>
                  <a:lnTo>
                    <a:pt x="93" y="0"/>
                  </a:lnTo>
                  <a:cubicBezTo>
                    <a:pt x="63" y="31"/>
                    <a:pt x="32" y="31"/>
                    <a:pt x="1" y="31"/>
                  </a:cubicBezTo>
                  <a:lnTo>
                    <a:pt x="32" y="31"/>
                  </a:lnTo>
                  <a:cubicBezTo>
                    <a:pt x="63" y="31"/>
                    <a:pt x="93" y="31"/>
                    <a:pt x="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936;p48">
              <a:extLst>
                <a:ext uri="{FF2B5EF4-FFF2-40B4-BE49-F238E27FC236}">
                  <a16:creationId xmlns:a16="http://schemas.microsoft.com/office/drawing/2014/main" id="{D2727436-6F90-9C1B-8DA9-757F2D36F863}"/>
                </a:ext>
              </a:extLst>
            </p:cNvPr>
            <p:cNvSpPr/>
            <p:nvPr/>
          </p:nvSpPr>
          <p:spPr>
            <a:xfrm>
              <a:off x="1813300" y="5083300"/>
              <a:ext cx="93200" cy="29300"/>
            </a:xfrm>
            <a:custGeom>
              <a:avLst/>
              <a:gdLst/>
              <a:ahLst/>
              <a:cxnLst/>
              <a:rect l="l" t="t" r="r" b="b"/>
              <a:pathLst>
                <a:path w="3728" h="1172" extrusionOk="0">
                  <a:moveTo>
                    <a:pt x="3728" y="1"/>
                  </a:moveTo>
                  <a:lnTo>
                    <a:pt x="3728" y="1"/>
                  </a:lnTo>
                  <a:cubicBezTo>
                    <a:pt x="3235" y="62"/>
                    <a:pt x="2773" y="155"/>
                    <a:pt x="2311" y="185"/>
                  </a:cubicBezTo>
                  <a:lnTo>
                    <a:pt x="2126" y="185"/>
                  </a:lnTo>
                  <a:cubicBezTo>
                    <a:pt x="1938" y="209"/>
                    <a:pt x="1749" y="219"/>
                    <a:pt x="1561" y="219"/>
                  </a:cubicBezTo>
                  <a:cubicBezTo>
                    <a:pt x="1256" y="219"/>
                    <a:pt x="952" y="193"/>
                    <a:pt x="647" y="155"/>
                  </a:cubicBezTo>
                  <a:cubicBezTo>
                    <a:pt x="524" y="124"/>
                    <a:pt x="401" y="124"/>
                    <a:pt x="277" y="93"/>
                  </a:cubicBezTo>
                  <a:cubicBezTo>
                    <a:pt x="185" y="62"/>
                    <a:pt x="93" y="31"/>
                    <a:pt x="0" y="31"/>
                  </a:cubicBezTo>
                  <a:cubicBezTo>
                    <a:pt x="62" y="185"/>
                    <a:pt x="123" y="309"/>
                    <a:pt x="154" y="463"/>
                  </a:cubicBezTo>
                  <a:cubicBezTo>
                    <a:pt x="216" y="648"/>
                    <a:pt x="277" y="832"/>
                    <a:pt x="339" y="1017"/>
                  </a:cubicBezTo>
                  <a:cubicBezTo>
                    <a:pt x="339" y="1079"/>
                    <a:pt x="370" y="1110"/>
                    <a:pt x="401" y="1171"/>
                  </a:cubicBezTo>
                  <a:cubicBezTo>
                    <a:pt x="1017" y="1017"/>
                    <a:pt x="1540" y="863"/>
                    <a:pt x="2003" y="709"/>
                  </a:cubicBezTo>
                  <a:cubicBezTo>
                    <a:pt x="2095" y="678"/>
                    <a:pt x="2187" y="648"/>
                    <a:pt x="2280" y="617"/>
                  </a:cubicBezTo>
                  <a:cubicBezTo>
                    <a:pt x="2834" y="432"/>
                    <a:pt x="3296" y="247"/>
                    <a:pt x="3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937;p48">
              <a:extLst>
                <a:ext uri="{FF2B5EF4-FFF2-40B4-BE49-F238E27FC236}">
                  <a16:creationId xmlns:a16="http://schemas.microsoft.com/office/drawing/2014/main" id="{71B7A2E4-587B-E926-8DB0-5B61AED6DD5C}"/>
                </a:ext>
              </a:extLst>
            </p:cNvPr>
            <p:cNvSpPr/>
            <p:nvPr/>
          </p:nvSpPr>
          <p:spPr>
            <a:xfrm>
              <a:off x="1799425" y="5007825"/>
              <a:ext cx="89375" cy="26975"/>
            </a:xfrm>
            <a:custGeom>
              <a:avLst/>
              <a:gdLst/>
              <a:ahLst/>
              <a:cxnLst/>
              <a:rect l="l" t="t" r="r" b="b"/>
              <a:pathLst>
                <a:path w="3575" h="1079" extrusionOk="0">
                  <a:moveTo>
                    <a:pt x="3389" y="0"/>
                  </a:moveTo>
                  <a:cubicBezTo>
                    <a:pt x="3328" y="31"/>
                    <a:pt x="3235" y="31"/>
                    <a:pt x="3174" y="31"/>
                  </a:cubicBezTo>
                  <a:lnTo>
                    <a:pt x="3143" y="31"/>
                  </a:lnTo>
                  <a:cubicBezTo>
                    <a:pt x="3081" y="62"/>
                    <a:pt x="3050" y="62"/>
                    <a:pt x="3020" y="62"/>
                  </a:cubicBezTo>
                  <a:cubicBezTo>
                    <a:pt x="2804" y="93"/>
                    <a:pt x="2588" y="93"/>
                    <a:pt x="2373" y="124"/>
                  </a:cubicBezTo>
                  <a:cubicBezTo>
                    <a:pt x="2219" y="124"/>
                    <a:pt x="2065" y="124"/>
                    <a:pt x="1911" y="155"/>
                  </a:cubicBezTo>
                  <a:lnTo>
                    <a:pt x="740" y="155"/>
                  </a:lnTo>
                  <a:cubicBezTo>
                    <a:pt x="617" y="124"/>
                    <a:pt x="493" y="124"/>
                    <a:pt x="370" y="124"/>
                  </a:cubicBezTo>
                  <a:cubicBezTo>
                    <a:pt x="247" y="93"/>
                    <a:pt x="155" y="62"/>
                    <a:pt x="62" y="62"/>
                  </a:cubicBezTo>
                  <a:lnTo>
                    <a:pt x="1" y="62"/>
                  </a:lnTo>
                  <a:cubicBezTo>
                    <a:pt x="1" y="62"/>
                    <a:pt x="1" y="93"/>
                    <a:pt x="1" y="93"/>
                  </a:cubicBezTo>
                  <a:cubicBezTo>
                    <a:pt x="31" y="155"/>
                    <a:pt x="31" y="216"/>
                    <a:pt x="31" y="278"/>
                  </a:cubicBezTo>
                  <a:cubicBezTo>
                    <a:pt x="31" y="278"/>
                    <a:pt x="31" y="309"/>
                    <a:pt x="31" y="309"/>
                  </a:cubicBezTo>
                  <a:cubicBezTo>
                    <a:pt x="62" y="555"/>
                    <a:pt x="93" y="771"/>
                    <a:pt x="124" y="1017"/>
                  </a:cubicBezTo>
                  <a:cubicBezTo>
                    <a:pt x="124" y="1048"/>
                    <a:pt x="124" y="1048"/>
                    <a:pt x="155" y="1079"/>
                  </a:cubicBezTo>
                  <a:cubicBezTo>
                    <a:pt x="247" y="1048"/>
                    <a:pt x="370" y="1017"/>
                    <a:pt x="493" y="986"/>
                  </a:cubicBezTo>
                  <a:cubicBezTo>
                    <a:pt x="771" y="894"/>
                    <a:pt x="1048" y="801"/>
                    <a:pt x="1294" y="709"/>
                  </a:cubicBezTo>
                  <a:cubicBezTo>
                    <a:pt x="1387" y="678"/>
                    <a:pt x="1479" y="678"/>
                    <a:pt x="1541" y="647"/>
                  </a:cubicBezTo>
                  <a:cubicBezTo>
                    <a:pt x="1633" y="617"/>
                    <a:pt x="1695" y="586"/>
                    <a:pt x="1757" y="586"/>
                  </a:cubicBezTo>
                  <a:cubicBezTo>
                    <a:pt x="1911" y="524"/>
                    <a:pt x="2095" y="493"/>
                    <a:pt x="2250" y="432"/>
                  </a:cubicBezTo>
                  <a:cubicBezTo>
                    <a:pt x="2373" y="401"/>
                    <a:pt x="2527" y="339"/>
                    <a:pt x="2650" y="309"/>
                  </a:cubicBezTo>
                  <a:cubicBezTo>
                    <a:pt x="2773" y="278"/>
                    <a:pt x="2896" y="216"/>
                    <a:pt x="2989" y="185"/>
                  </a:cubicBezTo>
                  <a:lnTo>
                    <a:pt x="3020" y="185"/>
                  </a:lnTo>
                  <a:cubicBezTo>
                    <a:pt x="3143" y="155"/>
                    <a:pt x="3266" y="124"/>
                    <a:pt x="3359" y="62"/>
                  </a:cubicBezTo>
                  <a:lnTo>
                    <a:pt x="3389" y="62"/>
                  </a:lnTo>
                  <a:cubicBezTo>
                    <a:pt x="3451" y="31"/>
                    <a:pt x="3513" y="31"/>
                    <a:pt x="3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938;p48">
              <a:extLst>
                <a:ext uri="{FF2B5EF4-FFF2-40B4-BE49-F238E27FC236}">
                  <a16:creationId xmlns:a16="http://schemas.microsoft.com/office/drawing/2014/main" id="{5AB98BEE-171F-AEF7-01EF-6E42BB2AB028}"/>
                </a:ext>
              </a:extLst>
            </p:cNvPr>
            <p:cNvSpPr/>
            <p:nvPr/>
          </p:nvSpPr>
          <p:spPr>
            <a:xfrm>
              <a:off x="1797125" y="4970075"/>
              <a:ext cx="85500" cy="26225"/>
            </a:xfrm>
            <a:custGeom>
              <a:avLst/>
              <a:gdLst/>
              <a:ahLst/>
              <a:cxnLst/>
              <a:rect l="l" t="t" r="r" b="b"/>
              <a:pathLst>
                <a:path w="3420" h="1049" extrusionOk="0">
                  <a:moveTo>
                    <a:pt x="3420" y="1"/>
                  </a:moveTo>
                  <a:cubicBezTo>
                    <a:pt x="3358" y="1"/>
                    <a:pt x="3266" y="32"/>
                    <a:pt x="3204" y="32"/>
                  </a:cubicBezTo>
                  <a:lnTo>
                    <a:pt x="2927" y="32"/>
                  </a:lnTo>
                  <a:cubicBezTo>
                    <a:pt x="2834" y="63"/>
                    <a:pt x="2742" y="63"/>
                    <a:pt x="2650" y="63"/>
                  </a:cubicBezTo>
                  <a:cubicBezTo>
                    <a:pt x="2496" y="93"/>
                    <a:pt x="2372" y="93"/>
                    <a:pt x="2249" y="93"/>
                  </a:cubicBezTo>
                  <a:lnTo>
                    <a:pt x="2187" y="93"/>
                  </a:lnTo>
                  <a:cubicBezTo>
                    <a:pt x="2033" y="124"/>
                    <a:pt x="1910" y="124"/>
                    <a:pt x="1756" y="124"/>
                  </a:cubicBezTo>
                  <a:lnTo>
                    <a:pt x="894" y="124"/>
                  </a:lnTo>
                  <a:cubicBezTo>
                    <a:pt x="678" y="124"/>
                    <a:pt x="493" y="124"/>
                    <a:pt x="277" y="93"/>
                  </a:cubicBezTo>
                  <a:lnTo>
                    <a:pt x="154" y="93"/>
                  </a:lnTo>
                  <a:cubicBezTo>
                    <a:pt x="93" y="63"/>
                    <a:pt x="62" y="63"/>
                    <a:pt x="0" y="63"/>
                  </a:cubicBezTo>
                  <a:cubicBezTo>
                    <a:pt x="0" y="124"/>
                    <a:pt x="0" y="186"/>
                    <a:pt x="0" y="247"/>
                  </a:cubicBezTo>
                  <a:cubicBezTo>
                    <a:pt x="0" y="309"/>
                    <a:pt x="0" y="371"/>
                    <a:pt x="31" y="432"/>
                  </a:cubicBezTo>
                  <a:cubicBezTo>
                    <a:pt x="31" y="617"/>
                    <a:pt x="31" y="833"/>
                    <a:pt x="62" y="1018"/>
                  </a:cubicBezTo>
                  <a:cubicBezTo>
                    <a:pt x="62" y="1018"/>
                    <a:pt x="62" y="1018"/>
                    <a:pt x="62" y="1048"/>
                  </a:cubicBezTo>
                  <a:cubicBezTo>
                    <a:pt x="93" y="1018"/>
                    <a:pt x="123" y="1018"/>
                    <a:pt x="185" y="987"/>
                  </a:cubicBezTo>
                  <a:cubicBezTo>
                    <a:pt x="216" y="987"/>
                    <a:pt x="247" y="956"/>
                    <a:pt x="308" y="956"/>
                  </a:cubicBezTo>
                  <a:cubicBezTo>
                    <a:pt x="462" y="894"/>
                    <a:pt x="616" y="833"/>
                    <a:pt x="770" y="802"/>
                  </a:cubicBezTo>
                  <a:cubicBezTo>
                    <a:pt x="801" y="771"/>
                    <a:pt x="863" y="771"/>
                    <a:pt x="894" y="740"/>
                  </a:cubicBezTo>
                  <a:cubicBezTo>
                    <a:pt x="1048" y="679"/>
                    <a:pt x="1232" y="648"/>
                    <a:pt x="1386" y="586"/>
                  </a:cubicBezTo>
                  <a:cubicBezTo>
                    <a:pt x="1633" y="525"/>
                    <a:pt x="1879" y="432"/>
                    <a:pt x="2126" y="371"/>
                  </a:cubicBezTo>
                  <a:cubicBezTo>
                    <a:pt x="2280" y="340"/>
                    <a:pt x="2434" y="278"/>
                    <a:pt x="2557" y="247"/>
                  </a:cubicBezTo>
                  <a:cubicBezTo>
                    <a:pt x="2619" y="217"/>
                    <a:pt x="2711" y="217"/>
                    <a:pt x="2773" y="186"/>
                  </a:cubicBezTo>
                  <a:cubicBezTo>
                    <a:pt x="2804" y="186"/>
                    <a:pt x="2834" y="186"/>
                    <a:pt x="2865" y="155"/>
                  </a:cubicBezTo>
                  <a:cubicBezTo>
                    <a:pt x="2896" y="155"/>
                    <a:pt x="2958" y="124"/>
                    <a:pt x="3019" y="124"/>
                  </a:cubicBezTo>
                  <a:cubicBezTo>
                    <a:pt x="3081" y="93"/>
                    <a:pt x="3142" y="93"/>
                    <a:pt x="3204" y="63"/>
                  </a:cubicBezTo>
                  <a:cubicBezTo>
                    <a:pt x="3266" y="63"/>
                    <a:pt x="3358" y="32"/>
                    <a:pt x="34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939;p48">
              <a:extLst>
                <a:ext uri="{FF2B5EF4-FFF2-40B4-BE49-F238E27FC236}">
                  <a16:creationId xmlns:a16="http://schemas.microsoft.com/office/drawing/2014/main" id="{C6D6E4D2-AE49-5907-A411-E30EA7D95632}"/>
                </a:ext>
              </a:extLst>
            </p:cNvPr>
            <p:cNvSpPr/>
            <p:nvPr/>
          </p:nvSpPr>
          <p:spPr>
            <a:xfrm>
              <a:off x="1797125" y="4933125"/>
              <a:ext cx="80875" cy="23900"/>
            </a:xfrm>
            <a:custGeom>
              <a:avLst/>
              <a:gdLst/>
              <a:ahLst/>
              <a:cxnLst/>
              <a:rect l="l" t="t" r="r" b="b"/>
              <a:pathLst>
                <a:path w="3235" h="956" extrusionOk="0">
                  <a:moveTo>
                    <a:pt x="3235" y="0"/>
                  </a:moveTo>
                  <a:cubicBezTo>
                    <a:pt x="3112" y="0"/>
                    <a:pt x="2988" y="0"/>
                    <a:pt x="2865" y="31"/>
                  </a:cubicBezTo>
                  <a:lnTo>
                    <a:pt x="2557" y="31"/>
                  </a:lnTo>
                  <a:cubicBezTo>
                    <a:pt x="2434" y="62"/>
                    <a:pt x="2311" y="62"/>
                    <a:pt x="2157" y="62"/>
                  </a:cubicBezTo>
                  <a:cubicBezTo>
                    <a:pt x="2003" y="62"/>
                    <a:pt x="1818" y="93"/>
                    <a:pt x="1633" y="93"/>
                  </a:cubicBezTo>
                  <a:lnTo>
                    <a:pt x="709" y="93"/>
                  </a:lnTo>
                  <a:cubicBezTo>
                    <a:pt x="585" y="93"/>
                    <a:pt x="462" y="93"/>
                    <a:pt x="370" y="62"/>
                  </a:cubicBezTo>
                  <a:lnTo>
                    <a:pt x="216" y="62"/>
                  </a:lnTo>
                  <a:cubicBezTo>
                    <a:pt x="154" y="62"/>
                    <a:pt x="93" y="31"/>
                    <a:pt x="31" y="31"/>
                  </a:cubicBezTo>
                  <a:cubicBezTo>
                    <a:pt x="31" y="62"/>
                    <a:pt x="31" y="93"/>
                    <a:pt x="31" y="123"/>
                  </a:cubicBezTo>
                  <a:cubicBezTo>
                    <a:pt x="31" y="154"/>
                    <a:pt x="31" y="185"/>
                    <a:pt x="31" y="216"/>
                  </a:cubicBezTo>
                  <a:cubicBezTo>
                    <a:pt x="31" y="216"/>
                    <a:pt x="31" y="247"/>
                    <a:pt x="31" y="247"/>
                  </a:cubicBezTo>
                  <a:cubicBezTo>
                    <a:pt x="0" y="277"/>
                    <a:pt x="0" y="339"/>
                    <a:pt x="0" y="370"/>
                  </a:cubicBezTo>
                  <a:cubicBezTo>
                    <a:pt x="0" y="370"/>
                    <a:pt x="0" y="370"/>
                    <a:pt x="0" y="401"/>
                  </a:cubicBezTo>
                  <a:cubicBezTo>
                    <a:pt x="0" y="431"/>
                    <a:pt x="0" y="462"/>
                    <a:pt x="0" y="493"/>
                  </a:cubicBezTo>
                  <a:cubicBezTo>
                    <a:pt x="0" y="647"/>
                    <a:pt x="0" y="801"/>
                    <a:pt x="0" y="955"/>
                  </a:cubicBezTo>
                  <a:cubicBezTo>
                    <a:pt x="93" y="924"/>
                    <a:pt x="185" y="894"/>
                    <a:pt x="277" y="832"/>
                  </a:cubicBezTo>
                  <a:cubicBezTo>
                    <a:pt x="555" y="740"/>
                    <a:pt x="832" y="647"/>
                    <a:pt x="1109" y="555"/>
                  </a:cubicBezTo>
                  <a:cubicBezTo>
                    <a:pt x="1202" y="524"/>
                    <a:pt x="1263" y="524"/>
                    <a:pt x="1356" y="493"/>
                  </a:cubicBezTo>
                  <a:cubicBezTo>
                    <a:pt x="1479" y="462"/>
                    <a:pt x="1602" y="401"/>
                    <a:pt x="1756" y="370"/>
                  </a:cubicBezTo>
                  <a:cubicBezTo>
                    <a:pt x="1818" y="370"/>
                    <a:pt x="1879" y="339"/>
                    <a:pt x="1941" y="308"/>
                  </a:cubicBezTo>
                  <a:cubicBezTo>
                    <a:pt x="2126" y="277"/>
                    <a:pt x="2280" y="247"/>
                    <a:pt x="2434" y="185"/>
                  </a:cubicBezTo>
                  <a:cubicBezTo>
                    <a:pt x="2557" y="154"/>
                    <a:pt x="2711" y="123"/>
                    <a:pt x="2834" y="93"/>
                  </a:cubicBezTo>
                  <a:cubicBezTo>
                    <a:pt x="2958" y="62"/>
                    <a:pt x="3112" y="31"/>
                    <a:pt x="3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940;p48">
              <a:extLst>
                <a:ext uri="{FF2B5EF4-FFF2-40B4-BE49-F238E27FC236}">
                  <a16:creationId xmlns:a16="http://schemas.microsoft.com/office/drawing/2014/main" id="{A4A74E60-6709-0155-04D7-6D0BCD085A9C}"/>
                </a:ext>
              </a:extLst>
            </p:cNvPr>
            <p:cNvSpPr/>
            <p:nvPr/>
          </p:nvSpPr>
          <p:spPr>
            <a:xfrm>
              <a:off x="1804050" y="4859950"/>
              <a:ext cx="70875" cy="20050"/>
            </a:xfrm>
            <a:custGeom>
              <a:avLst/>
              <a:gdLst/>
              <a:ahLst/>
              <a:cxnLst/>
              <a:rect l="l" t="t" r="r" b="b"/>
              <a:pathLst>
                <a:path w="2835" h="802" extrusionOk="0">
                  <a:moveTo>
                    <a:pt x="2835" y="1"/>
                  </a:moveTo>
                  <a:cubicBezTo>
                    <a:pt x="2742" y="1"/>
                    <a:pt x="2650" y="31"/>
                    <a:pt x="2557" y="31"/>
                  </a:cubicBezTo>
                  <a:lnTo>
                    <a:pt x="2219" y="31"/>
                  </a:lnTo>
                  <a:cubicBezTo>
                    <a:pt x="2034" y="31"/>
                    <a:pt x="1880" y="31"/>
                    <a:pt x="1695" y="62"/>
                  </a:cubicBezTo>
                  <a:lnTo>
                    <a:pt x="154" y="62"/>
                  </a:lnTo>
                  <a:cubicBezTo>
                    <a:pt x="124" y="93"/>
                    <a:pt x="124" y="124"/>
                    <a:pt x="124" y="185"/>
                  </a:cubicBezTo>
                  <a:cubicBezTo>
                    <a:pt x="124" y="216"/>
                    <a:pt x="93" y="247"/>
                    <a:pt x="93" y="247"/>
                  </a:cubicBezTo>
                  <a:cubicBezTo>
                    <a:pt x="93" y="278"/>
                    <a:pt x="93" y="278"/>
                    <a:pt x="93" y="309"/>
                  </a:cubicBezTo>
                  <a:cubicBezTo>
                    <a:pt x="93" y="370"/>
                    <a:pt x="62" y="432"/>
                    <a:pt x="62" y="493"/>
                  </a:cubicBezTo>
                  <a:cubicBezTo>
                    <a:pt x="62" y="524"/>
                    <a:pt x="62" y="524"/>
                    <a:pt x="62" y="524"/>
                  </a:cubicBezTo>
                  <a:cubicBezTo>
                    <a:pt x="31" y="555"/>
                    <a:pt x="31" y="586"/>
                    <a:pt x="31" y="617"/>
                  </a:cubicBezTo>
                  <a:cubicBezTo>
                    <a:pt x="31" y="678"/>
                    <a:pt x="31" y="709"/>
                    <a:pt x="0" y="740"/>
                  </a:cubicBezTo>
                  <a:cubicBezTo>
                    <a:pt x="0" y="771"/>
                    <a:pt x="0" y="801"/>
                    <a:pt x="0" y="801"/>
                  </a:cubicBezTo>
                  <a:cubicBezTo>
                    <a:pt x="308" y="678"/>
                    <a:pt x="586" y="586"/>
                    <a:pt x="863" y="493"/>
                  </a:cubicBezTo>
                  <a:cubicBezTo>
                    <a:pt x="1048" y="432"/>
                    <a:pt x="1264" y="370"/>
                    <a:pt x="1448" y="309"/>
                  </a:cubicBezTo>
                  <a:cubicBezTo>
                    <a:pt x="1572" y="278"/>
                    <a:pt x="1695" y="247"/>
                    <a:pt x="1787" y="216"/>
                  </a:cubicBezTo>
                  <a:cubicBezTo>
                    <a:pt x="1849" y="216"/>
                    <a:pt x="1910" y="216"/>
                    <a:pt x="1941" y="185"/>
                  </a:cubicBezTo>
                  <a:cubicBezTo>
                    <a:pt x="1972" y="185"/>
                    <a:pt x="2003" y="185"/>
                    <a:pt x="2065" y="155"/>
                  </a:cubicBezTo>
                  <a:lnTo>
                    <a:pt x="2157" y="155"/>
                  </a:lnTo>
                  <a:cubicBezTo>
                    <a:pt x="2219" y="124"/>
                    <a:pt x="2249" y="124"/>
                    <a:pt x="2311" y="124"/>
                  </a:cubicBezTo>
                  <a:cubicBezTo>
                    <a:pt x="2496" y="93"/>
                    <a:pt x="2650" y="31"/>
                    <a:pt x="2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941;p48">
              <a:extLst>
                <a:ext uri="{FF2B5EF4-FFF2-40B4-BE49-F238E27FC236}">
                  <a16:creationId xmlns:a16="http://schemas.microsoft.com/office/drawing/2014/main" id="{B192CEC6-FFFF-1D95-D86D-236019E073AD}"/>
                </a:ext>
              </a:extLst>
            </p:cNvPr>
            <p:cNvSpPr/>
            <p:nvPr/>
          </p:nvSpPr>
          <p:spPr>
            <a:xfrm>
              <a:off x="1798650" y="4896150"/>
              <a:ext cx="77050" cy="22350"/>
            </a:xfrm>
            <a:custGeom>
              <a:avLst/>
              <a:gdLst/>
              <a:ahLst/>
              <a:cxnLst/>
              <a:rect l="l" t="t" r="r" b="b"/>
              <a:pathLst>
                <a:path w="3082" h="894" extrusionOk="0">
                  <a:moveTo>
                    <a:pt x="2958" y="0"/>
                  </a:moveTo>
                  <a:cubicBezTo>
                    <a:pt x="2866" y="31"/>
                    <a:pt x="2773" y="31"/>
                    <a:pt x="2681" y="31"/>
                  </a:cubicBezTo>
                  <a:lnTo>
                    <a:pt x="2465" y="31"/>
                  </a:lnTo>
                  <a:cubicBezTo>
                    <a:pt x="2342" y="31"/>
                    <a:pt x="2219" y="31"/>
                    <a:pt x="2096" y="62"/>
                  </a:cubicBezTo>
                  <a:lnTo>
                    <a:pt x="1541" y="62"/>
                  </a:lnTo>
                  <a:cubicBezTo>
                    <a:pt x="1403" y="77"/>
                    <a:pt x="1272" y="85"/>
                    <a:pt x="1144" y="85"/>
                  </a:cubicBezTo>
                  <a:cubicBezTo>
                    <a:pt x="1017" y="85"/>
                    <a:pt x="894" y="77"/>
                    <a:pt x="771" y="62"/>
                  </a:cubicBezTo>
                  <a:lnTo>
                    <a:pt x="401" y="62"/>
                  </a:lnTo>
                  <a:cubicBezTo>
                    <a:pt x="309" y="62"/>
                    <a:pt x="216" y="62"/>
                    <a:pt x="124" y="31"/>
                  </a:cubicBezTo>
                  <a:cubicBezTo>
                    <a:pt x="93" y="93"/>
                    <a:pt x="93" y="124"/>
                    <a:pt x="93" y="185"/>
                  </a:cubicBezTo>
                  <a:cubicBezTo>
                    <a:pt x="93" y="185"/>
                    <a:pt x="93" y="216"/>
                    <a:pt x="93" y="216"/>
                  </a:cubicBezTo>
                  <a:cubicBezTo>
                    <a:pt x="93" y="278"/>
                    <a:pt x="93" y="309"/>
                    <a:pt x="62" y="339"/>
                  </a:cubicBezTo>
                  <a:cubicBezTo>
                    <a:pt x="62" y="370"/>
                    <a:pt x="62" y="401"/>
                    <a:pt x="62" y="463"/>
                  </a:cubicBezTo>
                  <a:cubicBezTo>
                    <a:pt x="62" y="463"/>
                    <a:pt x="62" y="493"/>
                    <a:pt x="62" y="493"/>
                  </a:cubicBezTo>
                  <a:cubicBezTo>
                    <a:pt x="62" y="524"/>
                    <a:pt x="62" y="555"/>
                    <a:pt x="32" y="555"/>
                  </a:cubicBezTo>
                  <a:cubicBezTo>
                    <a:pt x="32" y="678"/>
                    <a:pt x="32" y="771"/>
                    <a:pt x="1" y="894"/>
                  </a:cubicBezTo>
                  <a:cubicBezTo>
                    <a:pt x="278" y="771"/>
                    <a:pt x="555" y="678"/>
                    <a:pt x="802" y="586"/>
                  </a:cubicBezTo>
                  <a:cubicBezTo>
                    <a:pt x="863" y="586"/>
                    <a:pt x="894" y="555"/>
                    <a:pt x="956" y="555"/>
                  </a:cubicBezTo>
                  <a:cubicBezTo>
                    <a:pt x="1110" y="493"/>
                    <a:pt x="1264" y="432"/>
                    <a:pt x="1387" y="401"/>
                  </a:cubicBezTo>
                  <a:cubicBezTo>
                    <a:pt x="1480" y="370"/>
                    <a:pt x="1572" y="370"/>
                    <a:pt x="1664" y="339"/>
                  </a:cubicBezTo>
                  <a:cubicBezTo>
                    <a:pt x="1664" y="339"/>
                    <a:pt x="1695" y="339"/>
                    <a:pt x="1726" y="309"/>
                  </a:cubicBezTo>
                  <a:cubicBezTo>
                    <a:pt x="1818" y="309"/>
                    <a:pt x="1911" y="278"/>
                    <a:pt x="2003" y="247"/>
                  </a:cubicBezTo>
                  <a:cubicBezTo>
                    <a:pt x="2126" y="216"/>
                    <a:pt x="2219" y="185"/>
                    <a:pt x="2342" y="154"/>
                  </a:cubicBezTo>
                  <a:cubicBezTo>
                    <a:pt x="2435" y="154"/>
                    <a:pt x="2527" y="124"/>
                    <a:pt x="2619" y="93"/>
                  </a:cubicBezTo>
                  <a:cubicBezTo>
                    <a:pt x="2712" y="93"/>
                    <a:pt x="2773" y="62"/>
                    <a:pt x="2866" y="62"/>
                  </a:cubicBezTo>
                  <a:cubicBezTo>
                    <a:pt x="2927" y="31"/>
                    <a:pt x="2989" y="31"/>
                    <a:pt x="30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942;p48">
              <a:extLst>
                <a:ext uri="{FF2B5EF4-FFF2-40B4-BE49-F238E27FC236}">
                  <a16:creationId xmlns:a16="http://schemas.microsoft.com/office/drawing/2014/main" id="{69D94497-8E41-F1D0-D59D-BF191EB77614}"/>
                </a:ext>
              </a:extLst>
            </p:cNvPr>
            <p:cNvSpPr/>
            <p:nvPr/>
          </p:nvSpPr>
          <p:spPr>
            <a:xfrm>
              <a:off x="1811750" y="4825300"/>
              <a:ext cx="65500" cy="17725"/>
            </a:xfrm>
            <a:custGeom>
              <a:avLst/>
              <a:gdLst/>
              <a:ahLst/>
              <a:cxnLst/>
              <a:rect l="l" t="t" r="r" b="b"/>
              <a:pathLst>
                <a:path w="2620" h="709" extrusionOk="0">
                  <a:moveTo>
                    <a:pt x="2065" y="0"/>
                  </a:moveTo>
                  <a:cubicBezTo>
                    <a:pt x="1880" y="0"/>
                    <a:pt x="1695" y="0"/>
                    <a:pt x="1510" y="31"/>
                  </a:cubicBezTo>
                  <a:lnTo>
                    <a:pt x="216" y="31"/>
                  </a:lnTo>
                  <a:cubicBezTo>
                    <a:pt x="185" y="93"/>
                    <a:pt x="185" y="154"/>
                    <a:pt x="155" y="185"/>
                  </a:cubicBezTo>
                  <a:cubicBezTo>
                    <a:pt x="155" y="216"/>
                    <a:pt x="155" y="247"/>
                    <a:pt x="124" y="277"/>
                  </a:cubicBezTo>
                  <a:cubicBezTo>
                    <a:pt x="124" y="308"/>
                    <a:pt x="124" y="308"/>
                    <a:pt x="124" y="339"/>
                  </a:cubicBezTo>
                  <a:cubicBezTo>
                    <a:pt x="93" y="401"/>
                    <a:pt x="93" y="431"/>
                    <a:pt x="62" y="462"/>
                  </a:cubicBezTo>
                  <a:cubicBezTo>
                    <a:pt x="62" y="555"/>
                    <a:pt x="31" y="647"/>
                    <a:pt x="0" y="709"/>
                  </a:cubicBezTo>
                  <a:cubicBezTo>
                    <a:pt x="493" y="524"/>
                    <a:pt x="956" y="370"/>
                    <a:pt x="1418" y="247"/>
                  </a:cubicBezTo>
                  <a:cubicBezTo>
                    <a:pt x="1664" y="185"/>
                    <a:pt x="1880" y="123"/>
                    <a:pt x="2095" y="93"/>
                  </a:cubicBezTo>
                  <a:cubicBezTo>
                    <a:pt x="2219" y="62"/>
                    <a:pt x="2342" y="31"/>
                    <a:pt x="2465" y="31"/>
                  </a:cubicBezTo>
                  <a:cubicBezTo>
                    <a:pt x="2496" y="0"/>
                    <a:pt x="2557" y="0"/>
                    <a:pt x="2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943;p48">
              <a:extLst>
                <a:ext uri="{FF2B5EF4-FFF2-40B4-BE49-F238E27FC236}">
                  <a16:creationId xmlns:a16="http://schemas.microsoft.com/office/drawing/2014/main" id="{A0274285-5138-0785-BDEC-10F8E1784844}"/>
                </a:ext>
              </a:extLst>
            </p:cNvPr>
            <p:cNvSpPr/>
            <p:nvPr/>
          </p:nvSpPr>
          <p:spPr>
            <a:xfrm>
              <a:off x="1823300" y="4791400"/>
              <a:ext cx="58550" cy="16200"/>
            </a:xfrm>
            <a:custGeom>
              <a:avLst/>
              <a:gdLst/>
              <a:ahLst/>
              <a:cxnLst/>
              <a:rect l="l" t="t" r="r" b="b"/>
              <a:pathLst>
                <a:path w="2342" h="648" extrusionOk="0">
                  <a:moveTo>
                    <a:pt x="1325" y="1"/>
                  </a:moveTo>
                  <a:cubicBezTo>
                    <a:pt x="1202" y="1"/>
                    <a:pt x="1079" y="31"/>
                    <a:pt x="986" y="31"/>
                  </a:cubicBezTo>
                  <a:lnTo>
                    <a:pt x="216" y="31"/>
                  </a:lnTo>
                  <a:cubicBezTo>
                    <a:pt x="216" y="31"/>
                    <a:pt x="216" y="62"/>
                    <a:pt x="216" y="62"/>
                  </a:cubicBezTo>
                  <a:cubicBezTo>
                    <a:pt x="185" y="93"/>
                    <a:pt x="155" y="155"/>
                    <a:pt x="155" y="216"/>
                  </a:cubicBezTo>
                  <a:cubicBezTo>
                    <a:pt x="124" y="247"/>
                    <a:pt x="124" y="278"/>
                    <a:pt x="124" y="309"/>
                  </a:cubicBezTo>
                  <a:cubicBezTo>
                    <a:pt x="62" y="401"/>
                    <a:pt x="31" y="524"/>
                    <a:pt x="1" y="617"/>
                  </a:cubicBezTo>
                  <a:cubicBezTo>
                    <a:pt x="1" y="617"/>
                    <a:pt x="1" y="617"/>
                    <a:pt x="1" y="648"/>
                  </a:cubicBezTo>
                  <a:cubicBezTo>
                    <a:pt x="31" y="617"/>
                    <a:pt x="62" y="617"/>
                    <a:pt x="93" y="586"/>
                  </a:cubicBezTo>
                  <a:cubicBezTo>
                    <a:pt x="432" y="463"/>
                    <a:pt x="740" y="340"/>
                    <a:pt x="1079" y="247"/>
                  </a:cubicBezTo>
                  <a:cubicBezTo>
                    <a:pt x="1202" y="216"/>
                    <a:pt x="1325" y="186"/>
                    <a:pt x="1449" y="155"/>
                  </a:cubicBezTo>
                  <a:cubicBezTo>
                    <a:pt x="1633" y="124"/>
                    <a:pt x="1818" y="93"/>
                    <a:pt x="2003" y="62"/>
                  </a:cubicBezTo>
                  <a:cubicBezTo>
                    <a:pt x="2065" y="31"/>
                    <a:pt x="2095" y="31"/>
                    <a:pt x="2157" y="31"/>
                  </a:cubicBezTo>
                  <a:cubicBezTo>
                    <a:pt x="2219" y="1"/>
                    <a:pt x="2280" y="1"/>
                    <a:pt x="2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944;p48">
              <a:extLst>
                <a:ext uri="{FF2B5EF4-FFF2-40B4-BE49-F238E27FC236}">
                  <a16:creationId xmlns:a16="http://schemas.microsoft.com/office/drawing/2014/main" id="{E369EBB2-13E4-224F-5A45-466047200164}"/>
                </a:ext>
              </a:extLst>
            </p:cNvPr>
            <p:cNvSpPr/>
            <p:nvPr/>
          </p:nvSpPr>
          <p:spPr>
            <a:xfrm>
              <a:off x="1837175" y="4758275"/>
              <a:ext cx="52400" cy="14675"/>
            </a:xfrm>
            <a:custGeom>
              <a:avLst/>
              <a:gdLst/>
              <a:ahLst/>
              <a:cxnLst/>
              <a:rect l="l" t="t" r="r" b="b"/>
              <a:pathLst>
                <a:path w="2096" h="587" extrusionOk="0">
                  <a:moveTo>
                    <a:pt x="2064" y="1"/>
                  </a:moveTo>
                  <a:cubicBezTo>
                    <a:pt x="1664" y="32"/>
                    <a:pt x="1294" y="32"/>
                    <a:pt x="924" y="32"/>
                  </a:cubicBezTo>
                  <a:cubicBezTo>
                    <a:pt x="740" y="63"/>
                    <a:pt x="555" y="63"/>
                    <a:pt x="370" y="63"/>
                  </a:cubicBezTo>
                  <a:lnTo>
                    <a:pt x="247" y="63"/>
                  </a:lnTo>
                  <a:cubicBezTo>
                    <a:pt x="216" y="124"/>
                    <a:pt x="216" y="155"/>
                    <a:pt x="185" y="217"/>
                  </a:cubicBezTo>
                  <a:cubicBezTo>
                    <a:pt x="154" y="247"/>
                    <a:pt x="123" y="309"/>
                    <a:pt x="123" y="340"/>
                  </a:cubicBezTo>
                  <a:cubicBezTo>
                    <a:pt x="93" y="371"/>
                    <a:pt x="93" y="371"/>
                    <a:pt x="93" y="371"/>
                  </a:cubicBezTo>
                  <a:cubicBezTo>
                    <a:pt x="93" y="401"/>
                    <a:pt x="62" y="432"/>
                    <a:pt x="62" y="432"/>
                  </a:cubicBezTo>
                  <a:cubicBezTo>
                    <a:pt x="62" y="463"/>
                    <a:pt x="31" y="494"/>
                    <a:pt x="31" y="494"/>
                  </a:cubicBezTo>
                  <a:cubicBezTo>
                    <a:pt x="31" y="525"/>
                    <a:pt x="0" y="555"/>
                    <a:pt x="0" y="586"/>
                  </a:cubicBezTo>
                  <a:cubicBezTo>
                    <a:pt x="31" y="555"/>
                    <a:pt x="62" y="555"/>
                    <a:pt x="93" y="555"/>
                  </a:cubicBezTo>
                  <a:cubicBezTo>
                    <a:pt x="123" y="525"/>
                    <a:pt x="154" y="525"/>
                    <a:pt x="185" y="494"/>
                  </a:cubicBezTo>
                  <a:cubicBezTo>
                    <a:pt x="308" y="463"/>
                    <a:pt x="401" y="432"/>
                    <a:pt x="493" y="401"/>
                  </a:cubicBezTo>
                  <a:lnTo>
                    <a:pt x="524" y="401"/>
                  </a:lnTo>
                  <a:cubicBezTo>
                    <a:pt x="709" y="340"/>
                    <a:pt x="863" y="278"/>
                    <a:pt x="1048" y="217"/>
                  </a:cubicBezTo>
                  <a:cubicBezTo>
                    <a:pt x="1386" y="124"/>
                    <a:pt x="1725" y="63"/>
                    <a:pt x="2064" y="32"/>
                  </a:cubicBezTo>
                  <a:cubicBezTo>
                    <a:pt x="2064" y="32"/>
                    <a:pt x="2064" y="1"/>
                    <a:pt x="2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945;p48">
              <a:extLst>
                <a:ext uri="{FF2B5EF4-FFF2-40B4-BE49-F238E27FC236}">
                  <a16:creationId xmlns:a16="http://schemas.microsoft.com/office/drawing/2014/main" id="{D73451B9-D73C-846E-5CFE-03C94786522F}"/>
                </a:ext>
              </a:extLst>
            </p:cNvPr>
            <p:cNvSpPr/>
            <p:nvPr/>
          </p:nvSpPr>
          <p:spPr>
            <a:xfrm>
              <a:off x="1873375" y="4699750"/>
              <a:ext cx="37750" cy="10050"/>
            </a:xfrm>
            <a:custGeom>
              <a:avLst/>
              <a:gdLst/>
              <a:ahLst/>
              <a:cxnLst/>
              <a:rect l="l" t="t" r="r" b="b"/>
              <a:pathLst>
                <a:path w="1510" h="402" extrusionOk="0">
                  <a:moveTo>
                    <a:pt x="955" y="1"/>
                  </a:moveTo>
                  <a:cubicBezTo>
                    <a:pt x="801" y="31"/>
                    <a:pt x="647" y="31"/>
                    <a:pt x="462" y="31"/>
                  </a:cubicBezTo>
                  <a:cubicBezTo>
                    <a:pt x="401" y="62"/>
                    <a:pt x="339" y="62"/>
                    <a:pt x="277" y="62"/>
                  </a:cubicBezTo>
                  <a:cubicBezTo>
                    <a:pt x="185" y="155"/>
                    <a:pt x="92" y="278"/>
                    <a:pt x="0" y="401"/>
                  </a:cubicBezTo>
                  <a:cubicBezTo>
                    <a:pt x="185" y="340"/>
                    <a:pt x="339" y="278"/>
                    <a:pt x="493" y="216"/>
                  </a:cubicBezTo>
                  <a:cubicBezTo>
                    <a:pt x="709" y="155"/>
                    <a:pt x="893" y="124"/>
                    <a:pt x="1078" y="62"/>
                  </a:cubicBezTo>
                  <a:cubicBezTo>
                    <a:pt x="1232" y="31"/>
                    <a:pt x="1356" y="1"/>
                    <a:pt x="1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946;p48">
              <a:extLst>
                <a:ext uri="{FF2B5EF4-FFF2-40B4-BE49-F238E27FC236}">
                  <a16:creationId xmlns:a16="http://schemas.microsoft.com/office/drawing/2014/main" id="{0C96B141-F091-4265-1999-E0832111FBC2}"/>
                </a:ext>
              </a:extLst>
            </p:cNvPr>
            <p:cNvSpPr/>
            <p:nvPr/>
          </p:nvSpPr>
          <p:spPr>
            <a:xfrm>
              <a:off x="1854100" y="4728250"/>
              <a:ext cx="44700" cy="11575"/>
            </a:xfrm>
            <a:custGeom>
              <a:avLst/>
              <a:gdLst/>
              <a:ahLst/>
              <a:cxnLst/>
              <a:rect l="l" t="t" r="r" b="b"/>
              <a:pathLst>
                <a:path w="1788" h="463" extrusionOk="0">
                  <a:moveTo>
                    <a:pt x="1480" y="0"/>
                  </a:moveTo>
                  <a:cubicBezTo>
                    <a:pt x="1295" y="0"/>
                    <a:pt x="1079" y="0"/>
                    <a:pt x="894" y="31"/>
                  </a:cubicBezTo>
                  <a:lnTo>
                    <a:pt x="401" y="31"/>
                  </a:lnTo>
                  <a:cubicBezTo>
                    <a:pt x="340" y="62"/>
                    <a:pt x="309" y="62"/>
                    <a:pt x="247" y="62"/>
                  </a:cubicBezTo>
                  <a:cubicBezTo>
                    <a:pt x="186" y="155"/>
                    <a:pt x="124" y="278"/>
                    <a:pt x="63" y="370"/>
                  </a:cubicBezTo>
                  <a:cubicBezTo>
                    <a:pt x="32" y="401"/>
                    <a:pt x="32" y="432"/>
                    <a:pt x="1" y="463"/>
                  </a:cubicBezTo>
                  <a:cubicBezTo>
                    <a:pt x="93" y="432"/>
                    <a:pt x="155" y="401"/>
                    <a:pt x="247" y="370"/>
                  </a:cubicBezTo>
                  <a:cubicBezTo>
                    <a:pt x="309" y="339"/>
                    <a:pt x="401" y="339"/>
                    <a:pt x="463" y="309"/>
                  </a:cubicBezTo>
                  <a:cubicBezTo>
                    <a:pt x="648" y="247"/>
                    <a:pt x="863" y="185"/>
                    <a:pt x="1048" y="155"/>
                  </a:cubicBezTo>
                  <a:cubicBezTo>
                    <a:pt x="1202" y="93"/>
                    <a:pt x="1326" y="62"/>
                    <a:pt x="1480" y="31"/>
                  </a:cubicBezTo>
                  <a:cubicBezTo>
                    <a:pt x="1603" y="31"/>
                    <a:pt x="1695" y="0"/>
                    <a:pt x="1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947;p48">
              <a:extLst>
                <a:ext uri="{FF2B5EF4-FFF2-40B4-BE49-F238E27FC236}">
                  <a16:creationId xmlns:a16="http://schemas.microsoft.com/office/drawing/2014/main" id="{F2465694-4D88-BCE8-6DA1-A51EE87405A8}"/>
                </a:ext>
              </a:extLst>
            </p:cNvPr>
            <p:cNvSpPr/>
            <p:nvPr/>
          </p:nvSpPr>
          <p:spPr>
            <a:xfrm>
              <a:off x="2100575" y="4886075"/>
              <a:ext cx="85500" cy="144225"/>
            </a:xfrm>
            <a:custGeom>
              <a:avLst/>
              <a:gdLst/>
              <a:ahLst/>
              <a:cxnLst/>
              <a:rect l="l" t="t" r="r" b="b"/>
              <a:pathLst>
                <a:path w="3420" h="5769" extrusionOk="0">
                  <a:moveTo>
                    <a:pt x="1806" y="1"/>
                  </a:moveTo>
                  <a:cubicBezTo>
                    <a:pt x="823" y="1"/>
                    <a:pt x="30" y="1212"/>
                    <a:pt x="0" y="2776"/>
                  </a:cubicBezTo>
                  <a:cubicBezTo>
                    <a:pt x="0" y="2806"/>
                    <a:pt x="0" y="2837"/>
                    <a:pt x="0" y="2868"/>
                  </a:cubicBezTo>
                  <a:cubicBezTo>
                    <a:pt x="0" y="3022"/>
                    <a:pt x="0" y="3145"/>
                    <a:pt x="31" y="3269"/>
                  </a:cubicBezTo>
                  <a:cubicBezTo>
                    <a:pt x="31" y="3299"/>
                    <a:pt x="31" y="3299"/>
                    <a:pt x="31" y="3330"/>
                  </a:cubicBezTo>
                  <a:cubicBezTo>
                    <a:pt x="31" y="3515"/>
                    <a:pt x="93" y="3731"/>
                    <a:pt x="123" y="3915"/>
                  </a:cubicBezTo>
                  <a:cubicBezTo>
                    <a:pt x="123" y="3946"/>
                    <a:pt x="154" y="3977"/>
                    <a:pt x="154" y="4039"/>
                  </a:cubicBezTo>
                  <a:cubicBezTo>
                    <a:pt x="431" y="5025"/>
                    <a:pt x="1048" y="5733"/>
                    <a:pt x="1787" y="5764"/>
                  </a:cubicBezTo>
                  <a:cubicBezTo>
                    <a:pt x="1821" y="5767"/>
                    <a:pt x="1855" y="5769"/>
                    <a:pt x="1889" y="5769"/>
                  </a:cubicBezTo>
                  <a:cubicBezTo>
                    <a:pt x="2526" y="5769"/>
                    <a:pt x="3096" y="5227"/>
                    <a:pt x="3389" y="4408"/>
                  </a:cubicBezTo>
                  <a:cubicBezTo>
                    <a:pt x="3297" y="4408"/>
                    <a:pt x="3204" y="4439"/>
                    <a:pt x="3112" y="4439"/>
                  </a:cubicBezTo>
                  <a:cubicBezTo>
                    <a:pt x="2850" y="5108"/>
                    <a:pt x="2369" y="5584"/>
                    <a:pt x="1824" y="5584"/>
                  </a:cubicBezTo>
                  <a:cubicBezTo>
                    <a:pt x="1791" y="5584"/>
                    <a:pt x="1758" y="5583"/>
                    <a:pt x="1725" y="5579"/>
                  </a:cubicBezTo>
                  <a:cubicBezTo>
                    <a:pt x="1109" y="5548"/>
                    <a:pt x="585" y="4901"/>
                    <a:pt x="339" y="4039"/>
                  </a:cubicBezTo>
                  <a:cubicBezTo>
                    <a:pt x="339" y="4008"/>
                    <a:pt x="308" y="3977"/>
                    <a:pt x="308" y="3946"/>
                  </a:cubicBezTo>
                  <a:cubicBezTo>
                    <a:pt x="277" y="3761"/>
                    <a:pt x="247" y="3546"/>
                    <a:pt x="216" y="3361"/>
                  </a:cubicBezTo>
                  <a:cubicBezTo>
                    <a:pt x="216" y="3330"/>
                    <a:pt x="216" y="3330"/>
                    <a:pt x="216" y="3330"/>
                  </a:cubicBezTo>
                  <a:cubicBezTo>
                    <a:pt x="216" y="3207"/>
                    <a:pt x="216" y="3114"/>
                    <a:pt x="216" y="2991"/>
                  </a:cubicBezTo>
                  <a:cubicBezTo>
                    <a:pt x="216" y="1655"/>
                    <a:pt x="934" y="618"/>
                    <a:pt x="1781" y="618"/>
                  </a:cubicBezTo>
                  <a:cubicBezTo>
                    <a:pt x="1793" y="618"/>
                    <a:pt x="1805" y="619"/>
                    <a:pt x="1818" y="619"/>
                  </a:cubicBezTo>
                  <a:cubicBezTo>
                    <a:pt x="2341" y="681"/>
                    <a:pt x="2834" y="1143"/>
                    <a:pt x="3081" y="1790"/>
                  </a:cubicBezTo>
                  <a:cubicBezTo>
                    <a:pt x="3204" y="1728"/>
                    <a:pt x="3327" y="1667"/>
                    <a:pt x="3420" y="1605"/>
                  </a:cubicBezTo>
                  <a:cubicBezTo>
                    <a:pt x="3142" y="681"/>
                    <a:pt x="2557" y="65"/>
                    <a:pt x="1879" y="3"/>
                  </a:cubicBezTo>
                  <a:cubicBezTo>
                    <a:pt x="1855" y="1"/>
                    <a:pt x="1831" y="1"/>
                    <a:pt x="1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948;p48">
              <a:extLst>
                <a:ext uri="{FF2B5EF4-FFF2-40B4-BE49-F238E27FC236}">
                  <a16:creationId xmlns:a16="http://schemas.microsoft.com/office/drawing/2014/main" id="{2F5C6BFA-6022-2DCC-2AD3-F4918442FB04}"/>
                </a:ext>
              </a:extLst>
            </p:cNvPr>
            <p:cNvSpPr/>
            <p:nvPr/>
          </p:nvSpPr>
          <p:spPr>
            <a:xfrm>
              <a:off x="2136000" y="5042475"/>
              <a:ext cx="16975" cy="24750"/>
            </a:xfrm>
            <a:custGeom>
              <a:avLst/>
              <a:gdLst/>
              <a:ahLst/>
              <a:cxnLst/>
              <a:rect l="l" t="t" r="r" b="b"/>
              <a:pathLst>
                <a:path w="679" h="990" extrusionOk="0">
                  <a:moveTo>
                    <a:pt x="339" y="1"/>
                  </a:moveTo>
                  <a:cubicBezTo>
                    <a:pt x="185" y="1"/>
                    <a:pt x="0" y="216"/>
                    <a:pt x="0" y="494"/>
                  </a:cubicBezTo>
                  <a:cubicBezTo>
                    <a:pt x="0" y="771"/>
                    <a:pt x="124" y="987"/>
                    <a:pt x="308" y="987"/>
                  </a:cubicBezTo>
                  <a:cubicBezTo>
                    <a:pt x="320" y="989"/>
                    <a:pt x="332" y="990"/>
                    <a:pt x="343" y="990"/>
                  </a:cubicBezTo>
                  <a:cubicBezTo>
                    <a:pt x="512" y="990"/>
                    <a:pt x="649" y="784"/>
                    <a:pt x="678" y="525"/>
                  </a:cubicBezTo>
                  <a:cubicBezTo>
                    <a:pt x="678" y="247"/>
                    <a:pt x="524" y="32"/>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949;p48">
              <a:extLst>
                <a:ext uri="{FF2B5EF4-FFF2-40B4-BE49-F238E27FC236}">
                  <a16:creationId xmlns:a16="http://schemas.microsoft.com/office/drawing/2014/main" id="{D4534DA8-DF5B-096A-27B1-7EB4D6B3A6CB}"/>
                </a:ext>
              </a:extLst>
            </p:cNvPr>
            <p:cNvSpPr/>
            <p:nvPr/>
          </p:nvSpPr>
          <p:spPr>
            <a:xfrm>
              <a:off x="2132150" y="4852250"/>
              <a:ext cx="16950" cy="24675"/>
            </a:xfrm>
            <a:custGeom>
              <a:avLst/>
              <a:gdLst/>
              <a:ahLst/>
              <a:cxnLst/>
              <a:rect l="l" t="t" r="r" b="b"/>
              <a:pathLst>
                <a:path w="678" h="987" extrusionOk="0">
                  <a:moveTo>
                    <a:pt x="339" y="0"/>
                  </a:moveTo>
                  <a:cubicBezTo>
                    <a:pt x="154" y="0"/>
                    <a:pt x="0" y="216"/>
                    <a:pt x="0" y="463"/>
                  </a:cubicBezTo>
                  <a:cubicBezTo>
                    <a:pt x="0" y="740"/>
                    <a:pt x="123" y="986"/>
                    <a:pt x="308" y="986"/>
                  </a:cubicBezTo>
                  <a:cubicBezTo>
                    <a:pt x="493" y="986"/>
                    <a:pt x="647" y="771"/>
                    <a:pt x="678" y="493"/>
                  </a:cubicBezTo>
                  <a:cubicBezTo>
                    <a:pt x="678" y="339"/>
                    <a:pt x="616" y="216"/>
                    <a:pt x="555" y="124"/>
                  </a:cubicBezTo>
                  <a:cubicBezTo>
                    <a:pt x="555" y="93"/>
                    <a:pt x="524" y="62"/>
                    <a:pt x="493" y="31"/>
                  </a:cubicBezTo>
                  <a:cubicBezTo>
                    <a:pt x="462" y="31"/>
                    <a:pt x="432" y="0"/>
                    <a:pt x="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950;p48">
              <a:extLst>
                <a:ext uri="{FF2B5EF4-FFF2-40B4-BE49-F238E27FC236}">
                  <a16:creationId xmlns:a16="http://schemas.microsoft.com/office/drawing/2014/main" id="{8C1C1E0E-534D-39E5-0578-8D2BD86C4837}"/>
                </a:ext>
              </a:extLst>
            </p:cNvPr>
            <p:cNvSpPr/>
            <p:nvPr/>
          </p:nvSpPr>
          <p:spPr>
            <a:xfrm>
              <a:off x="2077450" y="4950050"/>
              <a:ext cx="16975" cy="24675"/>
            </a:xfrm>
            <a:custGeom>
              <a:avLst/>
              <a:gdLst/>
              <a:ahLst/>
              <a:cxnLst/>
              <a:rect l="l" t="t" r="r" b="b"/>
              <a:pathLst>
                <a:path w="679" h="987" extrusionOk="0">
                  <a:moveTo>
                    <a:pt x="278" y="1"/>
                  </a:moveTo>
                  <a:cubicBezTo>
                    <a:pt x="247" y="32"/>
                    <a:pt x="217" y="32"/>
                    <a:pt x="155" y="63"/>
                  </a:cubicBezTo>
                  <a:cubicBezTo>
                    <a:pt x="63" y="155"/>
                    <a:pt x="1" y="309"/>
                    <a:pt x="1" y="463"/>
                  </a:cubicBezTo>
                  <a:cubicBezTo>
                    <a:pt x="1" y="494"/>
                    <a:pt x="1" y="494"/>
                    <a:pt x="1" y="494"/>
                  </a:cubicBezTo>
                  <a:cubicBezTo>
                    <a:pt x="1" y="525"/>
                    <a:pt x="1" y="555"/>
                    <a:pt x="1" y="586"/>
                  </a:cubicBezTo>
                  <a:cubicBezTo>
                    <a:pt x="32" y="802"/>
                    <a:pt x="155" y="987"/>
                    <a:pt x="309" y="987"/>
                  </a:cubicBezTo>
                  <a:cubicBezTo>
                    <a:pt x="432" y="987"/>
                    <a:pt x="555" y="864"/>
                    <a:pt x="617" y="710"/>
                  </a:cubicBezTo>
                  <a:cubicBezTo>
                    <a:pt x="617" y="679"/>
                    <a:pt x="617" y="679"/>
                    <a:pt x="648" y="648"/>
                  </a:cubicBezTo>
                  <a:cubicBezTo>
                    <a:pt x="648" y="617"/>
                    <a:pt x="648" y="555"/>
                    <a:pt x="648" y="494"/>
                  </a:cubicBezTo>
                  <a:cubicBezTo>
                    <a:pt x="679" y="401"/>
                    <a:pt x="648" y="309"/>
                    <a:pt x="617" y="217"/>
                  </a:cubicBezTo>
                  <a:cubicBezTo>
                    <a:pt x="586" y="186"/>
                    <a:pt x="586" y="186"/>
                    <a:pt x="586" y="155"/>
                  </a:cubicBezTo>
                  <a:cubicBezTo>
                    <a:pt x="525" y="63"/>
                    <a:pt x="432" y="1"/>
                    <a:pt x="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951;p48">
              <a:extLst>
                <a:ext uri="{FF2B5EF4-FFF2-40B4-BE49-F238E27FC236}">
                  <a16:creationId xmlns:a16="http://schemas.microsoft.com/office/drawing/2014/main" id="{9D7F8641-F79E-080F-A277-356B9F9B2435}"/>
                </a:ext>
              </a:extLst>
            </p:cNvPr>
            <p:cNvSpPr/>
            <p:nvPr/>
          </p:nvSpPr>
          <p:spPr>
            <a:xfrm>
              <a:off x="2088250" y="4891525"/>
              <a:ext cx="16950" cy="25450"/>
            </a:xfrm>
            <a:custGeom>
              <a:avLst/>
              <a:gdLst/>
              <a:ahLst/>
              <a:cxnLst/>
              <a:rect l="l" t="t" r="r" b="b"/>
              <a:pathLst>
                <a:path w="678" h="1018" extrusionOk="0">
                  <a:moveTo>
                    <a:pt x="370" y="1"/>
                  </a:moveTo>
                  <a:cubicBezTo>
                    <a:pt x="185" y="1"/>
                    <a:pt x="31" y="216"/>
                    <a:pt x="0" y="494"/>
                  </a:cubicBezTo>
                  <a:cubicBezTo>
                    <a:pt x="0" y="771"/>
                    <a:pt x="123" y="986"/>
                    <a:pt x="308" y="1017"/>
                  </a:cubicBezTo>
                  <a:cubicBezTo>
                    <a:pt x="493" y="1017"/>
                    <a:pt x="647" y="802"/>
                    <a:pt x="678" y="524"/>
                  </a:cubicBezTo>
                  <a:cubicBezTo>
                    <a:pt x="678" y="247"/>
                    <a:pt x="555" y="31"/>
                    <a:pt x="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952;p48">
              <a:extLst>
                <a:ext uri="{FF2B5EF4-FFF2-40B4-BE49-F238E27FC236}">
                  <a16:creationId xmlns:a16="http://schemas.microsoft.com/office/drawing/2014/main" id="{A47CB7D2-3738-2660-95A4-730422686ED8}"/>
                </a:ext>
              </a:extLst>
            </p:cNvPr>
            <p:cNvSpPr/>
            <p:nvPr/>
          </p:nvSpPr>
          <p:spPr>
            <a:xfrm>
              <a:off x="2182975" y="5003900"/>
              <a:ext cx="16975" cy="24750"/>
            </a:xfrm>
            <a:custGeom>
              <a:avLst/>
              <a:gdLst/>
              <a:ahLst/>
              <a:cxnLst/>
              <a:rect l="l" t="t" r="r" b="b"/>
              <a:pathLst>
                <a:path w="679" h="990" extrusionOk="0">
                  <a:moveTo>
                    <a:pt x="335" y="1"/>
                  </a:moveTo>
                  <a:cubicBezTo>
                    <a:pt x="166" y="1"/>
                    <a:pt x="29" y="206"/>
                    <a:pt x="1" y="466"/>
                  </a:cubicBezTo>
                  <a:cubicBezTo>
                    <a:pt x="1" y="712"/>
                    <a:pt x="93" y="897"/>
                    <a:pt x="247" y="958"/>
                  </a:cubicBezTo>
                  <a:cubicBezTo>
                    <a:pt x="278" y="958"/>
                    <a:pt x="278" y="989"/>
                    <a:pt x="309" y="989"/>
                  </a:cubicBezTo>
                  <a:cubicBezTo>
                    <a:pt x="432" y="989"/>
                    <a:pt x="524" y="928"/>
                    <a:pt x="586" y="804"/>
                  </a:cubicBezTo>
                  <a:cubicBezTo>
                    <a:pt x="617" y="712"/>
                    <a:pt x="678" y="620"/>
                    <a:pt x="678" y="496"/>
                  </a:cubicBezTo>
                  <a:cubicBezTo>
                    <a:pt x="678" y="219"/>
                    <a:pt x="555" y="3"/>
                    <a:pt x="370" y="3"/>
                  </a:cubicBezTo>
                  <a:cubicBezTo>
                    <a:pt x="358" y="1"/>
                    <a:pt x="347" y="1"/>
                    <a:pt x="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953;p48">
              <a:extLst>
                <a:ext uri="{FF2B5EF4-FFF2-40B4-BE49-F238E27FC236}">
                  <a16:creationId xmlns:a16="http://schemas.microsoft.com/office/drawing/2014/main" id="{201CDD5B-ECE7-6D6A-4C92-2A9B456FCD28}"/>
                </a:ext>
              </a:extLst>
            </p:cNvPr>
            <p:cNvSpPr/>
            <p:nvPr/>
          </p:nvSpPr>
          <p:spPr>
            <a:xfrm>
              <a:off x="2183750" y="4891525"/>
              <a:ext cx="16975" cy="25450"/>
            </a:xfrm>
            <a:custGeom>
              <a:avLst/>
              <a:gdLst/>
              <a:ahLst/>
              <a:cxnLst/>
              <a:rect l="l" t="t" r="r" b="b"/>
              <a:pathLst>
                <a:path w="679" h="1018" extrusionOk="0">
                  <a:moveTo>
                    <a:pt x="339" y="1"/>
                  </a:moveTo>
                  <a:cubicBezTo>
                    <a:pt x="278" y="1"/>
                    <a:pt x="185" y="62"/>
                    <a:pt x="124" y="155"/>
                  </a:cubicBezTo>
                  <a:cubicBezTo>
                    <a:pt x="93" y="155"/>
                    <a:pt x="93" y="185"/>
                    <a:pt x="62" y="216"/>
                  </a:cubicBezTo>
                  <a:cubicBezTo>
                    <a:pt x="62" y="278"/>
                    <a:pt x="31" y="339"/>
                    <a:pt x="31" y="401"/>
                  </a:cubicBezTo>
                  <a:cubicBezTo>
                    <a:pt x="0" y="432"/>
                    <a:pt x="0" y="463"/>
                    <a:pt x="0" y="494"/>
                  </a:cubicBezTo>
                  <a:cubicBezTo>
                    <a:pt x="0" y="771"/>
                    <a:pt x="124" y="986"/>
                    <a:pt x="308" y="1017"/>
                  </a:cubicBezTo>
                  <a:cubicBezTo>
                    <a:pt x="493" y="1017"/>
                    <a:pt x="647" y="802"/>
                    <a:pt x="678" y="524"/>
                  </a:cubicBezTo>
                  <a:cubicBezTo>
                    <a:pt x="678" y="370"/>
                    <a:pt x="616" y="216"/>
                    <a:pt x="555" y="124"/>
                  </a:cubicBezTo>
                  <a:cubicBezTo>
                    <a:pt x="493" y="62"/>
                    <a:pt x="432"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954;p48">
              <a:extLst>
                <a:ext uri="{FF2B5EF4-FFF2-40B4-BE49-F238E27FC236}">
                  <a16:creationId xmlns:a16="http://schemas.microsoft.com/office/drawing/2014/main" id="{9C1E64B8-B8FB-3045-A61A-D402848A1F5C}"/>
                </a:ext>
              </a:extLst>
            </p:cNvPr>
            <p:cNvSpPr/>
            <p:nvPr/>
          </p:nvSpPr>
          <p:spPr>
            <a:xfrm>
              <a:off x="2092875" y="5003900"/>
              <a:ext cx="16950" cy="24750"/>
            </a:xfrm>
            <a:custGeom>
              <a:avLst/>
              <a:gdLst/>
              <a:ahLst/>
              <a:cxnLst/>
              <a:rect l="l" t="t" r="r" b="b"/>
              <a:pathLst>
                <a:path w="678" h="990" extrusionOk="0">
                  <a:moveTo>
                    <a:pt x="309" y="1"/>
                  </a:moveTo>
                  <a:cubicBezTo>
                    <a:pt x="162" y="1"/>
                    <a:pt x="0" y="206"/>
                    <a:pt x="0" y="466"/>
                  </a:cubicBezTo>
                  <a:cubicBezTo>
                    <a:pt x="0" y="743"/>
                    <a:pt x="123" y="989"/>
                    <a:pt x="308" y="989"/>
                  </a:cubicBezTo>
                  <a:cubicBezTo>
                    <a:pt x="493" y="989"/>
                    <a:pt x="647" y="774"/>
                    <a:pt x="678" y="496"/>
                  </a:cubicBezTo>
                  <a:cubicBezTo>
                    <a:pt x="678" y="219"/>
                    <a:pt x="524" y="3"/>
                    <a:pt x="339" y="3"/>
                  </a:cubicBezTo>
                  <a:cubicBezTo>
                    <a:pt x="329" y="1"/>
                    <a:pt x="319" y="1"/>
                    <a:pt x="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955;p48">
              <a:extLst>
                <a:ext uri="{FF2B5EF4-FFF2-40B4-BE49-F238E27FC236}">
                  <a16:creationId xmlns:a16="http://schemas.microsoft.com/office/drawing/2014/main" id="{314E2860-656A-056B-8186-982355741F0B}"/>
                </a:ext>
              </a:extLst>
            </p:cNvPr>
            <p:cNvSpPr/>
            <p:nvPr/>
          </p:nvSpPr>
          <p:spPr>
            <a:xfrm>
              <a:off x="2244600" y="4991650"/>
              <a:ext cx="95525" cy="204125"/>
            </a:xfrm>
            <a:custGeom>
              <a:avLst/>
              <a:gdLst/>
              <a:ahLst/>
              <a:cxnLst/>
              <a:rect l="l" t="t" r="r" b="b"/>
              <a:pathLst>
                <a:path w="3821" h="8165" extrusionOk="0">
                  <a:moveTo>
                    <a:pt x="1972" y="1"/>
                  </a:moveTo>
                  <a:cubicBezTo>
                    <a:pt x="1849" y="185"/>
                    <a:pt x="1756" y="339"/>
                    <a:pt x="1664" y="524"/>
                  </a:cubicBezTo>
                  <a:cubicBezTo>
                    <a:pt x="1571" y="617"/>
                    <a:pt x="1510" y="740"/>
                    <a:pt x="1448" y="863"/>
                  </a:cubicBezTo>
                  <a:cubicBezTo>
                    <a:pt x="1386" y="956"/>
                    <a:pt x="1356" y="1017"/>
                    <a:pt x="1294" y="1110"/>
                  </a:cubicBezTo>
                  <a:cubicBezTo>
                    <a:pt x="1294" y="1140"/>
                    <a:pt x="1263" y="1140"/>
                    <a:pt x="1263" y="1171"/>
                  </a:cubicBezTo>
                  <a:cubicBezTo>
                    <a:pt x="1078" y="1448"/>
                    <a:pt x="924" y="1757"/>
                    <a:pt x="770" y="2034"/>
                  </a:cubicBezTo>
                  <a:cubicBezTo>
                    <a:pt x="709" y="2157"/>
                    <a:pt x="647" y="2280"/>
                    <a:pt x="585" y="2403"/>
                  </a:cubicBezTo>
                  <a:cubicBezTo>
                    <a:pt x="585" y="2434"/>
                    <a:pt x="555" y="2465"/>
                    <a:pt x="555" y="2496"/>
                  </a:cubicBezTo>
                  <a:cubicBezTo>
                    <a:pt x="431" y="2712"/>
                    <a:pt x="339" y="2927"/>
                    <a:pt x="277" y="3143"/>
                  </a:cubicBezTo>
                  <a:cubicBezTo>
                    <a:pt x="277" y="3174"/>
                    <a:pt x="247" y="3204"/>
                    <a:pt x="247" y="3266"/>
                  </a:cubicBezTo>
                  <a:cubicBezTo>
                    <a:pt x="185" y="3482"/>
                    <a:pt x="123" y="3667"/>
                    <a:pt x="93" y="3851"/>
                  </a:cubicBezTo>
                  <a:cubicBezTo>
                    <a:pt x="93" y="3913"/>
                    <a:pt x="93" y="3944"/>
                    <a:pt x="62" y="3975"/>
                  </a:cubicBezTo>
                  <a:cubicBezTo>
                    <a:pt x="31" y="4252"/>
                    <a:pt x="0" y="4529"/>
                    <a:pt x="0" y="4776"/>
                  </a:cubicBezTo>
                  <a:cubicBezTo>
                    <a:pt x="31" y="4776"/>
                    <a:pt x="31" y="4806"/>
                    <a:pt x="31" y="4837"/>
                  </a:cubicBezTo>
                  <a:cubicBezTo>
                    <a:pt x="31" y="4868"/>
                    <a:pt x="31" y="4930"/>
                    <a:pt x="31" y="4960"/>
                  </a:cubicBezTo>
                  <a:cubicBezTo>
                    <a:pt x="31" y="4991"/>
                    <a:pt x="31" y="5022"/>
                    <a:pt x="31" y="5053"/>
                  </a:cubicBezTo>
                  <a:cubicBezTo>
                    <a:pt x="62" y="5299"/>
                    <a:pt x="93" y="5546"/>
                    <a:pt x="154" y="5761"/>
                  </a:cubicBezTo>
                  <a:cubicBezTo>
                    <a:pt x="216" y="5915"/>
                    <a:pt x="277" y="6100"/>
                    <a:pt x="308" y="6224"/>
                  </a:cubicBezTo>
                  <a:cubicBezTo>
                    <a:pt x="370" y="6193"/>
                    <a:pt x="401" y="6131"/>
                    <a:pt x="431" y="6070"/>
                  </a:cubicBezTo>
                  <a:cubicBezTo>
                    <a:pt x="462" y="6070"/>
                    <a:pt x="462" y="6039"/>
                    <a:pt x="462" y="6008"/>
                  </a:cubicBezTo>
                  <a:cubicBezTo>
                    <a:pt x="493" y="5977"/>
                    <a:pt x="524" y="5915"/>
                    <a:pt x="555" y="5885"/>
                  </a:cubicBezTo>
                  <a:cubicBezTo>
                    <a:pt x="585" y="5854"/>
                    <a:pt x="585" y="5823"/>
                    <a:pt x="616" y="5792"/>
                  </a:cubicBezTo>
                  <a:cubicBezTo>
                    <a:pt x="647" y="5761"/>
                    <a:pt x="678" y="5700"/>
                    <a:pt x="709" y="5638"/>
                  </a:cubicBezTo>
                  <a:cubicBezTo>
                    <a:pt x="709" y="5607"/>
                    <a:pt x="739" y="5577"/>
                    <a:pt x="739" y="5546"/>
                  </a:cubicBezTo>
                  <a:cubicBezTo>
                    <a:pt x="770" y="5484"/>
                    <a:pt x="801" y="5453"/>
                    <a:pt x="832" y="5392"/>
                  </a:cubicBezTo>
                  <a:cubicBezTo>
                    <a:pt x="863" y="5361"/>
                    <a:pt x="893" y="5299"/>
                    <a:pt x="893" y="5269"/>
                  </a:cubicBezTo>
                  <a:cubicBezTo>
                    <a:pt x="924" y="5207"/>
                    <a:pt x="955" y="5145"/>
                    <a:pt x="986" y="5084"/>
                  </a:cubicBezTo>
                  <a:cubicBezTo>
                    <a:pt x="1017" y="5053"/>
                    <a:pt x="1048" y="5022"/>
                    <a:pt x="1048" y="4991"/>
                  </a:cubicBezTo>
                  <a:cubicBezTo>
                    <a:pt x="1078" y="4899"/>
                    <a:pt x="1109" y="4837"/>
                    <a:pt x="1140" y="4776"/>
                  </a:cubicBezTo>
                  <a:cubicBezTo>
                    <a:pt x="1171" y="4745"/>
                    <a:pt x="1202" y="4683"/>
                    <a:pt x="1202" y="4652"/>
                  </a:cubicBezTo>
                  <a:cubicBezTo>
                    <a:pt x="1263" y="4591"/>
                    <a:pt x="1294" y="4498"/>
                    <a:pt x="1325" y="4437"/>
                  </a:cubicBezTo>
                  <a:cubicBezTo>
                    <a:pt x="1356" y="4375"/>
                    <a:pt x="1356" y="4344"/>
                    <a:pt x="1386" y="4314"/>
                  </a:cubicBezTo>
                  <a:cubicBezTo>
                    <a:pt x="1417" y="4221"/>
                    <a:pt x="1448" y="4129"/>
                    <a:pt x="1510" y="4067"/>
                  </a:cubicBezTo>
                  <a:cubicBezTo>
                    <a:pt x="1510" y="4005"/>
                    <a:pt x="1540" y="3975"/>
                    <a:pt x="1540" y="3944"/>
                  </a:cubicBezTo>
                  <a:cubicBezTo>
                    <a:pt x="1602" y="3851"/>
                    <a:pt x="1633" y="3759"/>
                    <a:pt x="1694" y="3667"/>
                  </a:cubicBezTo>
                  <a:cubicBezTo>
                    <a:pt x="1694" y="3636"/>
                    <a:pt x="1725" y="3574"/>
                    <a:pt x="1725" y="3543"/>
                  </a:cubicBezTo>
                  <a:cubicBezTo>
                    <a:pt x="1787" y="3451"/>
                    <a:pt x="1818" y="3328"/>
                    <a:pt x="1879" y="3204"/>
                  </a:cubicBezTo>
                  <a:cubicBezTo>
                    <a:pt x="1879" y="3204"/>
                    <a:pt x="1910" y="3174"/>
                    <a:pt x="1910" y="3143"/>
                  </a:cubicBezTo>
                  <a:cubicBezTo>
                    <a:pt x="2157" y="2588"/>
                    <a:pt x="2434" y="2003"/>
                    <a:pt x="2680" y="1387"/>
                  </a:cubicBezTo>
                  <a:cubicBezTo>
                    <a:pt x="2680" y="1387"/>
                    <a:pt x="2680" y="1387"/>
                    <a:pt x="2680" y="1356"/>
                  </a:cubicBezTo>
                  <a:cubicBezTo>
                    <a:pt x="2711" y="1264"/>
                    <a:pt x="2773" y="1140"/>
                    <a:pt x="2804" y="1048"/>
                  </a:cubicBezTo>
                  <a:lnTo>
                    <a:pt x="2804" y="1048"/>
                  </a:lnTo>
                  <a:cubicBezTo>
                    <a:pt x="2773" y="1202"/>
                    <a:pt x="2742" y="1325"/>
                    <a:pt x="2711" y="1448"/>
                  </a:cubicBezTo>
                  <a:cubicBezTo>
                    <a:pt x="2680" y="1572"/>
                    <a:pt x="2649" y="1664"/>
                    <a:pt x="2619" y="1757"/>
                  </a:cubicBezTo>
                  <a:cubicBezTo>
                    <a:pt x="2526" y="2003"/>
                    <a:pt x="2465" y="2249"/>
                    <a:pt x="2403" y="2496"/>
                  </a:cubicBezTo>
                  <a:cubicBezTo>
                    <a:pt x="2341" y="2650"/>
                    <a:pt x="2311" y="2804"/>
                    <a:pt x="2280" y="2958"/>
                  </a:cubicBezTo>
                  <a:cubicBezTo>
                    <a:pt x="2249" y="3050"/>
                    <a:pt x="2218" y="3174"/>
                    <a:pt x="2187" y="3266"/>
                  </a:cubicBezTo>
                  <a:cubicBezTo>
                    <a:pt x="2126" y="3513"/>
                    <a:pt x="2064" y="3759"/>
                    <a:pt x="2003" y="4005"/>
                  </a:cubicBezTo>
                  <a:cubicBezTo>
                    <a:pt x="1910" y="4314"/>
                    <a:pt x="1879" y="4591"/>
                    <a:pt x="1849" y="4868"/>
                  </a:cubicBezTo>
                  <a:cubicBezTo>
                    <a:pt x="1756" y="5638"/>
                    <a:pt x="1818" y="6254"/>
                    <a:pt x="1972" y="6809"/>
                  </a:cubicBezTo>
                  <a:cubicBezTo>
                    <a:pt x="1972" y="6809"/>
                    <a:pt x="1972" y="6840"/>
                    <a:pt x="2003" y="6871"/>
                  </a:cubicBezTo>
                  <a:cubicBezTo>
                    <a:pt x="2095" y="7179"/>
                    <a:pt x="2187" y="7456"/>
                    <a:pt x="2341" y="7702"/>
                  </a:cubicBezTo>
                  <a:cubicBezTo>
                    <a:pt x="2434" y="7856"/>
                    <a:pt x="2526" y="8041"/>
                    <a:pt x="2649" y="8164"/>
                  </a:cubicBezTo>
                  <a:cubicBezTo>
                    <a:pt x="2649" y="8164"/>
                    <a:pt x="2649" y="8134"/>
                    <a:pt x="2680" y="8103"/>
                  </a:cubicBezTo>
                  <a:cubicBezTo>
                    <a:pt x="2680" y="8072"/>
                    <a:pt x="2711" y="8041"/>
                    <a:pt x="2711" y="7980"/>
                  </a:cubicBezTo>
                  <a:cubicBezTo>
                    <a:pt x="2711" y="7949"/>
                    <a:pt x="2742" y="7918"/>
                    <a:pt x="2742" y="7887"/>
                  </a:cubicBezTo>
                  <a:cubicBezTo>
                    <a:pt x="2773" y="7856"/>
                    <a:pt x="2773" y="7795"/>
                    <a:pt x="2804" y="7764"/>
                  </a:cubicBezTo>
                  <a:cubicBezTo>
                    <a:pt x="2804" y="7733"/>
                    <a:pt x="2804" y="7671"/>
                    <a:pt x="2804" y="7641"/>
                  </a:cubicBezTo>
                  <a:cubicBezTo>
                    <a:pt x="2834" y="7610"/>
                    <a:pt x="2834" y="7548"/>
                    <a:pt x="2865" y="7487"/>
                  </a:cubicBezTo>
                  <a:cubicBezTo>
                    <a:pt x="2865" y="7456"/>
                    <a:pt x="2896" y="7394"/>
                    <a:pt x="2896" y="7363"/>
                  </a:cubicBezTo>
                  <a:cubicBezTo>
                    <a:pt x="2896" y="7302"/>
                    <a:pt x="2927" y="7240"/>
                    <a:pt x="2927" y="7179"/>
                  </a:cubicBezTo>
                  <a:cubicBezTo>
                    <a:pt x="2958" y="7117"/>
                    <a:pt x="2958" y="7086"/>
                    <a:pt x="2958" y="7025"/>
                  </a:cubicBezTo>
                  <a:cubicBezTo>
                    <a:pt x="2988" y="6963"/>
                    <a:pt x="2988" y="6901"/>
                    <a:pt x="3019" y="6840"/>
                  </a:cubicBezTo>
                  <a:cubicBezTo>
                    <a:pt x="3019" y="6778"/>
                    <a:pt x="3050" y="6716"/>
                    <a:pt x="3050" y="6624"/>
                  </a:cubicBezTo>
                  <a:cubicBezTo>
                    <a:pt x="3050" y="6593"/>
                    <a:pt x="3081" y="6532"/>
                    <a:pt x="3081" y="6470"/>
                  </a:cubicBezTo>
                  <a:cubicBezTo>
                    <a:pt x="3112" y="6408"/>
                    <a:pt x="3112" y="6316"/>
                    <a:pt x="3142" y="6254"/>
                  </a:cubicBezTo>
                  <a:cubicBezTo>
                    <a:pt x="3142" y="6193"/>
                    <a:pt x="3142" y="6131"/>
                    <a:pt x="3173" y="6070"/>
                  </a:cubicBezTo>
                  <a:cubicBezTo>
                    <a:pt x="3173" y="6008"/>
                    <a:pt x="3204" y="5915"/>
                    <a:pt x="3204" y="5823"/>
                  </a:cubicBezTo>
                  <a:cubicBezTo>
                    <a:pt x="3204" y="5761"/>
                    <a:pt x="3235" y="5731"/>
                    <a:pt x="3235" y="5669"/>
                  </a:cubicBezTo>
                  <a:cubicBezTo>
                    <a:pt x="3266" y="5577"/>
                    <a:pt x="3266" y="5453"/>
                    <a:pt x="3296" y="5330"/>
                  </a:cubicBezTo>
                  <a:cubicBezTo>
                    <a:pt x="3296" y="5299"/>
                    <a:pt x="3296" y="5269"/>
                    <a:pt x="3296" y="5238"/>
                  </a:cubicBezTo>
                  <a:cubicBezTo>
                    <a:pt x="3327" y="5115"/>
                    <a:pt x="3358" y="4991"/>
                    <a:pt x="3358" y="4837"/>
                  </a:cubicBezTo>
                  <a:cubicBezTo>
                    <a:pt x="3389" y="4837"/>
                    <a:pt x="3389" y="4806"/>
                    <a:pt x="3389" y="4806"/>
                  </a:cubicBezTo>
                  <a:cubicBezTo>
                    <a:pt x="3543" y="3851"/>
                    <a:pt x="3666" y="2804"/>
                    <a:pt x="3820" y="1787"/>
                  </a:cubicBezTo>
                  <a:cubicBezTo>
                    <a:pt x="3666" y="1695"/>
                    <a:pt x="3543" y="1572"/>
                    <a:pt x="3389" y="1479"/>
                  </a:cubicBezTo>
                  <a:cubicBezTo>
                    <a:pt x="3358" y="1448"/>
                    <a:pt x="3358" y="1448"/>
                    <a:pt x="3358" y="1448"/>
                  </a:cubicBezTo>
                  <a:cubicBezTo>
                    <a:pt x="3327" y="1418"/>
                    <a:pt x="3327" y="1418"/>
                    <a:pt x="3327" y="1418"/>
                  </a:cubicBezTo>
                  <a:cubicBezTo>
                    <a:pt x="3142" y="1294"/>
                    <a:pt x="2988" y="1140"/>
                    <a:pt x="2834" y="986"/>
                  </a:cubicBezTo>
                  <a:cubicBezTo>
                    <a:pt x="2711" y="863"/>
                    <a:pt x="2588" y="740"/>
                    <a:pt x="2465" y="586"/>
                  </a:cubicBezTo>
                  <a:cubicBezTo>
                    <a:pt x="2434" y="555"/>
                    <a:pt x="2372" y="524"/>
                    <a:pt x="2341" y="463"/>
                  </a:cubicBezTo>
                  <a:cubicBezTo>
                    <a:pt x="2280" y="401"/>
                    <a:pt x="2218" y="339"/>
                    <a:pt x="2157" y="247"/>
                  </a:cubicBezTo>
                  <a:cubicBezTo>
                    <a:pt x="2095" y="155"/>
                    <a:pt x="2033" y="93"/>
                    <a:pt x="19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956;p48">
              <a:extLst>
                <a:ext uri="{FF2B5EF4-FFF2-40B4-BE49-F238E27FC236}">
                  <a16:creationId xmlns:a16="http://schemas.microsoft.com/office/drawing/2014/main" id="{36FE6D0E-4676-3F9E-AEA6-32189518AFEB}"/>
                </a:ext>
              </a:extLst>
            </p:cNvPr>
            <p:cNvSpPr/>
            <p:nvPr/>
          </p:nvSpPr>
          <p:spPr>
            <a:xfrm>
              <a:off x="2390925" y="5023225"/>
              <a:ext cx="20825" cy="23125"/>
            </a:xfrm>
            <a:custGeom>
              <a:avLst/>
              <a:gdLst/>
              <a:ahLst/>
              <a:cxnLst/>
              <a:rect l="l" t="t" r="r" b="b"/>
              <a:pathLst>
                <a:path w="833" h="925" extrusionOk="0">
                  <a:moveTo>
                    <a:pt x="0" y="1"/>
                  </a:moveTo>
                  <a:lnTo>
                    <a:pt x="0" y="1"/>
                  </a:lnTo>
                  <a:cubicBezTo>
                    <a:pt x="278" y="309"/>
                    <a:pt x="555" y="617"/>
                    <a:pt x="832" y="925"/>
                  </a:cubicBezTo>
                  <a:cubicBezTo>
                    <a:pt x="771" y="709"/>
                    <a:pt x="678" y="494"/>
                    <a:pt x="586" y="247"/>
                  </a:cubicBezTo>
                  <a:cubicBezTo>
                    <a:pt x="401" y="185"/>
                    <a:pt x="185" y="9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957;p48">
              <a:extLst>
                <a:ext uri="{FF2B5EF4-FFF2-40B4-BE49-F238E27FC236}">
                  <a16:creationId xmlns:a16="http://schemas.microsoft.com/office/drawing/2014/main" id="{E31CD1DF-6880-A909-A339-09BBBE7A59EE}"/>
                </a:ext>
              </a:extLst>
            </p:cNvPr>
            <p:cNvSpPr/>
            <p:nvPr/>
          </p:nvSpPr>
          <p:spPr>
            <a:xfrm>
              <a:off x="2489500" y="5006275"/>
              <a:ext cx="369725" cy="233925"/>
            </a:xfrm>
            <a:custGeom>
              <a:avLst/>
              <a:gdLst/>
              <a:ahLst/>
              <a:cxnLst/>
              <a:rect l="l" t="t" r="r" b="b"/>
              <a:pathLst>
                <a:path w="14789" h="9357" extrusionOk="0">
                  <a:moveTo>
                    <a:pt x="2681" y="1"/>
                  </a:moveTo>
                  <a:cubicBezTo>
                    <a:pt x="2650" y="32"/>
                    <a:pt x="2619" y="32"/>
                    <a:pt x="2589" y="32"/>
                  </a:cubicBezTo>
                  <a:lnTo>
                    <a:pt x="8658" y="4992"/>
                  </a:lnTo>
                  <a:lnTo>
                    <a:pt x="8996" y="5269"/>
                  </a:lnTo>
                  <a:lnTo>
                    <a:pt x="10383" y="6378"/>
                  </a:lnTo>
                  <a:cubicBezTo>
                    <a:pt x="10260" y="6347"/>
                    <a:pt x="10167" y="6316"/>
                    <a:pt x="10075" y="6255"/>
                  </a:cubicBezTo>
                  <a:cubicBezTo>
                    <a:pt x="8719" y="5639"/>
                    <a:pt x="7672" y="4560"/>
                    <a:pt x="2219" y="93"/>
                  </a:cubicBezTo>
                  <a:cubicBezTo>
                    <a:pt x="1895" y="139"/>
                    <a:pt x="1541" y="170"/>
                    <a:pt x="1168" y="170"/>
                  </a:cubicBezTo>
                  <a:cubicBezTo>
                    <a:pt x="794" y="170"/>
                    <a:pt x="401" y="139"/>
                    <a:pt x="1" y="62"/>
                  </a:cubicBezTo>
                  <a:lnTo>
                    <a:pt x="1" y="62"/>
                  </a:lnTo>
                  <a:cubicBezTo>
                    <a:pt x="93" y="155"/>
                    <a:pt x="186" y="247"/>
                    <a:pt x="247" y="340"/>
                  </a:cubicBezTo>
                  <a:cubicBezTo>
                    <a:pt x="278" y="371"/>
                    <a:pt x="309" y="401"/>
                    <a:pt x="340" y="432"/>
                  </a:cubicBezTo>
                  <a:cubicBezTo>
                    <a:pt x="494" y="494"/>
                    <a:pt x="648" y="586"/>
                    <a:pt x="802" y="648"/>
                  </a:cubicBezTo>
                  <a:cubicBezTo>
                    <a:pt x="740" y="679"/>
                    <a:pt x="709" y="740"/>
                    <a:pt x="648" y="771"/>
                  </a:cubicBezTo>
                  <a:cubicBezTo>
                    <a:pt x="1171" y="1326"/>
                    <a:pt x="1664" y="1880"/>
                    <a:pt x="2157" y="2404"/>
                  </a:cubicBezTo>
                  <a:cubicBezTo>
                    <a:pt x="2435" y="2712"/>
                    <a:pt x="2712" y="3020"/>
                    <a:pt x="2989" y="3328"/>
                  </a:cubicBezTo>
                  <a:cubicBezTo>
                    <a:pt x="3051" y="3390"/>
                    <a:pt x="3112" y="3482"/>
                    <a:pt x="3174" y="3544"/>
                  </a:cubicBezTo>
                  <a:cubicBezTo>
                    <a:pt x="3544" y="3944"/>
                    <a:pt x="3913" y="4345"/>
                    <a:pt x="4283" y="4714"/>
                  </a:cubicBezTo>
                  <a:cubicBezTo>
                    <a:pt x="4283" y="4745"/>
                    <a:pt x="4314" y="4745"/>
                    <a:pt x="4314" y="4776"/>
                  </a:cubicBezTo>
                  <a:cubicBezTo>
                    <a:pt x="4683" y="5176"/>
                    <a:pt x="5053" y="5546"/>
                    <a:pt x="5423" y="5916"/>
                  </a:cubicBezTo>
                  <a:cubicBezTo>
                    <a:pt x="6101" y="6563"/>
                    <a:pt x="7487" y="7333"/>
                    <a:pt x="8996" y="7980"/>
                  </a:cubicBezTo>
                  <a:cubicBezTo>
                    <a:pt x="10883" y="8754"/>
                    <a:pt x="12940" y="9357"/>
                    <a:pt x="14080" y="9357"/>
                  </a:cubicBezTo>
                  <a:cubicBezTo>
                    <a:pt x="14392" y="9357"/>
                    <a:pt x="14636" y="9312"/>
                    <a:pt x="14788" y="9212"/>
                  </a:cubicBezTo>
                  <a:cubicBezTo>
                    <a:pt x="13864" y="8504"/>
                    <a:pt x="12940" y="7795"/>
                    <a:pt x="12046" y="7086"/>
                  </a:cubicBezTo>
                  <a:cubicBezTo>
                    <a:pt x="11769" y="6871"/>
                    <a:pt x="11492" y="6624"/>
                    <a:pt x="11184" y="6409"/>
                  </a:cubicBezTo>
                  <a:cubicBezTo>
                    <a:pt x="10568" y="5916"/>
                    <a:pt x="9982" y="5423"/>
                    <a:pt x="9366" y="4961"/>
                  </a:cubicBezTo>
                  <a:cubicBezTo>
                    <a:pt x="9304" y="4899"/>
                    <a:pt x="9274" y="4868"/>
                    <a:pt x="9212" y="4838"/>
                  </a:cubicBezTo>
                  <a:cubicBezTo>
                    <a:pt x="9212" y="4838"/>
                    <a:pt x="9212" y="4807"/>
                    <a:pt x="9212" y="4807"/>
                  </a:cubicBezTo>
                  <a:cubicBezTo>
                    <a:pt x="9120" y="4776"/>
                    <a:pt x="9058" y="4714"/>
                    <a:pt x="8996" y="4684"/>
                  </a:cubicBezTo>
                  <a:cubicBezTo>
                    <a:pt x="8904" y="4622"/>
                    <a:pt x="8812" y="4560"/>
                    <a:pt x="8719" y="4499"/>
                  </a:cubicBezTo>
                  <a:cubicBezTo>
                    <a:pt x="6840" y="3143"/>
                    <a:pt x="4930" y="1664"/>
                    <a:pt x="2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958;p48">
              <a:extLst>
                <a:ext uri="{FF2B5EF4-FFF2-40B4-BE49-F238E27FC236}">
                  <a16:creationId xmlns:a16="http://schemas.microsoft.com/office/drawing/2014/main" id="{1A720861-5637-4554-68B5-63519E62ECFC}"/>
                </a:ext>
              </a:extLst>
            </p:cNvPr>
            <p:cNvSpPr/>
            <p:nvPr/>
          </p:nvSpPr>
          <p:spPr>
            <a:xfrm>
              <a:off x="2561125" y="4958525"/>
              <a:ext cx="436725" cy="213575"/>
            </a:xfrm>
            <a:custGeom>
              <a:avLst/>
              <a:gdLst/>
              <a:ahLst/>
              <a:cxnLst/>
              <a:rect l="l" t="t" r="r" b="b"/>
              <a:pathLst>
                <a:path w="17469" h="8543" extrusionOk="0">
                  <a:moveTo>
                    <a:pt x="679" y="1"/>
                  </a:moveTo>
                  <a:cubicBezTo>
                    <a:pt x="679" y="1"/>
                    <a:pt x="648" y="32"/>
                    <a:pt x="617" y="32"/>
                  </a:cubicBezTo>
                  <a:cubicBezTo>
                    <a:pt x="432" y="32"/>
                    <a:pt x="216" y="62"/>
                    <a:pt x="1" y="62"/>
                  </a:cubicBezTo>
                  <a:cubicBezTo>
                    <a:pt x="216" y="186"/>
                    <a:pt x="401" y="309"/>
                    <a:pt x="617" y="432"/>
                  </a:cubicBezTo>
                  <a:cubicBezTo>
                    <a:pt x="1017" y="555"/>
                    <a:pt x="1418" y="679"/>
                    <a:pt x="1849" y="771"/>
                  </a:cubicBezTo>
                  <a:cubicBezTo>
                    <a:pt x="1788" y="863"/>
                    <a:pt x="1695" y="956"/>
                    <a:pt x="1603" y="1048"/>
                  </a:cubicBezTo>
                  <a:cubicBezTo>
                    <a:pt x="4067" y="2558"/>
                    <a:pt x="6470" y="3975"/>
                    <a:pt x="9520" y="5454"/>
                  </a:cubicBezTo>
                  <a:cubicBezTo>
                    <a:pt x="6809" y="3883"/>
                    <a:pt x="4314" y="2281"/>
                    <a:pt x="1572" y="525"/>
                  </a:cubicBezTo>
                  <a:lnTo>
                    <a:pt x="1572" y="525"/>
                  </a:lnTo>
                  <a:lnTo>
                    <a:pt x="9890" y="4930"/>
                  </a:lnTo>
                  <a:lnTo>
                    <a:pt x="12108" y="6101"/>
                  </a:lnTo>
                  <a:cubicBezTo>
                    <a:pt x="12416" y="6285"/>
                    <a:pt x="12632" y="6409"/>
                    <a:pt x="12755" y="6532"/>
                  </a:cubicBezTo>
                  <a:cubicBezTo>
                    <a:pt x="12940" y="6688"/>
                    <a:pt x="12885" y="6759"/>
                    <a:pt x="12655" y="6759"/>
                  </a:cubicBezTo>
                  <a:cubicBezTo>
                    <a:pt x="11663" y="6759"/>
                    <a:pt x="7426" y="5449"/>
                    <a:pt x="5300" y="4098"/>
                  </a:cubicBezTo>
                  <a:cubicBezTo>
                    <a:pt x="4252" y="3420"/>
                    <a:pt x="2897" y="2465"/>
                    <a:pt x="1202" y="1387"/>
                  </a:cubicBezTo>
                  <a:cubicBezTo>
                    <a:pt x="956" y="1541"/>
                    <a:pt x="648" y="1664"/>
                    <a:pt x="309" y="1788"/>
                  </a:cubicBezTo>
                  <a:cubicBezTo>
                    <a:pt x="216" y="1818"/>
                    <a:pt x="124" y="1849"/>
                    <a:pt x="32" y="1880"/>
                  </a:cubicBezTo>
                  <a:cubicBezTo>
                    <a:pt x="1233" y="2743"/>
                    <a:pt x="2342" y="3574"/>
                    <a:pt x="3390" y="4345"/>
                  </a:cubicBezTo>
                  <a:cubicBezTo>
                    <a:pt x="4314" y="5022"/>
                    <a:pt x="5207" y="5639"/>
                    <a:pt x="6039" y="6224"/>
                  </a:cubicBezTo>
                  <a:cubicBezTo>
                    <a:pt x="6070" y="6255"/>
                    <a:pt x="6101" y="6285"/>
                    <a:pt x="6131" y="6285"/>
                  </a:cubicBezTo>
                  <a:cubicBezTo>
                    <a:pt x="6316" y="6409"/>
                    <a:pt x="6501" y="6532"/>
                    <a:pt x="6655" y="6655"/>
                  </a:cubicBezTo>
                  <a:cubicBezTo>
                    <a:pt x="7148" y="6994"/>
                    <a:pt x="7887" y="7302"/>
                    <a:pt x="8750" y="7549"/>
                  </a:cubicBezTo>
                  <a:cubicBezTo>
                    <a:pt x="10717" y="8146"/>
                    <a:pt x="13368" y="8542"/>
                    <a:pt x="15288" y="8542"/>
                  </a:cubicBezTo>
                  <a:cubicBezTo>
                    <a:pt x="15744" y="8542"/>
                    <a:pt x="16159" y="8520"/>
                    <a:pt x="16513" y="8473"/>
                  </a:cubicBezTo>
                  <a:cubicBezTo>
                    <a:pt x="16729" y="8442"/>
                    <a:pt x="16914" y="8380"/>
                    <a:pt x="17099" y="8350"/>
                  </a:cubicBezTo>
                  <a:cubicBezTo>
                    <a:pt x="17160" y="8319"/>
                    <a:pt x="17222" y="8288"/>
                    <a:pt x="17284" y="8288"/>
                  </a:cubicBezTo>
                  <a:cubicBezTo>
                    <a:pt x="17345" y="8257"/>
                    <a:pt x="17407" y="8226"/>
                    <a:pt x="17468" y="8196"/>
                  </a:cubicBezTo>
                  <a:cubicBezTo>
                    <a:pt x="16852" y="7918"/>
                    <a:pt x="16267" y="7610"/>
                    <a:pt x="15682" y="7333"/>
                  </a:cubicBezTo>
                  <a:cubicBezTo>
                    <a:pt x="15466" y="7240"/>
                    <a:pt x="15281" y="7148"/>
                    <a:pt x="15096" y="7056"/>
                  </a:cubicBezTo>
                  <a:cubicBezTo>
                    <a:pt x="14696" y="6840"/>
                    <a:pt x="14295" y="6655"/>
                    <a:pt x="13926" y="6470"/>
                  </a:cubicBezTo>
                  <a:cubicBezTo>
                    <a:pt x="13710" y="6347"/>
                    <a:pt x="13494" y="6255"/>
                    <a:pt x="13279" y="6131"/>
                  </a:cubicBezTo>
                  <a:cubicBezTo>
                    <a:pt x="12909" y="5947"/>
                    <a:pt x="12539" y="5762"/>
                    <a:pt x="12200" y="5577"/>
                  </a:cubicBezTo>
                  <a:cubicBezTo>
                    <a:pt x="11985" y="5484"/>
                    <a:pt x="11769" y="5361"/>
                    <a:pt x="11553" y="5269"/>
                  </a:cubicBezTo>
                  <a:cubicBezTo>
                    <a:pt x="11215" y="5084"/>
                    <a:pt x="10845" y="4899"/>
                    <a:pt x="10506" y="4714"/>
                  </a:cubicBezTo>
                  <a:cubicBezTo>
                    <a:pt x="10475" y="4684"/>
                    <a:pt x="10414" y="4684"/>
                    <a:pt x="10383" y="4653"/>
                  </a:cubicBezTo>
                  <a:cubicBezTo>
                    <a:pt x="10383" y="4653"/>
                    <a:pt x="10352" y="4622"/>
                    <a:pt x="10321" y="4622"/>
                  </a:cubicBezTo>
                  <a:cubicBezTo>
                    <a:pt x="10167" y="4560"/>
                    <a:pt x="10013" y="4499"/>
                    <a:pt x="9859" y="4437"/>
                  </a:cubicBezTo>
                  <a:cubicBezTo>
                    <a:pt x="9828" y="4406"/>
                    <a:pt x="9767" y="4406"/>
                    <a:pt x="9736" y="4406"/>
                  </a:cubicBezTo>
                  <a:cubicBezTo>
                    <a:pt x="9551" y="4314"/>
                    <a:pt x="9335" y="4221"/>
                    <a:pt x="9120" y="4129"/>
                  </a:cubicBezTo>
                  <a:cubicBezTo>
                    <a:pt x="6470" y="2958"/>
                    <a:pt x="4006" y="1603"/>
                    <a:pt x="987" y="155"/>
                  </a:cubicBezTo>
                  <a:cubicBezTo>
                    <a:pt x="894" y="124"/>
                    <a:pt x="802" y="62"/>
                    <a:pt x="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959;p48">
              <a:extLst>
                <a:ext uri="{FF2B5EF4-FFF2-40B4-BE49-F238E27FC236}">
                  <a16:creationId xmlns:a16="http://schemas.microsoft.com/office/drawing/2014/main" id="{4BED662B-631B-AD02-E9AA-DC92A70D1FBD}"/>
                </a:ext>
              </a:extLst>
            </p:cNvPr>
            <p:cNvSpPr/>
            <p:nvPr/>
          </p:nvSpPr>
          <p:spPr>
            <a:xfrm>
              <a:off x="2589625" y="4944675"/>
              <a:ext cx="521450" cy="132600"/>
            </a:xfrm>
            <a:custGeom>
              <a:avLst/>
              <a:gdLst/>
              <a:ahLst/>
              <a:cxnLst/>
              <a:rect l="l" t="t" r="r" b="b"/>
              <a:pathLst>
                <a:path w="20858" h="5304" extrusionOk="0">
                  <a:moveTo>
                    <a:pt x="1541" y="0"/>
                  </a:moveTo>
                  <a:cubicBezTo>
                    <a:pt x="1171" y="154"/>
                    <a:pt x="771" y="308"/>
                    <a:pt x="309" y="432"/>
                  </a:cubicBezTo>
                  <a:cubicBezTo>
                    <a:pt x="247" y="462"/>
                    <a:pt x="155" y="462"/>
                    <a:pt x="62" y="493"/>
                  </a:cubicBezTo>
                  <a:lnTo>
                    <a:pt x="1" y="493"/>
                  </a:lnTo>
                  <a:cubicBezTo>
                    <a:pt x="247" y="616"/>
                    <a:pt x="524" y="740"/>
                    <a:pt x="771" y="863"/>
                  </a:cubicBezTo>
                  <a:cubicBezTo>
                    <a:pt x="1818" y="1356"/>
                    <a:pt x="2835" y="1849"/>
                    <a:pt x="3821" y="2342"/>
                  </a:cubicBezTo>
                  <a:cubicBezTo>
                    <a:pt x="5392" y="3081"/>
                    <a:pt x="6901" y="3790"/>
                    <a:pt x="8319" y="4375"/>
                  </a:cubicBezTo>
                  <a:cubicBezTo>
                    <a:pt x="8596" y="4467"/>
                    <a:pt x="8842" y="4560"/>
                    <a:pt x="9120" y="4652"/>
                  </a:cubicBezTo>
                  <a:cubicBezTo>
                    <a:pt x="9458" y="4775"/>
                    <a:pt x="9828" y="4868"/>
                    <a:pt x="10229" y="4960"/>
                  </a:cubicBezTo>
                  <a:cubicBezTo>
                    <a:pt x="11364" y="5202"/>
                    <a:pt x="12563" y="5304"/>
                    <a:pt x="13733" y="5304"/>
                  </a:cubicBezTo>
                  <a:cubicBezTo>
                    <a:pt x="15993" y="5304"/>
                    <a:pt x="18142" y="4924"/>
                    <a:pt x="19502" y="4437"/>
                  </a:cubicBezTo>
                  <a:cubicBezTo>
                    <a:pt x="19686" y="4375"/>
                    <a:pt x="19871" y="4282"/>
                    <a:pt x="20025" y="4221"/>
                  </a:cubicBezTo>
                  <a:cubicBezTo>
                    <a:pt x="20118" y="4159"/>
                    <a:pt x="20210" y="4128"/>
                    <a:pt x="20303" y="4067"/>
                  </a:cubicBezTo>
                  <a:cubicBezTo>
                    <a:pt x="20303" y="4067"/>
                    <a:pt x="20333" y="4067"/>
                    <a:pt x="20364" y="4036"/>
                  </a:cubicBezTo>
                  <a:cubicBezTo>
                    <a:pt x="20395" y="4005"/>
                    <a:pt x="20457" y="3974"/>
                    <a:pt x="20518" y="3944"/>
                  </a:cubicBezTo>
                  <a:cubicBezTo>
                    <a:pt x="20518" y="3944"/>
                    <a:pt x="20549" y="3913"/>
                    <a:pt x="20580" y="3913"/>
                  </a:cubicBezTo>
                  <a:cubicBezTo>
                    <a:pt x="20611" y="3882"/>
                    <a:pt x="20641" y="3851"/>
                    <a:pt x="20703" y="3820"/>
                  </a:cubicBezTo>
                  <a:cubicBezTo>
                    <a:pt x="20703" y="3790"/>
                    <a:pt x="20734" y="3790"/>
                    <a:pt x="20734" y="3759"/>
                  </a:cubicBezTo>
                  <a:cubicBezTo>
                    <a:pt x="20795" y="3728"/>
                    <a:pt x="20826" y="3666"/>
                    <a:pt x="20857" y="3636"/>
                  </a:cubicBezTo>
                  <a:cubicBezTo>
                    <a:pt x="19748" y="3358"/>
                    <a:pt x="18608" y="3081"/>
                    <a:pt x="17499" y="2804"/>
                  </a:cubicBezTo>
                  <a:cubicBezTo>
                    <a:pt x="17314" y="2742"/>
                    <a:pt x="17129" y="2711"/>
                    <a:pt x="16975" y="2650"/>
                  </a:cubicBezTo>
                  <a:cubicBezTo>
                    <a:pt x="16051" y="2403"/>
                    <a:pt x="15127" y="2157"/>
                    <a:pt x="14203" y="1910"/>
                  </a:cubicBezTo>
                  <a:lnTo>
                    <a:pt x="14172" y="1910"/>
                  </a:lnTo>
                  <a:cubicBezTo>
                    <a:pt x="13929" y="1923"/>
                    <a:pt x="13687" y="1931"/>
                    <a:pt x="13449" y="1931"/>
                  </a:cubicBezTo>
                  <a:cubicBezTo>
                    <a:pt x="13112" y="1931"/>
                    <a:pt x="12784" y="1916"/>
                    <a:pt x="12478" y="1880"/>
                  </a:cubicBezTo>
                  <a:cubicBezTo>
                    <a:pt x="12324" y="1880"/>
                    <a:pt x="12169" y="1849"/>
                    <a:pt x="12015" y="1849"/>
                  </a:cubicBezTo>
                  <a:cubicBezTo>
                    <a:pt x="11677" y="1818"/>
                    <a:pt x="11338" y="1756"/>
                    <a:pt x="11030" y="1664"/>
                  </a:cubicBezTo>
                  <a:cubicBezTo>
                    <a:pt x="10814" y="1633"/>
                    <a:pt x="10629" y="1571"/>
                    <a:pt x="10413" y="1510"/>
                  </a:cubicBezTo>
                  <a:lnTo>
                    <a:pt x="10413" y="1510"/>
                  </a:lnTo>
                  <a:lnTo>
                    <a:pt x="14110" y="2650"/>
                  </a:lnTo>
                  <a:cubicBezTo>
                    <a:pt x="16251" y="3315"/>
                    <a:pt x="15852" y="3702"/>
                    <a:pt x="14267" y="3702"/>
                  </a:cubicBezTo>
                  <a:cubicBezTo>
                    <a:pt x="12478" y="3702"/>
                    <a:pt x="9176" y="3208"/>
                    <a:pt x="6316" y="2064"/>
                  </a:cubicBezTo>
                  <a:cubicBezTo>
                    <a:pt x="5053" y="1541"/>
                    <a:pt x="3451" y="832"/>
                    <a:pt x="15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960;p48">
              <a:extLst>
                <a:ext uri="{FF2B5EF4-FFF2-40B4-BE49-F238E27FC236}">
                  <a16:creationId xmlns:a16="http://schemas.microsoft.com/office/drawing/2014/main" id="{5DE1D0DA-8A6C-8B79-D4DE-245BF63041BA}"/>
                </a:ext>
              </a:extLst>
            </p:cNvPr>
            <p:cNvSpPr/>
            <p:nvPr/>
          </p:nvSpPr>
          <p:spPr>
            <a:xfrm>
              <a:off x="2641225" y="4926950"/>
              <a:ext cx="234925" cy="81675"/>
            </a:xfrm>
            <a:custGeom>
              <a:avLst/>
              <a:gdLst/>
              <a:ahLst/>
              <a:cxnLst/>
              <a:rect l="l" t="t" r="r" b="b"/>
              <a:pathLst>
                <a:path w="9397" h="3267" extrusionOk="0">
                  <a:moveTo>
                    <a:pt x="463" y="1"/>
                  </a:moveTo>
                  <a:cubicBezTo>
                    <a:pt x="340" y="124"/>
                    <a:pt x="186" y="247"/>
                    <a:pt x="1" y="370"/>
                  </a:cubicBezTo>
                  <a:cubicBezTo>
                    <a:pt x="3574" y="1541"/>
                    <a:pt x="6747" y="2527"/>
                    <a:pt x="9397" y="3266"/>
                  </a:cubicBezTo>
                  <a:cubicBezTo>
                    <a:pt x="6932" y="2434"/>
                    <a:pt x="3913" y="1295"/>
                    <a:pt x="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961;p48">
              <a:extLst>
                <a:ext uri="{FF2B5EF4-FFF2-40B4-BE49-F238E27FC236}">
                  <a16:creationId xmlns:a16="http://schemas.microsoft.com/office/drawing/2014/main" id="{8107AD3C-1249-78F8-00D0-8823FC99F299}"/>
                </a:ext>
              </a:extLst>
            </p:cNvPr>
            <p:cNvSpPr/>
            <p:nvPr/>
          </p:nvSpPr>
          <p:spPr>
            <a:xfrm>
              <a:off x="2588100" y="4878425"/>
              <a:ext cx="573800" cy="100925"/>
            </a:xfrm>
            <a:custGeom>
              <a:avLst/>
              <a:gdLst/>
              <a:ahLst/>
              <a:cxnLst/>
              <a:rect l="l" t="t" r="r" b="b"/>
              <a:pathLst>
                <a:path w="22952" h="4037" extrusionOk="0">
                  <a:moveTo>
                    <a:pt x="10813" y="1"/>
                  </a:moveTo>
                  <a:lnTo>
                    <a:pt x="16205" y="925"/>
                  </a:lnTo>
                  <a:cubicBezTo>
                    <a:pt x="18911" y="1376"/>
                    <a:pt x="17786" y="2769"/>
                    <a:pt x="13918" y="2769"/>
                  </a:cubicBezTo>
                  <a:cubicBezTo>
                    <a:pt x="12503" y="2769"/>
                    <a:pt x="10722" y="2583"/>
                    <a:pt x="8626" y="2096"/>
                  </a:cubicBezTo>
                  <a:cubicBezTo>
                    <a:pt x="6901" y="1726"/>
                    <a:pt x="4652" y="925"/>
                    <a:pt x="1787" y="62"/>
                  </a:cubicBezTo>
                  <a:cubicBezTo>
                    <a:pt x="1510" y="217"/>
                    <a:pt x="1171" y="371"/>
                    <a:pt x="863" y="463"/>
                  </a:cubicBezTo>
                  <a:cubicBezTo>
                    <a:pt x="585" y="555"/>
                    <a:pt x="308" y="648"/>
                    <a:pt x="0" y="679"/>
                  </a:cubicBezTo>
                  <a:cubicBezTo>
                    <a:pt x="0" y="679"/>
                    <a:pt x="0" y="679"/>
                    <a:pt x="0" y="709"/>
                  </a:cubicBezTo>
                  <a:cubicBezTo>
                    <a:pt x="247" y="771"/>
                    <a:pt x="524" y="863"/>
                    <a:pt x="801" y="925"/>
                  </a:cubicBezTo>
                  <a:cubicBezTo>
                    <a:pt x="832" y="956"/>
                    <a:pt x="832" y="956"/>
                    <a:pt x="863" y="956"/>
                  </a:cubicBezTo>
                  <a:cubicBezTo>
                    <a:pt x="1571" y="1110"/>
                    <a:pt x="2280" y="1264"/>
                    <a:pt x="3050" y="1387"/>
                  </a:cubicBezTo>
                  <a:cubicBezTo>
                    <a:pt x="2988" y="1449"/>
                    <a:pt x="2958" y="1510"/>
                    <a:pt x="2927" y="1572"/>
                  </a:cubicBezTo>
                  <a:cubicBezTo>
                    <a:pt x="3512" y="1757"/>
                    <a:pt x="4067" y="1942"/>
                    <a:pt x="4621" y="2127"/>
                  </a:cubicBezTo>
                  <a:lnTo>
                    <a:pt x="6593" y="2712"/>
                  </a:lnTo>
                  <a:cubicBezTo>
                    <a:pt x="7948" y="3112"/>
                    <a:pt x="9242" y="3513"/>
                    <a:pt x="10474" y="3821"/>
                  </a:cubicBezTo>
                  <a:cubicBezTo>
                    <a:pt x="10844" y="3913"/>
                    <a:pt x="11306" y="3975"/>
                    <a:pt x="11830" y="4006"/>
                  </a:cubicBezTo>
                  <a:cubicBezTo>
                    <a:pt x="12015" y="4006"/>
                    <a:pt x="12230" y="4037"/>
                    <a:pt x="12446" y="4037"/>
                  </a:cubicBezTo>
                  <a:lnTo>
                    <a:pt x="13155" y="4037"/>
                  </a:lnTo>
                  <a:cubicBezTo>
                    <a:pt x="13370" y="4006"/>
                    <a:pt x="13617" y="4006"/>
                    <a:pt x="13832" y="4006"/>
                  </a:cubicBezTo>
                  <a:cubicBezTo>
                    <a:pt x="13863" y="3975"/>
                    <a:pt x="13863" y="3975"/>
                    <a:pt x="13894" y="3975"/>
                  </a:cubicBezTo>
                  <a:cubicBezTo>
                    <a:pt x="14141" y="3975"/>
                    <a:pt x="14356" y="3944"/>
                    <a:pt x="14603" y="3944"/>
                  </a:cubicBezTo>
                  <a:cubicBezTo>
                    <a:pt x="14633" y="3913"/>
                    <a:pt x="14664" y="3913"/>
                    <a:pt x="14726" y="3913"/>
                  </a:cubicBezTo>
                  <a:cubicBezTo>
                    <a:pt x="14972" y="3913"/>
                    <a:pt x="15219" y="3883"/>
                    <a:pt x="15465" y="3852"/>
                  </a:cubicBezTo>
                  <a:cubicBezTo>
                    <a:pt x="15465" y="3852"/>
                    <a:pt x="15465" y="3852"/>
                    <a:pt x="15496" y="3821"/>
                  </a:cubicBezTo>
                  <a:cubicBezTo>
                    <a:pt x="15742" y="3790"/>
                    <a:pt x="15989" y="3759"/>
                    <a:pt x="16235" y="3729"/>
                  </a:cubicBezTo>
                  <a:lnTo>
                    <a:pt x="16297" y="3729"/>
                  </a:lnTo>
                  <a:cubicBezTo>
                    <a:pt x="16543" y="3667"/>
                    <a:pt x="16790" y="3636"/>
                    <a:pt x="17036" y="3605"/>
                  </a:cubicBezTo>
                  <a:cubicBezTo>
                    <a:pt x="17067" y="3575"/>
                    <a:pt x="17098" y="3575"/>
                    <a:pt x="17129" y="3575"/>
                  </a:cubicBezTo>
                  <a:cubicBezTo>
                    <a:pt x="17375" y="3513"/>
                    <a:pt x="17622" y="3482"/>
                    <a:pt x="17868" y="3420"/>
                  </a:cubicBezTo>
                  <a:lnTo>
                    <a:pt x="17899" y="3420"/>
                  </a:lnTo>
                  <a:cubicBezTo>
                    <a:pt x="18145" y="3359"/>
                    <a:pt x="18361" y="3297"/>
                    <a:pt x="18608" y="3236"/>
                  </a:cubicBezTo>
                  <a:lnTo>
                    <a:pt x="18700" y="3236"/>
                  </a:lnTo>
                  <a:cubicBezTo>
                    <a:pt x="18916" y="3174"/>
                    <a:pt x="19131" y="3112"/>
                    <a:pt x="19347" y="3051"/>
                  </a:cubicBezTo>
                  <a:cubicBezTo>
                    <a:pt x="19409" y="3020"/>
                    <a:pt x="19439" y="3020"/>
                    <a:pt x="19470" y="3020"/>
                  </a:cubicBezTo>
                  <a:cubicBezTo>
                    <a:pt x="19686" y="2958"/>
                    <a:pt x="19901" y="2866"/>
                    <a:pt x="20117" y="2804"/>
                  </a:cubicBezTo>
                  <a:lnTo>
                    <a:pt x="20148" y="2804"/>
                  </a:lnTo>
                  <a:cubicBezTo>
                    <a:pt x="20333" y="2712"/>
                    <a:pt x="20518" y="2650"/>
                    <a:pt x="20702" y="2589"/>
                  </a:cubicBezTo>
                  <a:cubicBezTo>
                    <a:pt x="20733" y="2558"/>
                    <a:pt x="20764" y="2558"/>
                    <a:pt x="20795" y="2558"/>
                  </a:cubicBezTo>
                  <a:cubicBezTo>
                    <a:pt x="20980" y="2465"/>
                    <a:pt x="21165" y="2404"/>
                    <a:pt x="21319" y="2311"/>
                  </a:cubicBezTo>
                  <a:cubicBezTo>
                    <a:pt x="21349" y="2311"/>
                    <a:pt x="21380" y="2281"/>
                    <a:pt x="21411" y="2281"/>
                  </a:cubicBezTo>
                  <a:cubicBezTo>
                    <a:pt x="21596" y="2188"/>
                    <a:pt x="21750" y="2096"/>
                    <a:pt x="21904" y="2003"/>
                  </a:cubicBezTo>
                  <a:cubicBezTo>
                    <a:pt x="22058" y="1911"/>
                    <a:pt x="22181" y="1849"/>
                    <a:pt x="22304" y="1757"/>
                  </a:cubicBezTo>
                  <a:cubicBezTo>
                    <a:pt x="22335" y="1726"/>
                    <a:pt x="22335" y="1726"/>
                    <a:pt x="22366" y="1695"/>
                  </a:cubicBezTo>
                  <a:cubicBezTo>
                    <a:pt x="22489" y="1603"/>
                    <a:pt x="22582" y="1510"/>
                    <a:pt x="22674" y="1418"/>
                  </a:cubicBezTo>
                  <a:cubicBezTo>
                    <a:pt x="22705" y="1418"/>
                    <a:pt x="22705" y="1387"/>
                    <a:pt x="22736" y="1387"/>
                  </a:cubicBezTo>
                  <a:cubicBezTo>
                    <a:pt x="22828" y="1295"/>
                    <a:pt x="22890" y="1202"/>
                    <a:pt x="22951" y="1079"/>
                  </a:cubicBezTo>
                  <a:cubicBezTo>
                    <a:pt x="22181" y="987"/>
                    <a:pt x="21442" y="894"/>
                    <a:pt x="20672" y="802"/>
                  </a:cubicBezTo>
                  <a:cubicBezTo>
                    <a:pt x="20425" y="771"/>
                    <a:pt x="20179" y="740"/>
                    <a:pt x="19901" y="709"/>
                  </a:cubicBezTo>
                  <a:cubicBezTo>
                    <a:pt x="19409" y="648"/>
                    <a:pt x="18916" y="586"/>
                    <a:pt x="18453" y="525"/>
                  </a:cubicBezTo>
                  <a:cubicBezTo>
                    <a:pt x="18145" y="494"/>
                    <a:pt x="17837" y="463"/>
                    <a:pt x="17529" y="401"/>
                  </a:cubicBezTo>
                  <a:cubicBezTo>
                    <a:pt x="17098" y="340"/>
                    <a:pt x="16667" y="309"/>
                    <a:pt x="16235" y="247"/>
                  </a:cubicBezTo>
                  <a:cubicBezTo>
                    <a:pt x="15897" y="186"/>
                    <a:pt x="15588" y="155"/>
                    <a:pt x="15250" y="93"/>
                  </a:cubicBezTo>
                  <a:cubicBezTo>
                    <a:pt x="15065" y="93"/>
                    <a:pt x="14880" y="62"/>
                    <a:pt x="14695" y="32"/>
                  </a:cubicBezTo>
                  <a:cubicBezTo>
                    <a:pt x="14325" y="62"/>
                    <a:pt x="13956" y="93"/>
                    <a:pt x="13555" y="93"/>
                  </a:cubicBezTo>
                  <a:lnTo>
                    <a:pt x="12970" y="93"/>
                  </a:lnTo>
                  <a:cubicBezTo>
                    <a:pt x="12292" y="93"/>
                    <a:pt x="11584" y="62"/>
                    <a:pt x="108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962;p48">
              <a:extLst>
                <a:ext uri="{FF2B5EF4-FFF2-40B4-BE49-F238E27FC236}">
                  <a16:creationId xmlns:a16="http://schemas.microsoft.com/office/drawing/2014/main" id="{1E88F547-CD8C-BF4C-4B20-8B0734386417}"/>
                </a:ext>
              </a:extLst>
            </p:cNvPr>
            <p:cNvSpPr/>
            <p:nvPr/>
          </p:nvSpPr>
          <p:spPr>
            <a:xfrm>
              <a:off x="2653550" y="4857650"/>
              <a:ext cx="298850" cy="54700"/>
            </a:xfrm>
            <a:custGeom>
              <a:avLst/>
              <a:gdLst/>
              <a:ahLst/>
              <a:cxnLst/>
              <a:rect l="l" t="t" r="r" b="b"/>
              <a:pathLst>
                <a:path w="11954" h="2188" extrusionOk="0">
                  <a:moveTo>
                    <a:pt x="463" y="0"/>
                  </a:moveTo>
                  <a:cubicBezTo>
                    <a:pt x="309" y="123"/>
                    <a:pt x="155" y="277"/>
                    <a:pt x="1" y="370"/>
                  </a:cubicBezTo>
                  <a:cubicBezTo>
                    <a:pt x="4036" y="1109"/>
                    <a:pt x="7733" y="1694"/>
                    <a:pt x="11954" y="2187"/>
                  </a:cubicBezTo>
                  <a:cubicBezTo>
                    <a:pt x="8288" y="1694"/>
                    <a:pt x="4653" y="893"/>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963;p48">
              <a:extLst>
                <a:ext uri="{FF2B5EF4-FFF2-40B4-BE49-F238E27FC236}">
                  <a16:creationId xmlns:a16="http://schemas.microsoft.com/office/drawing/2014/main" id="{6BDADCE0-99CA-30F6-BE80-7832F2FF22CA}"/>
                </a:ext>
              </a:extLst>
            </p:cNvPr>
            <p:cNvSpPr/>
            <p:nvPr/>
          </p:nvSpPr>
          <p:spPr>
            <a:xfrm>
              <a:off x="2681275" y="4743650"/>
              <a:ext cx="512975" cy="131725"/>
            </a:xfrm>
            <a:custGeom>
              <a:avLst/>
              <a:gdLst/>
              <a:ahLst/>
              <a:cxnLst/>
              <a:rect l="l" t="t" r="r" b="b"/>
              <a:pathLst>
                <a:path w="20519" h="5269" extrusionOk="0">
                  <a:moveTo>
                    <a:pt x="20518" y="1"/>
                  </a:moveTo>
                  <a:lnTo>
                    <a:pt x="2558" y="31"/>
                  </a:lnTo>
                  <a:cubicBezTo>
                    <a:pt x="2496" y="185"/>
                    <a:pt x="2434" y="309"/>
                    <a:pt x="2373" y="432"/>
                  </a:cubicBezTo>
                  <a:cubicBezTo>
                    <a:pt x="2342" y="463"/>
                    <a:pt x="2311" y="524"/>
                    <a:pt x="2311" y="555"/>
                  </a:cubicBezTo>
                  <a:cubicBezTo>
                    <a:pt x="2250" y="648"/>
                    <a:pt x="2188" y="709"/>
                    <a:pt x="2157" y="802"/>
                  </a:cubicBezTo>
                  <a:lnTo>
                    <a:pt x="14018" y="648"/>
                  </a:lnTo>
                  <a:cubicBezTo>
                    <a:pt x="14088" y="647"/>
                    <a:pt x="14156" y="646"/>
                    <a:pt x="14223" y="646"/>
                  </a:cubicBezTo>
                  <a:cubicBezTo>
                    <a:pt x="19463" y="646"/>
                    <a:pt x="15720" y="3764"/>
                    <a:pt x="8663" y="3764"/>
                  </a:cubicBezTo>
                  <a:cubicBezTo>
                    <a:pt x="7701" y="3764"/>
                    <a:pt x="6678" y="3706"/>
                    <a:pt x="5608" y="3574"/>
                  </a:cubicBezTo>
                  <a:cubicBezTo>
                    <a:pt x="4160" y="3389"/>
                    <a:pt x="2589" y="3112"/>
                    <a:pt x="740" y="2835"/>
                  </a:cubicBezTo>
                  <a:cubicBezTo>
                    <a:pt x="524" y="3174"/>
                    <a:pt x="309" y="3513"/>
                    <a:pt x="62" y="3821"/>
                  </a:cubicBezTo>
                  <a:cubicBezTo>
                    <a:pt x="62" y="3821"/>
                    <a:pt x="32" y="3852"/>
                    <a:pt x="1" y="3882"/>
                  </a:cubicBezTo>
                  <a:cubicBezTo>
                    <a:pt x="2311" y="4283"/>
                    <a:pt x="4406" y="4653"/>
                    <a:pt x="6378" y="4961"/>
                  </a:cubicBezTo>
                  <a:cubicBezTo>
                    <a:pt x="6840" y="5053"/>
                    <a:pt x="7271" y="5115"/>
                    <a:pt x="7733" y="5176"/>
                  </a:cubicBezTo>
                  <a:cubicBezTo>
                    <a:pt x="7826" y="5207"/>
                    <a:pt x="7918" y="5207"/>
                    <a:pt x="8041" y="5207"/>
                  </a:cubicBezTo>
                  <a:cubicBezTo>
                    <a:pt x="8411" y="5269"/>
                    <a:pt x="8812" y="5269"/>
                    <a:pt x="9212" y="5269"/>
                  </a:cubicBezTo>
                  <a:cubicBezTo>
                    <a:pt x="9397" y="5269"/>
                    <a:pt x="9582" y="5269"/>
                    <a:pt x="9767" y="5238"/>
                  </a:cubicBezTo>
                  <a:lnTo>
                    <a:pt x="9828" y="5238"/>
                  </a:lnTo>
                  <a:cubicBezTo>
                    <a:pt x="10383" y="5207"/>
                    <a:pt x="10937" y="5145"/>
                    <a:pt x="11492" y="5053"/>
                  </a:cubicBezTo>
                  <a:cubicBezTo>
                    <a:pt x="11523" y="5053"/>
                    <a:pt x="11553" y="5053"/>
                    <a:pt x="11584" y="5022"/>
                  </a:cubicBezTo>
                  <a:cubicBezTo>
                    <a:pt x="11861" y="4991"/>
                    <a:pt x="12108" y="4930"/>
                    <a:pt x="12385" y="4868"/>
                  </a:cubicBezTo>
                  <a:cubicBezTo>
                    <a:pt x="12416" y="4868"/>
                    <a:pt x="12447" y="4837"/>
                    <a:pt x="12508" y="4837"/>
                  </a:cubicBezTo>
                  <a:cubicBezTo>
                    <a:pt x="12755" y="4776"/>
                    <a:pt x="13032" y="4714"/>
                    <a:pt x="13309" y="4622"/>
                  </a:cubicBezTo>
                  <a:lnTo>
                    <a:pt x="13371" y="4622"/>
                  </a:lnTo>
                  <a:cubicBezTo>
                    <a:pt x="13648" y="4529"/>
                    <a:pt x="13926" y="4437"/>
                    <a:pt x="14203" y="4344"/>
                  </a:cubicBezTo>
                  <a:cubicBezTo>
                    <a:pt x="14480" y="4252"/>
                    <a:pt x="14726" y="4160"/>
                    <a:pt x="15004" y="4067"/>
                  </a:cubicBezTo>
                  <a:cubicBezTo>
                    <a:pt x="15035" y="4036"/>
                    <a:pt x="15065" y="4036"/>
                    <a:pt x="15096" y="4036"/>
                  </a:cubicBezTo>
                  <a:cubicBezTo>
                    <a:pt x="15343" y="3913"/>
                    <a:pt x="15589" y="3821"/>
                    <a:pt x="15836" y="3728"/>
                  </a:cubicBezTo>
                  <a:cubicBezTo>
                    <a:pt x="15866" y="3697"/>
                    <a:pt x="15897" y="3697"/>
                    <a:pt x="15928" y="3667"/>
                  </a:cubicBezTo>
                  <a:cubicBezTo>
                    <a:pt x="16174" y="3574"/>
                    <a:pt x="16421" y="3451"/>
                    <a:pt x="16637" y="3328"/>
                  </a:cubicBezTo>
                  <a:cubicBezTo>
                    <a:pt x="16667" y="3328"/>
                    <a:pt x="16667" y="3328"/>
                    <a:pt x="16698" y="3297"/>
                  </a:cubicBezTo>
                  <a:cubicBezTo>
                    <a:pt x="16914" y="3205"/>
                    <a:pt x="17129" y="3081"/>
                    <a:pt x="17345" y="2958"/>
                  </a:cubicBezTo>
                  <a:cubicBezTo>
                    <a:pt x="17376" y="2958"/>
                    <a:pt x="17407" y="2927"/>
                    <a:pt x="17407" y="2927"/>
                  </a:cubicBezTo>
                  <a:cubicBezTo>
                    <a:pt x="17622" y="2804"/>
                    <a:pt x="17838" y="2681"/>
                    <a:pt x="18023" y="2558"/>
                  </a:cubicBezTo>
                  <a:cubicBezTo>
                    <a:pt x="18054" y="2558"/>
                    <a:pt x="18084" y="2527"/>
                    <a:pt x="18115" y="2496"/>
                  </a:cubicBezTo>
                  <a:cubicBezTo>
                    <a:pt x="18300" y="2373"/>
                    <a:pt x="18485" y="2250"/>
                    <a:pt x="18670" y="2126"/>
                  </a:cubicBezTo>
                  <a:cubicBezTo>
                    <a:pt x="18670" y="2126"/>
                    <a:pt x="18701" y="2096"/>
                    <a:pt x="18731" y="2065"/>
                  </a:cubicBezTo>
                  <a:cubicBezTo>
                    <a:pt x="18916" y="1941"/>
                    <a:pt x="19070" y="1818"/>
                    <a:pt x="19224" y="1695"/>
                  </a:cubicBezTo>
                  <a:cubicBezTo>
                    <a:pt x="19224" y="1695"/>
                    <a:pt x="19255" y="1664"/>
                    <a:pt x="19255" y="1664"/>
                  </a:cubicBezTo>
                  <a:cubicBezTo>
                    <a:pt x="19409" y="1541"/>
                    <a:pt x="19532" y="1418"/>
                    <a:pt x="19656" y="1295"/>
                  </a:cubicBezTo>
                  <a:cubicBezTo>
                    <a:pt x="19686" y="1264"/>
                    <a:pt x="19686" y="1264"/>
                    <a:pt x="19717" y="1233"/>
                  </a:cubicBezTo>
                  <a:cubicBezTo>
                    <a:pt x="19840" y="1110"/>
                    <a:pt x="19933" y="986"/>
                    <a:pt x="20025" y="863"/>
                  </a:cubicBezTo>
                  <a:cubicBezTo>
                    <a:pt x="20056" y="832"/>
                    <a:pt x="20087" y="802"/>
                    <a:pt x="20087" y="802"/>
                  </a:cubicBezTo>
                  <a:cubicBezTo>
                    <a:pt x="20179" y="678"/>
                    <a:pt x="20241" y="586"/>
                    <a:pt x="20303" y="494"/>
                  </a:cubicBezTo>
                  <a:cubicBezTo>
                    <a:pt x="20303" y="463"/>
                    <a:pt x="20303" y="432"/>
                    <a:pt x="20333" y="432"/>
                  </a:cubicBezTo>
                  <a:cubicBezTo>
                    <a:pt x="20333" y="401"/>
                    <a:pt x="20333" y="401"/>
                    <a:pt x="20364" y="370"/>
                  </a:cubicBezTo>
                  <a:cubicBezTo>
                    <a:pt x="20426" y="247"/>
                    <a:pt x="20487" y="124"/>
                    <a:pt x="20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964;p48">
              <a:extLst>
                <a:ext uri="{FF2B5EF4-FFF2-40B4-BE49-F238E27FC236}">
                  <a16:creationId xmlns:a16="http://schemas.microsoft.com/office/drawing/2014/main" id="{0C6DD7C8-4806-9953-EC71-B1761E1839F2}"/>
                </a:ext>
              </a:extLst>
            </p:cNvPr>
            <p:cNvSpPr/>
            <p:nvPr/>
          </p:nvSpPr>
          <p:spPr>
            <a:xfrm>
              <a:off x="2713625" y="4773700"/>
              <a:ext cx="312725" cy="13875"/>
            </a:xfrm>
            <a:custGeom>
              <a:avLst/>
              <a:gdLst/>
              <a:ahLst/>
              <a:cxnLst/>
              <a:rect l="l" t="t" r="r" b="b"/>
              <a:pathLst>
                <a:path w="12509" h="555" extrusionOk="0">
                  <a:moveTo>
                    <a:pt x="555" y="0"/>
                  </a:moveTo>
                  <a:cubicBezTo>
                    <a:pt x="370" y="185"/>
                    <a:pt x="185" y="370"/>
                    <a:pt x="1" y="555"/>
                  </a:cubicBezTo>
                  <a:cubicBezTo>
                    <a:pt x="5022" y="555"/>
                    <a:pt x="9058" y="431"/>
                    <a:pt x="12508" y="216"/>
                  </a:cubicBezTo>
                  <a:lnTo>
                    <a:pt x="12508" y="216"/>
                  </a:lnTo>
                  <a:cubicBezTo>
                    <a:pt x="11880" y="225"/>
                    <a:pt x="11260" y="230"/>
                    <a:pt x="10644" y="230"/>
                  </a:cubicBezTo>
                  <a:cubicBezTo>
                    <a:pt x="7338" y="230"/>
                    <a:pt x="4165" y="104"/>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965;p48">
              <a:extLst>
                <a:ext uri="{FF2B5EF4-FFF2-40B4-BE49-F238E27FC236}">
                  <a16:creationId xmlns:a16="http://schemas.microsoft.com/office/drawing/2014/main" id="{625BD62A-B464-E327-CB74-77D92D744EA4}"/>
                </a:ext>
              </a:extLst>
            </p:cNvPr>
            <p:cNvSpPr/>
            <p:nvPr/>
          </p:nvSpPr>
          <p:spPr>
            <a:xfrm>
              <a:off x="2470250" y="5003200"/>
              <a:ext cx="13125" cy="6950"/>
            </a:xfrm>
            <a:custGeom>
              <a:avLst/>
              <a:gdLst/>
              <a:ahLst/>
              <a:cxnLst/>
              <a:rect l="l" t="t" r="r" b="b"/>
              <a:pathLst>
                <a:path w="525" h="278" extrusionOk="0">
                  <a:moveTo>
                    <a:pt x="1" y="1"/>
                  </a:moveTo>
                  <a:cubicBezTo>
                    <a:pt x="185" y="93"/>
                    <a:pt x="339" y="185"/>
                    <a:pt x="524" y="278"/>
                  </a:cubicBezTo>
                  <a:cubicBezTo>
                    <a:pt x="463" y="216"/>
                    <a:pt x="432" y="155"/>
                    <a:pt x="370" y="93"/>
                  </a:cubicBezTo>
                  <a:cubicBezTo>
                    <a:pt x="247" y="93"/>
                    <a:pt x="124" y="3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966;p48">
              <a:extLst>
                <a:ext uri="{FF2B5EF4-FFF2-40B4-BE49-F238E27FC236}">
                  <a16:creationId xmlns:a16="http://schemas.microsoft.com/office/drawing/2014/main" id="{F475DF9B-D263-FE13-D50B-05BE49BD0D4B}"/>
                </a:ext>
              </a:extLst>
            </p:cNvPr>
            <p:cNvSpPr/>
            <p:nvPr/>
          </p:nvSpPr>
          <p:spPr>
            <a:xfrm>
              <a:off x="2340850" y="5030150"/>
              <a:ext cx="349700" cy="226675"/>
            </a:xfrm>
            <a:custGeom>
              <a:avLst/>
              <a:gdLst/>
              <a:ahLst/>
              <a:cxnLst/>
              <a:rect l="l" t="t" r="r" b="b"/>
              <a:pathLst>
                <a:path w="13988" h="9067" extrusionOk="0">
                  <a:moveTo>
                    <a:pt x="6347" y="1"/>
                  </a:moveTo>
                  <a:cubicBezTo>
                    <a:pt x="6224" y="62"/>
                    <a:pt x="6070" y="155"/>
                    <a:pt x="5916" y="186"/>
                  </a:cubicBezTo>
                  <a:lnTo>
                    <a:pt x="10414" y="5639"/>
                  </a:lnTo>
                  <a:cubicBezTo>
                    <a:pt x="10352" y="5639"/>
                    <a:pt x="10291" y="5577"/>
                    <a:pt x="10167" y="5515"/>
                  </a:cubicBezTo>
                  <a:cubicBezTo>
                    <a:pt x="9428" y="4961"/>
                    <a:pt x="7641" y="2866"/>
                    <a:pt x="5546" y="309"/>
                  </a:cubicBezTo>
                  <a:cubicBezTo>
                    <a:pt x="5288" y="369"/>
                    <a:pt x="4990" y="403"/>
                    <a:pt x="4671" y="403"/>
                  </a:cubicBezTo>
                  <a:cubicBezTo>
                    <a:pt x="4496" y="403"/>
                    <a:pt x="4315" y="392"/>
                    <a:pt x="4129" y="371"/>
                  </a:cubicBezTo>
                  <a:cubicBezTo>
                    <a:pt x="3944" y="340"/>
                    <a:pt x="3790" y="309"/>
                    <a:pt x="3605" y="278"/>
                  </a:cubicBezTo>
                  <a:lnTo>
                    <a:pt x="3544" y="278"/>
                  </a:lnTo>
                  <a:cubicBezTo>
                    <a:pt x="3513" y="247"/>
                    <a:pt x="3451" y="247"/>
                    <a:pt x="3421" y="247"/>
                  </a:cubicBezTo>
                  <a:cubicBezTo>
                    <a:pt x="3297" y="217"/>
                    <a:pt x="3205" y="186"/>
                    <a:pt x="3082" y="155"/>
                  </a:cubicBezTo>
                  <a:lnTo>
                    <a:pt x="3082" y="155"/>
                  </a:lnTo>
                  <a:cubicBezTo>
                    <a:pt x="3143" y="309"/>
                    <a:pt x="3205" y="432"/>
                    <a:pt x="3267" y="586"/>
                  </a:cubicBezTo>
                  <a:cubicBezTo>
                    <a:pt x="3790" y="2034"/>
                    <a:pt x="4222" y="3359"/>
                    <a:pt x="4468" y="4345"/>
                  </a:cubicBezTo>
                  <a:cubicBezTo>
                    <a:pt x="4560" y="4714"/>
                    <a:pt x="4622" y="5053"/>
                    <a:pt x="4622" y="5300"/>
                  </a:cubicBezTo>
                  <a:cubicBezTo>
                    <a:pt x="4129" y="4067"/>
                    <a:pt x="3544" y="2527"/>
                    <a:pt x="2958" y="925"/>
                  </a:cubicBezTo>
                  <a:cubicBezTo>
                    <a:pt x="2774" y="994"/>
                    <a:pt x="2571" y="1029"/>
                    <a:pt x="2352" y="1029"/>
                  </a:cubicBezTo>
                  <a:cubicBezTo>
                    <a:pt x="2279" y="1029"/>
                    <a:pt x="2204" y="1025"/>
                    <a:pt x="2127" y="1018"/>
                  </a:cubicBezTo>
                  <a:cubicBezTo>
                    <a:pt x="2003" y="1018"/>
                    <a:pt x="1880" y="1018"/>
                    <a:pt x="1757" y="987"/>
                  </a:cubicBezTo>
                  <a:cubicBezTo>
                    <a:pt x="1726" y="987"/>
                    <a:pt x="1695" y="987"/>
                    <a:pt x="1665" y="956"/>
                  </a:cubicBezTo>
                  <a:lnTo>
                    <a:pt x="1603" y="956"/>
                  </a:lnTo>
                  <a:cubicBezTo>
                    <a:pt x="1356" y="894"/>
                    <a:pt x="1048" y="802"/>
                    <a:pt x="771" y="679"/>
                  </a:cubicBezTo>
                  <a:cubicBezTo>
                    <a:pt x="586" y="586"/>
                    <a:pt x="401" y="494"/>
                    <a:pt x="217" y="401"/>
                  </a:cubicBezTo>
                  <a:cubicBezTo>
                    <a:pt x="186" y="833"/>
                    <a:pt x="124" y="1233"/>
                    <a:pt x="93" y="1603"/>
                  </a:cubicBezTo>
                  <a:cubicBezTo>
                    <a:pt x="93" y="1634"/>
                    <a:pt x="93" y="1664"/>
                    <a:pt x="93" y="1695"/>
                  </a:cubicBezTo>
                  <a:cubicBezTo>
                    <a:pt x="63" y="2096"/>
                    <a:pt x="32" y="2496"/>
                    <a:pt x="1" y="2866"/>
                  </a:cubicBezTo>
                  <a:cubicBezTo>
                    <a:pt x="1" y="3051"/>
                    <a:pt x="1" y="3205"/>
                    <a:pt x="1" y="3359"/>
                  </a:cubicBezTo>
                  <a:cubicBezTo>
                    <a:pt x="1" y="5146"/>
                    <a:pt x="525" y="6286"/>
                    <a:pt x="1141" y="7087"/>
                  </a:cubicBezTo>
                  <a:cubicBezTo>
                    <a:pt x="1233" y="7210"/>
                    <a:pt x="1295" y="7302"/>
                    <a:pt x="1387" y="7395"/>
                  </a:cubicBezTo>
                  <a:cubicBezTo>
                    <a:pt x="1511" y="7518"/>
                    <a:pt x="1634" y="7641"/>
                    <a:pt x="1726" y="7733"/>
                  </a:cubicBezTo>
                  <a:cubicBezTo>
                    <a:pt x="1757" y="7672"/>
                    <a:pt x="1757" y="7610"/>
                    <a:pt x="1788" y="7518"/>
                  </a:cubicBezTo>
                  <a:cubicBezTo>
                    <a:pt x="1788" y="7487"/>
                    <a:pt x="1788" y="7456"/>
                    <a:pt x="1788" y="7425"/>
                  </a:cubicBezTo>
                  <a:cubicBezTo>
                    <a:pt x="1788" y="7364"/>
                    <a:pt x="1819" y="7302"/>
                    <a:pt x="1819" y="7241"/>
                  </a:cubicBezTo>
                  <a:cubicBezTo>
                    <a:pt x="1819" y="7210"/>
                    <a:pt x="1819" y="7179"/>
                    <a:pt x="1819" y="7148"/>
                  </a:cubicBezTo>
                  <a:cubicBezTo>
                    <a:pt x="1819" y="7087"/>
                    <a:pt x="1819" y="6994"/>
                    <a:pt x="1849" y="6932"/>
                  </a:cubicBezTo>
                  <a:cubicBezTo>
                    <a:pt x="1849" y="6902"/>
                    <a:pt x="1849" y="6840"/>
                    <a:pt x="1849" y="6809"/>
                  </a:cubicBezTo>
                  <a:cubicBezTo>
                    <a:pt x="1849" y="6748"/>
                    <a:pt x="1849" y="6655"/>
                    <a:pt x="1849" y="6594"/>
                  </a:cubicBezTo>
                  <a:cubicBezTo>
                    <a:pt x="1849" y="6532"/>
                    <a:pt x="1849" y="6501"/>
                    <a:pt x="1880" y="6440"/>
                  </a:cubicBezTo>
                  <a:cubicBezTo>
                    <a:pt x="1880" y="6347"/>
                    <a:pt x="1880" y="6255"/>
                    <a:pt x="1880" y="6131"/>
                  </a:cubicBezTo>
                  <a:cubicBezTo>
                    <a:pt x="1880" y="6101"/>
                    <a:pt x="1880" y="6101"/>
                    <a:pt x="1880" y="6070"/>
                  </a:cubicBezTo>
                  <a:cubicBezTo>
                    <a:pt x="1880" y="5916"/>
                    <a:pt x="1880" y="5793"/>
                    <a:pt x="1880" y="5639"/>
                  </a:cubicBezTo>
                  <a:cubicBezTo>
                    <a:pt x="1880" y="5577"/>
                    <a:pt x="1880" y="5515"/>
                    <a:pt x="1880" y="5454"/>
                  </a:cubicBezTo>
                  <a:cubicBezTo>
                    <a:pt x="1880" y="5392"/>
                    <a:pt x="1880" y="5300"/>
                    <a:pt x="1880" y="5207"/>
                  </a:cubicBezTo>
                  <a:cubicBezTo>
                    <a:pt x="1880" y="5146"/>
                    <a:pt x="1880" y="5053"/>
                    <a:pt x="1880" y="4992"/>
                  </a:cubicBezTo>
                  <a:cubicBezTo>
                    <a:pt x="1880" y="4899"/>
                    <a:pt x="1880" y="4838"/>
                    <a:pt x="1880" y="4745"/>
                  </a:cubicBezTo>
                  <a:cubicBezTo>
                    <a:pt x="1880" y="4653"/>
                    <a:pt x="1880" y="4591"/>
                    <a:pt x="1880" y="4499"/>
                  </a:cubicBezTo>
                  <a:cubicBezTo>
                    <a:pt x="1880" y="4406"/>
                    <a:pt x="1880" y="4345"/>
                    <a:pt x="1880" y="4252"/>
                  </a:cubicBezTo>
                  <a:cubicBezTo>
                    <a:pt x="1880" y="4160"/>
                    <a:pt x="1880" y="4067"/>
                    <a:pt x="1880" y="3975"/>
                  </a:cubicBezTo>
                  <a:cubicBezTo>
                    <a:pt x="1880" y="3913"/>
                    <a:pt x="1880" y="3852"/>
                    <a:pt x="1880" y="3790"/>
                  </a:cubicBezTo>
                  <a:cubicBezTo>
                    <a:pt x="1849" y="3420"/>
                    <a:pt x="1849" y="3020"/>
                    <a:pt x="1819" y="2619"/>
                  </a:cubicBezTo>
                  <a:cubicBezTo>
                    <a:pt x="1819" y="2558"/>
                    <a:pt x="1819" y="2527"/>
                    <a:pt x="1819" y="2465"/>
                  </a:cubicBezTo>
                  <a:cubicBezTo>
                    <a:pt x="1819" y="2342"/>
                    <a:pt x="1819" y="2219"/>
                    <a:pt x="1819" y="2096"/>
                  </a:cubicBezTo>
                  <a:cubicBezTo>
                    <a:pt x="1819" y="2034"/>
                    <a:pt x="1819" y="2003"/>
                    <a:pt x="1819" y="1942"/>
                  </a:cubicBezTo>
                  <a:cubicBezTo>
                    <a:pt x="1788" y="1819"/>
                    <a:pt x="1788" y="1664"/>
                    <a:pt x="1788" y="1541"/>
                  </a:cubicBezTo>
                  <a:cubicBezTo>
                    <a:pt x="1788" y="1510"/>
                    <a:pt x="1788" y="1480"/>
                    <a:pt x="1788" y="1449"/>
                  </a:cubicBezTo>
                  <a:cubicBezTo>
                    <a:pt x="1880" y="1849"/>
                    <a:pt x="1973" y="2219"/>
                    <a:pt x="2065" y="2589"/>
                  </a:cubicBezTo>
                  <a:cubicBezTo>
                    <a:pt x="2127" y="2804"/>
                    <a:pt x="2188" y="3020"/>
                    <a:pt x="2250" y="3236"/>
                  </a:cubicBezTo>
                  <a:cubicBezTo>
                    <a:pt x="3174" y="6501"/>
                    <a:pt x="4838" y="7733"/>
                    <a:pt x="6255" y="8350"/>
                  </a:cubicBezTo>
                  <a:cubicBezTo>
                    <a:pt x="6224" y="8288"/>
                    <a:pt x="6224" y="8165"/>
                    <a:pt x="6193" y="8072"/>
                  </a:cubicBezTo>
                  <a:cubicBezTo>
                    <a:pt x="6193" y="8042"/>
                    <a:pt x="6193" y="8011"/>
                    <a:pt x="6193" y="7980"/>
                  </a:cubicBezTo>
                  <a:cubicBezTo>
                    <a:pt x="6162" y="7888"/>
                    <a:pt x="6162" y="7826"/>
                    <a:pt x="6132" y="7733"/>
                  </a:cubicBezTo>
                  <a:cubicBezTo>
                    <a:pt x="6132" y="7703"/>
                    <a:pt x="6101" y="7641"/>
                    <a:pt x="6101" y="7610"/>
                  </a:cubicBezTo>
                  <a:cubicBezTo>
                    <a:pt x="6070" y="7518"/>
                    <a:pt x="6070" y="7425"/>
                    <a:pt x="6039" y="7364"/>
                  </a:cubicBezTo>
                  <a:cubicBezTo>
                    <a:pt x="6039" y="7302"/>
                    <a:pt x="6008" y="7241"/>
                    <a:pt x="6008" y="7210"/>
                  </a:cubicBezTo>
                  <a:cubicBezTo>
                    <a:pt x="5978" y="7117"/>
                    <a:pt x="5947" y="7025"/>
                    <a:pt x="5916" y="6932"/>
                  </a:cubicBezTo>
                  <a:cubicBezTo>
                    <a:pt x="5916" y="6871"/>
                    <a:pt x="5885" y="6809"/>
                    <a:pt x="5885" y="6748"/>
                  </a:cubicBezTo>
                  <a:cubicBezTo>
                    <a:pt x="5854" y="6655"/>
                    <a:pt x="5793" y="6532"/>
                    <a:pt x="5762" y="6409"/>
                  </a:cubicBezTo>
                  <a:cubicBezTo>
                    <a:pt x="5762" y="6378"/>
                    <a:pt x="5731" y="6316"/>
                    <a:pt x="5731" y="6286"/>
                  </a:cubicBezTo>
                  <a:cubicBezTo>
                    <a:pt x="5669" y="6131"/>
                    <a:pt x="5639" y="5977"/>
                    <a:pt x="5577" y="5793"/>
                  </a:cubicBezTo>
                  <a:cubicBezTo>
                    <a:pt x="5546" y="5731"/>
                    <a:pt x="5546" y="5669"/>
                    <a:pt x="5515" y="5608"/>
                  </a:cubicBezTo>
                  <a:cubicBezTo>
                    <a:pt x="5485" y="5485"/>
                    <a:pt x="5423" y="5361"/>
                    <a:pt x="5392" y="5269"/>
                  </a:cubicBezTo>
                  <a:cubicBezTo>
                    <a:pt x="5361" y="5176"/>
                    <a:pt x="5331" y="5084"/>
                    <a:pt x="5300" y="5022"/>
                  </a:cubicBezTo>
                  <a:cubicBezTo>
                    <a:pt x="5269" y="4899"/>
                    <a:pt x="5238" y="4807"/>
                    <a:pt x="5207" y="4684"/>
                  </a:cubicBezTo>
                  <a:cubicBezTo>
                    <a:pt x="5177" y="4622"/>
                    <a:pt x="5146" y="4530"/>
                    <a:pt x="5115" y="4437"/>
                  </a:cubicBezTo>
                  <a:cubicBezTo>
                    <a:pt x="5084" y="4314"/>
                    <a:pt x="5023" y="4221"/>
                    <a:pt x="4992" y="4098"/>
                  </a:cubicBezTo>
                  <a:cubicBezTo>
                    <a:pt x="4961" y="4006"/>
                    <a:pt x="4930" y="3913"/>
                    <a:pt x="4899" y="3821"/>
                  </a:cubicBezTo>
                  <a:cubicBezTo>
                    <a:pt x="4868" y="3729"/>
                    <a:pt x="4807" y="3605"/>
                    <a:pt x="4776" y="3482"/>
                  </a:cubicBezTo>
                  <a:cubicBezTo>
                    <a:pt x="4745" y="3390"/>
                    <a:pt x="4714" y="3297"/>
                    <a:pt x="4684" y="3205"/>
                  </a:cubicBezTo>
                  <a:cubicBezTo>
                    <a:pt x="4622" y="3082"/>
                    <a:pt x="4560" y="2928"/>
                    <a:pt x="4499" y="2774"/>
                  </a:cubicBezTo>
                  <a:cubicBezTo>
                    <a:pt x="4468" y="2619"/>
                    <a:pt x="4406" y="2496"/>
                    <a:pt x="4345" y="2342"/>
                  </a:cubicBezTo>
                  <a:cubicBezTo>
                    <a:pt x="4314" y="2219"/>
                    <a:pt x="4252" y="2096"/>
                    <a:pt x="4222" y="1973"/>
                  </a:cubicBezTo>
                  <a:cubicBezTo>
                    <a:pt x="4160" y="1880"/>
                    <a:pt x="4129" y="1757"/>
                    <a:pt x="4098" y="1664"/>
                  </a:cubicBezTo>
                  <a:cubicBezTo>
                    <a:pt x="4037" y="1541"/>
                    <a:pt x="4006" y="1449"/>
                    <a:pt x="3975" y="1326"/>
                  </a:cubicBezTo>
                  <a:cubicBezTo>
                    <a:pt x="3913" y="1233"/>
                    <a:pt x="3883" y="1110"/>
                    <a:pt x="3821" y="987"/>
                  </a:cubicBezTo>
                  <a:cubicBezTo>
                    <a:pt x="3821" y="925"/>
                    <a:pt x="3790" y="894"/>
                    <a:pt x="3759" y="833"/>
                  </a:cubicBezTo>
                  <a:lnTo>
                    <a:pt x="3759" y="833"/>
                  </a:lnTo>
                  <a:cubicBezTo>
                    <a:pt x="3790" y="863"/>
                    <a:pt x="3821" y="925"/>
                    <a:pt x="3852" y="956"/>
                  </a:cubicBezTo>
                  <a:cubicBezTo>
                    <a:pt x="3913" y="1048"/>
                    <a:pt x="3944" y="1141"/>
                    <a:pt x="4006" y="1233"/>
                  </a:cubicBezTo>
                  <a:cubicBezTo>
                    <a:pt x="4160" y="1510"/>
                    <a:pt x="4345" y="1757"/>
                    <a:pt x="4499" y="2003"/>
                  </a:cubicBezTo>
                  <a:cubicBezTo>
                    <a:pt x="4560" y="2127"/>
                    <a:pt x="4622" y="2250"/>
                    <a:pt x="4684" y="2342"/>
                  </a:cubicBezTo>
                  <a:cubicBezTo>
                    <a:pt x="4838" y="2589"/>
                    <a:pt x="4992" y="2835"/>
                    <a:pt x="5146" y="3051"/>
                  </a:cubicBezTo>
                  <a:cubicBezTo>
                    <a:pt x="5207" y="3143"/>
                    <a:pt x="5269" y="3266"/>
                    <a:pt x="5331" y="3359"/>
                  </a:cubicBezTo>
                  <a:cubicBezTo>
                    <a:pt x="5546" y="3667"/>
                    <a:pt x="5731" y="4006"/>
                    <a:pt x="5947" y="4283"/>
                  </a:cubicBezTo>
                  <a:cubicBezTo>
                    <a:pt x="7173" y="6137"/>
                    <a:pt x="11419" y="9066"/>
                    <a:pt x="13780" y="9066"/>
                  </a:cubicBezTo>
                  <a:cubicBezTo>
                    <a:pt x="13851" y="9066"/>
                    <a:pt x="13920" y="9064"/>
                    <a:pt x="13987" y="9058"/>
                  </a:cubicBezTo>
                  <a:cubicBezTo>
                    <a:pt x="13371" y="8350"/>
                    <a:pt x="12755" y="7641"/>
                    <a:pt x="12139" y="6932"/>
                  </a:cubicBezTo>
                  <a:cubicBezTo>
                    <a:pt x="11893" y="6655"/>
                    <a:pt x="11677" y="6378"/>
                    <a:pt x="11430" y="6101"/>
                  </a:cubicBezTo>
                  <a:cubicBezTo>
                    <a:pt x="11061" y="5669"/>
                    <a:pt x="10691" y="5238"/>
                    <a:pt x="10321" y="4776"/>
                  </a:cubicBezTo>
                  <a:cubicBezTo>
                    <a:pt x="10044" y="4468"/>
                    <a:pt x="9767" y="4129"/>
                    <a:pt x="9490" y="3790"/>
                  </a:cubicBezTo>
                  <a:cubicBezTo>
                    <a:pt x="9181" y="3420"/>
                    <a:pt x="8873" y="3051"/>
                    <a:pt x="8565" y="2681"/>
                  </a:cubicBezTo>
                  <a:cubicBezTo>
                    <a:pt x="8257" y="2311"/>
                    <a:pt x="7949" y="1942"/>
                    <a:pt x="7641" y="1541"/>
                  </a:cubicBezTo>
                  <a:cubicBezTo>
                    <a:pt x="7364" y="1233"/>
                    <a:pt x="7117" y="925"/>
                    <a:pt x="6840" y="617"/>
                  </a:cubicBezTo>
                  <a:cubicBezTo>
                    <a:pt x="6686" y="401"/>
                    <a:pt x="6532" y="186"/>
                    <a:pt x="6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967;p48">
              <a:extLst>
                <a:ext uri="{FF2B5EF4-FFF2-40B4-BE49-F238E27FC236}">
                  <a16:creationId xmlns:a16="http://schemas.microsoft.com/office/drawing/2014/main" id="{5588BBD9-044A-E43D-523E-8BE7B455145B}"/>
                </a:ext>
              </a:extLst>
            </p:cNvPr>
            <p:cNvSpPr/>
            <p:nvPr/>
          </p:nvSpPr>
          <p:spPr>
            <a:xfrm>
              <a:off x="2277700" y="4961625"/>
              <a:ext cx="127100" cy="88125"/>
            </a:xfrm>
            <a:custGeom>
              <a:avLst/>
              <a:gdLst/>
              <a:ahLst/>
              <a:cxnLst/>
              <a:rect l="l" t="t" r="r" b="b"/>
              <a:pathLst>
                <a:path w="5084" h="3525" extrusionOk="0">
                  <a:moveTo>
                    <a:pt x="1" y="0"/>
                  </a:moveTo>
                  <a:lnTo>
                    <a:pt x="1" y="0"/>
                  </a:lnTo>
                  <a:cubicBezTo>
                    <a:pt x="155" y="247"/>
                    <a:pt x="309" y="493"/>
                    <a:pt x="463" y="709"/>
                  </a:cubicBezTo>
                  <a:cubicBezTo>
                    <a:pt x="555" y="832"/>
                    <a:pt x="648" y="955"/>
                    <a:pt x="740" y="1047"/>
                  </a:cubicBezTo>
                  <a:cubicBezTo>
                    <a:pt x="771" y="1109"/>
                    <a:pt x="802" y="1171"/>
                    <a:pt x="863" y="1232"/>
                  </a:cubicBezTo>
                  <a:cubicBezTo>
                    <a:pt x="956" y="1325"/>
                    <a:pt x="1017" y="1417"/>
                    <a:pt x="1110" y="1510"/>
                  </a:cubicBezTo>
                  <a:cubicBezTo>
                    <a:pt x="1171" y="1602"/>
                    <a:pt x="1233" y="1633"/>
                    <a:pt x="1295" y="1694"/>
                  </a:cubicBezTo>
                  <a:cubicBezTo>
                    <a:pt x="1387" y="1787"/>
                    <a:pt x="1480" y="1879"/>
                    <a:pt x="1572" y="1972"/>
                  </a:cubicBezTo>
                  <a:cubicBezTo>
                    <a:pt x="1572" y="1972"/>
                    <a:pt x="1572" y="2003"/>
                    <a:pt x="1603" y="2003"/>
                  </a:cubicBezTo>
                  <a:cubicBezTo>
                    <a:pt x="1757" y="2157"/>
                    <a:pt x="1911" y="2280"/>
                    <a:pt x="2065" y="2403"/>
                  </a:cubicBezTo>
                  <a:cubicBezTo>
                    <a:pt x="2065" y="2403"/>
                    <a:pt x="2065" y="2434"/>
                    <a:pt x="2096" y="2434"/>
                  </a:cubicBezTo>
                  <a:cubicBezTo>
                    <a:pt x="2126" y="2465"/>
                    <a:pt x="2157" y="2465"/>
                    <a:pt x="2188" y="2495"/>
                  </a:cubicBezTo>
                  <a:cubicBezTo>
                    <a:pt x="2281" y="2588"/>
                    <a:pt x="2404" y="2649"/>
                    <a:pt x="2527" y="2742"/>
                  </a:cubicBezTo>
                  <a:cubicBezTo>
                    <a:pt x="2589" y="2803"/>
                    <a:pt x="2681" y="2834"/>
                    <a:pt x="2773" y="2896"/>
                  </a:cubicBezTo>
                  <a:cubicBezTo>
                    <a:pt x="2958" y="3019"/>
                    <a:pt x="3143" y="3112"/>
                    <a:pt x="3328" y="3173"/>
                  </a:cubicBezTo>
                  <a:cubicBezTo>
                    <a:pt x="3605" y="3327"/>
                    <a:pt x="3882" y="3420"/>
                    <a:pt x="4160" y="3450"/>
                  </a:cubicBezTo>
                  <a:cubicBezTo>
                    <a:pt x="4191" y="3481"/>
                    <a:pt x="4221" y="3481"/>
                    <a:pt x="4283" y="3481"/>
                  </a:cubicBezTo>
                  <a:cubicBezTo>
                    <a:pt x="4421" y="3509"/>
                    <a:pt x="4554" y="3524"/>
                    <a:pt x="4677" y="3524"/>
                  </a:cubicBezTo>
                  <a:cubicBezTo>
                    <a:pt x="4828" y="3524"/>
                    <a:pt x="4965" y="3501"/>
                    <a:pt x="5084" y="3450"/>
                  </a:cubicBezTo>
                  <a:cubicBezTo>
                    <a:pt x="4776" y="3112"/>
                    <a:pt x="4499" y="2773"/>
                    <a:pt x="4221" y="2434"/>
                  </a:cubicBezTo>
                  <a:cubicBezTo>
                    <a:pt x="4160" y="2341"/>
                    <a:pt x="4098" y="2280"/>
                    <a:pt x="4037" y="2218"/>
                  </a:cubicBezTo>
                  <a:cubicBezTo>
                    <a:pt x="3975" y="2157"/>
                    <a:pt x="3913" y="2126"/>
                    <a:pt x="3852" y="2095"/>
                  </a:cubicBezTo>
                  <a:cubicBezTo>
                    <a:pt x="3544" y="1910"/>
                    <a:pt x="3236" y="1694"/>
                    <a:pt x="2897" y="1448"/>
                  </a:cubicBezTo>
                  <a:cubicBezTo>
                    <a:pt x="2835" y="1417"/>
                    <a:pt x="2773" y="1356"/>
                    <a:pt x="2712" y="1294"/>
                  </a:cubicBezTo>
                  <a:cubicBezTo>
                    <a:pt x="2527" y="1171"/>
                    <a:pt x="2373" y="1017"/>
                    <a:pt x="2188" y="893"/>
                  </a:cubicBezTo>
                  <a:cubicBezTo>
                    <a:pt x="2157" y="863"/>
                    <a:pt x="2126" y="832"/>
                    <a:pt x="2096" y="801"/>
                  </a:cubicBezTo>
                  <a:cubicBezTo>
                    <a:pt x="2065" y="770"/>
                    <a:pt x="2034" y="739"/>
                    <a:pt x="2034" y="739"/>
                  </a:cubicBezTo>
                  <a:lnTo>
                    <a:pt x="1911" y="739"/>
                  </a:lnTo>
                  <a:cubicBezTo>
                    <a:pt x="1845" y="747"/>
                    <a:pt x="1778" y="751"/>
                    <a:pt x="1709" y="751"/>
                  </a:cubicBezTo>
                  <a:cubicBezTo>
                    <a:pt x="1486" y="751"/>
                    <a:pt x="1245" y="710"/>
                    <a:pt x="987" y="616"/>
                  </a:cubicBezTo>
                  <a:cubicBezTo>
                    <a:pt x="987" y="585"/>
                    <a:pt x="956" y="585"/>
                    <a:pt x="925" y="585"/>
                  </a:cubicBezTo>
                  <a:cubicBezTo>
                    <a:pt x="925" y="585"/>
                    <a:pt x="894" y="555"/>
                    <a:pt x="894" y="555"/>
                  </a:cubicBezTo>
                  <a:cubicBezTo>
                    <a:pt x="740" y="493"/>
                    <a:pt x="617" y="431"/>
                    <a:pt x="494" y="370"/>
                  </a:cubicBezTo>
                  <a:cubicBezTo>
                    <a:pt x="340" y="247"/>
                    <a:pt x="155" y="154"/>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968;p48">
              <a:extLst>
                <a:ext uri="{FF2B5EF4-FFF2-40B4-BE49-F238E27FC236}">
                  <a16:creationId xmlns:a16="http://schemas.microsoft.com/office/drawing/2014/main" id="{72655188-8A1B-5045-4CBF-BBD4EFCDEAA9}"/>
                </a:ext>
              </a:extLst>
            </p:cNvPr>
            <p:cNvSpPr/>
            <p:nvPr/>
          </p:nvSpPr>
          <p:spPr>
            <a:xfrm>
              <a:off x="2316975" y="4937750"/>
              <a:ext cx="274225" cy="95225"/>
            </a:xfrm>
            <a:custGeom>
              <a:avLst/>
              <a:gdLst/>
              <a:ahLst/>
              <a:cxnLst/>
              <a:rect l="l" t="t" r="r" b="b"/>
              <a:pathLst>
                <a:path w="10969" h="3809" extrusionOk="0">
                  <a:moveTo>
                    <a:pt x="2127" y="185"/>
                  </a:moveTo>
                  <a:lnTo>
                    <a:pt x="2127" y="185"/>
                  </a:lnTo>
                  <a:cubicBezTo>
                    <a:pt x="2138" y="196"/>
                    <a:pt x="2154" y="204"/>
                    <a:pt x="2171" y="210"/>
                  </a:cubicBezTo>
                  <a:lnTo>
                    <a:pt x="2171" y="210"/>
                  </a:lnTo>
                  <a:cubicBezTo>
                    <a:pt x="2158" y="201"/>
                    <a:pt x="2143" y="193"/>
                    <a:pt x="2127" y="185"/>
                  </a:cubicBezTo>
                  <a:close/>
                  <a:moveTo>
                    <a:pt x="5177" y="0"/>
                  </a:moveTo>
                  <a:lnTo>
                    <a:pt x="5177" y="0"/>
                  </a:lnTo>
                  <a:cubicBezTo>
                    <a:pt x="5639" y="277"/>
                    <a:pt x="6101" y="524"/>
                    <a:pt x="6563" y="770"/>
                  </a:cubicBezTo>
                  <a:cubicBezTo>
                    <a:pt x="6779" y="863"/>
                    <a:pt x="6994" y="986"/>
                    <a:pt x="7241" y="1078"/>
                  </a:cubicBezTo>
                  <a:cubicBezTo>
                    <a:pt x="7333" y="1109"/>
                    <a:pt x="7456" y="1171"/>
                    <a:pt x="7549" y="1202"/>
                  </a:cubicBezTo>
                  <a:cubicBezTo>
                    <a:pt x="7672" y="1263"/>
                    <a:pt x="7795" y="1294"/>
                    <a:pt x="7918" y="1325"/>
                  </a:cubicBezTo>
                  <a:cubicBezTo>
                    <a:pt x="8226" y="1448"/>
                    <a:pt x="8535" y="1540"/>
                    <a:pt x="8873" y="1633"/>
                  </a:cubicBezTo>
                  <a:cubicBezTo>
                    <a:pt x="8997" y="1664"/>
                    <a:pt x="9120" y="1694"/>
                    <a:pt x="9243" y="1725"/>
                  </a:cubicBezTo>
                  <a:lnTo>
                    <a:pt x="8966" y="1725"/>
                  </a:lnTo>
                  <a:cubicBezTo>
                    <a:pt x="8781" y="1694"/>
                    <a:pt x="8565" y="1694"/>
                    <a:pt x="8380" y="1664"/>
                  </a:cubicBezTo>
                  <a:cubicBezTo>
                    <a:pt x="8257" y="1633"/>
                    <a:pt x="8165" y="1633"/>
                    <a:pt x="8042" y="1602"/>
                  </a:cubicBezTo>
                  <a:lnTo>
                    <a:pt x="7980" y="1602"/>
                  </a:lnTo>
                  <a:cubicBezTo>
                    <a:pt x="7795" y="1540"/>
                    <a:pt x="7610" y="1510"/>
                    <a:pt x="7425" y="1448"/>
                  </a:cubicBezTo>
                  <a:cubicBezTo>
                    <a:pt x="6501" y="1171"/>
                    <a:pt x="5515" y="739"/>
                    <a:pt x="4653" y="246"/>
                  </a:cubicBezTo>
                  <a:cubicBezTo>
                    <a:pt x="4591" y="246"/>
                    <a:pt x="4560" y="246"/>
                    <a:pt x="4530" y="277"/>
                  </a:cubicBezTo>
                  <a:lnTo>
                    <a:pt x="4499" y="277"/>
                  </a:lnTo>
                  <a:cubicBezTo>
                    <a:pt x="4345" y="308"/>
                    <a:pt x="4160" y="339"/>
                    <a:pt x="3975" y="370"/>
                  </a:cubicBezTo>
                  <a:cubicBezTo>
                    <a:pt x="3852" y="401"/>
                    <a:pt x="3729" y="401"/>
                    <a:pt x="3605" y="401"/>
                  </a:cubicBezTo>
                  <a:lnTo>
                    <a:pt x="3082" y="401"/>
                  </a:lnTo>
                  <a:cubicBezTo>
                    <a:pt x="2928" y="370"/>
                    <a:pt x="2804" y="339"/>
                    <a:pt x="2650" y="339"/>
                  </a:cubicBezTo>
                  <a:cubicBezTo>
                    <a:pt x="2620" y="308"/>
                    <a:pt x="2558" y="308"/>
                    <a:pt x="2496" y="277"/>
                  </a:cubicBezTo>
                  <a:lnTo>
                    <a:pt x="2466" y="277"/>
                  </a:lnTo>
                  <a:cubicBezTo>
                    <a:pt x="2404" y="277"/>
                    <a:pt x="2311" y="246"/>
                    <a:pt x="2250" y="246"/>
                  </a:cubicBezTo>
                  <a:cubicBezTo>
                    <a:pt x="2231" y="227"/>
                    <a:pt x="2199" y="220"/>
                    <a:pt x="2171" y="210"/>
                  </a:cubicBezTo>
                  <a:lnTo>
                    <a:pt x="2171" y="210"/>
                  </a:lnTo>
                  <a:cubicBezTo>
                    <a:pt x="2207" y="232"/>
                    <a:pt x="2236" y="255"/>
                    <a:pt x="2281" y="277"/>
                  </a:cubicBezTo>
                  <a:cubicBezTo>
                    <a:pt x="2342" y="308"/>
                    <a:pt x="2404" y="339"/>
                    <a:pt x="2466" y="370"/>
                  </a:cubicBezTo>
                  <a:cubicBezTo>
                    <a:pt x="2466" y="401"/>
                    <a:pt x="2496" y="401"/>
                    <a:pt x="2496" y="401"/>
                  </a:cubicBezTo>
                  <a:cubicBezTo>
                    <a:pt x="2589" y="431"/>
                    <a:pt x="2650" y="493"/>
                    <a:pt x="2743" y="524"/>
                  </a:cubicBezTo>
                  <a:cubicBezTo>
                    <a:pt x="2804" y="555"/>
                    <a:pt x="2835" y="585"/>
                    <a:pt x="2897" y="616"/>
                  </a:cubicBezTo>
                  <a:cubicBezTo>
                    <a:pt x="2989" y="647"/>
                    <a:pt x="3082" y="709"/>
                    <a:pt x="3174" y="739"/>
                  </a:cubicBezTo>
                  <a:cubicBezTo>
                    <a:pt x="3143" y="770"/>
                    <a:pt x="3143" y="770"/>
                    <a:pt x="3143" y="770"/>
                  </a:cubicBezTo>
                  <a:cubicBezTo>
                    <a:pt x="3112" y="801"/>
                    <a:pt x="3112" y="801"/>
                    <a:pt x="3112" y="801"/>
                  </a:cubicBezTo>
                  <a:cubicBezTo>
                    <a:pt x="3051" y="863"/>
                    <a:pt x="2989" y="893"/>
                    <a:pt x="2928" y="955"/>
                  </a:cubicBezTo>
                  <a:cubicBezTo>
                    <a:pt x="2897" y="986"/>
                    <a:pt x="2866" y="986"/>
                    <a:pt x="2866" y="986"/>
                  </a:cubicBezTo>
                  <a:cubicBezTo>
                    <a:pt x="2804" y="1047"/>
                    <a:pt x="2712" y="1078"/>
                    <a:pt x="2650" y="1109"/>
                  </a:cubicBezTo>
                  <a:lnTo>
                    <a:pt x="2589" y="1109"/>
                  </a:lnTo>
                  <a:cubicBezTo>
                    <a:pt x="2558" y="1140"/>
                    <a:pt x="2558" y="1140"/>
                    <a:pt x="2527" y="1140"/>
                  </a:cubicBezTo>
                  <a:cubicBezTo>
                    <a:pt x="2558" y="1171"/>
                    <a:pt x="2589" y="1202"/>
                    <a:pt x="2620" y="1232"/>
                  </a:cubicBezTo>
                  <a:cubicBezTo>
                    <a:pt x="2681" y="1294"/>
                    <a:pt x="2743" y="1325"/>
                    <a:pt x="2804" y="1386"/>
                  </a:cubicBezTo>
                  <a:cubicBezTo>
                    <a:pt x="2958" y="1479"/>
                    <a:pt x="3082" y="1571"/>
                    <a:pt x="3205" y="1694"/>
                  </a:cubicBezTo>
                  <a:cubicBezTo>
                    <a:pt x="3390" y="1818"/>
                    <a:pt x="3575" y="1941"/>
                    <a:pt x="3759" y="2064"/>
                  </a:cubicBezTo>
                  <a:cubicBezTo>
                    <a:pt x="4345" y="2465"/>
                    <a:pt x="4992" y="2834"/>
                    <a:pt x="5731" y="3142"/>
                  </a:cubicBezTo>
                  <a:cubicBezTo>
                    <a:pt x="5177" y="3112"/>
                    <a:pt x="4560" y="2834"/>
                    <a:pt x="3913" y="2465"/>
                  </a:cubicBezTo>
                  <a:cubicBezTo>
                    <a:pt x="3729" y="2372"/>
                    <a:pt x="3575" y="2249"/>
                    <a:pt x="3390" y="2126"/>
                  </a:cubicBezTo>
                  <a:cubicBezTo>
                    <a:pt x="3328" y="2095"/>
                    <a:pt x="3267" y="2033"/>
                    <a:pt x="3205" y="2002"/>
                  </a:cubicBezTo>
                  <a:cubicBezTo>
                    <a:pt x="3051" y="1910"/>
                    <a:pt x="2928" y="1818"/>
                    <a:pt x="2804" y="1725"/>
                  </a:cubicBezTo>
                  <a:cubicBezTo>
                    <a:pt x="2712" y="1633"/>
                    <a:pt x="2620" y="1571"/>
                    <a:pt x="2527" y="1510"/>
                  </a:cubicBezTo>
                  <a:cubicBezTo>
                    <a:pt x="2435" y="1417"/>
                    <a:pt x="2311" y="1325"/>
                    <a:pt x="2188" y="1232"/>
                  </a:cubicBezTo>
                  <a:cubicBezTo>
                    <a:pt x="2096" y="1232"/>
                    <a:pt x="2003" y="1263"/>
                    <a:pt x="1880" y="1263"/>
                  </a:cubicBezTo>
                  <a:cubicBezTo>
                    <a:pt x="1726" y="1263"/>
                    <a:pt x="1572" y="1263"/>
                    <a:pt x="1418" y="1232"/>
                  </a:cubicBezTo>
                  <a:cubicBezTo>
                    <a:pt x="1387" y="1232"/>
                    <a:pt x="1326" y="1232"/>
                    <a:pt x="1295" y="1202"/>
                  </a:cubicBezTo>
                  <a:lnTo>
                    <a:pt x="1264" y="1202"/>
                  </a:lnTo>
                  <a:cubicBezTo>
                    <a:pt x="1172" y="1202"/>
                    <a:pt x="1110" y="1171"/>
                    <a:pt x="1048" y="1171"/>
                  </a:cubicBezTo>
                  <a:cubicBezTo>
                    <a:pt x="956" y="1140"/>
                    <a:pt x="864" y="1109"/>
                    <a:pt x="802" y="1078"/>
                  </a:cubicBezTo>
                  <a:cubicBezTo>
                    <a:pt x="740" y="1078"/>
                    <a:pt x="679" y="1047"/>
                    <a:pt x="648" y="1047"/>
                  </a:cubicBezTo>
                  <a:cubicBezTo>
                    <a:pt x="586" y="1017"/>
                    <a:pt x="555" y="1017"/>
                    <a:pt x="494" y="986"/>
                  </a:cubicBezTo>
                  <a:cubicBezTo>
                    <a:pt x="340" y="924"/>
                    <a:pt x="186" y="863"/>
                    <a:pt x="1" y="770"/>
                  </a:cubicBezTo>
                  <a:lnTo>
                    <a:pt x="1" y="770"/>
                  </a:lnTo>
                  <a:cubicBezTo>
                    <a:pt x="155" y="924"/>
                    <a:pt x="278" y="1109"/>
                    <a:pt x="432" y="1263"/>
                  </a:cubicBezTo>
                  <a:cubicBezTo>
                    <a:pt x="494" y="1356"/>
                    <a:pt x="555" y="1417"/>
                    <a:pt x="617" y="1510"/>
                  </a:cubicBezTo>
                  <a:lnTo>
                    <a:pt x="648" y="1510"/>
                  </a:lnTo>
                  <a:cubicBezTo>
                    <a:pt x="648" y="1540"/>
                    <a:pt x="679" y="1571"/>
                    <a:pt x="710" y="1602"/>
                  </a:cubicBezTo>
                  <a:cubicBezTo>
                    <a:pt x="710" y="1602"/>
                    <a:pt x="679" y="1633"/>
                    <a:pt x="679" y="1633"/>
                  </a:cubicBezTo>
                  <a:cubicBezTo>
                    <a:pt x="833" y="1756"/>
                    <a:pt x="987" y="1879"/>
                    <a:pt x="1172" y="2002"/>
                  </a:cubicBezTo>
                  <a:cubicBezTo>
                    <a:pt x="1233" y="2064"/>
                    <a:pt x="1295" y="2095"/>
                    <a:pt x="1356" y="2157"/>
                  </a:cubicBezTo>
                  <a:cubicBezTo>
                    <a:pt x="1603" y="2311"/>
                    <a:pt x="1819" y="2465"/>
                    <a:pt x="2065" y="2619"/>
                  </a:cubicBezTo>
                  <a:cubicBezTo>
                    <a:pt x="2127" y="2649"/>
                    <a:pt x="2157" y="2680"/>
                    <a:pt x="2188" y="2711"/>
                  </a:cubicBezTo>
                  <a:cubicBezTo>
                    <a:pt x="2311" y="2773"/>
                    <a:pt x="2404" y="2834"/>
                    <a:pt x="2527" y="2865"/>
                  </a:cubicBezTo>
                  <a:cubicBezTo>
                    <a:pt x="2558" y="2896"/>
                    <a:pt x="2589" y="2927"/>
                    <a:pt x="2620" y="2927"/>
                  </a:cubicBezTo>
                  <a:cubicBezTo>
                    <a:pt x="2897" y="3081"/>
                    <a:pt x="3143" y="3204"/>
                    <a:pt x="3390" y="3296"/>
                  </a:cubicBezTo>
                  <a:cubicBezTo>
                    <a:pt x="3575" y="3358"/>
                    <a:pt x="3759" y="3450"/>
                    <a:pt x="3913" y="3481"/>
                  </a:cubicBezTo>
                  <a:cubicBezTo>
                    <a:pt x="4006" y="3512"/>
                    <a:pt x="4067" y="3543"/>
                    <a:pt x="4160" y="3574"/>
                  </a:cubicBezTo>
                  <a:cubicBezTo>
                    <a:pt x="4222" y="3574"/>
                    <a:pt x="4314" y="3604"/>
                    <a:pt x="4376" y="3635"/>
                  </a:cubicBezTo>
                  <a:cubicBezTo>
                    <a:pt x="4869" y="3754"/>
                    <a:pt x="5312" y="3809"/>
                    <a:pt x="5705" y="3809"/>
                  </a:cubicBezTo>
                  <a:cubicBezTo>
                    <a:pt x="5925" y="3809"/>
                    <a:pt x="6128" y="3792"/>
                    <a:pt x="6316" y="3758"/>
                  </a:cubicBezTo>
                  <a:cubicBezTo>
                    <a:pt x="6440" y="3728"/>
                    <a:pt x="6563" y="3697"/>
                    <a:pt x="6686" y="3666"/>
                  </a:cubicBezTo>
                  <a:cubicBezTo>
                    <a:pt x="6717" y="3666"/>
                    <a:pt x="6717" y="3635"/>
                    <a:pt x="6748" y="3635"/>
                  </a:cubicBezTo>
                  <a:cubicBezTo>
                    <a:pt x="6871" y="3574"/>
                    <a:pt x="6994" y="3512"/>
                    <a:pt x="7117" y="3450"/>
                  </a:cubicBezTo>
                  <a:cubicBezTo>
                    <a:pt x="7117" y="3450"/>
                    <a:pt x="7148" y="3420"/>
                    <a:pt x="7148" y="3420"/>
                  </a:cubicBezTo>
                  <a:cubicBezTo>
                    <a:pt x="7117" y="3389"/>
                    <a:pt x="7087" y="3389"/>
                    <a:pt x="7025" y="3358"/>
                  </a:cubicBezTo>
                  <a:cubicBezTo>
                    <a:pt x="6994" y="3327"/>
                    <a:pt x="6933" y="3327"/>
                    <a:pt x="6902" y="3296"/>
                  </a:cubicBezTo>
                  <a:cubicBezTo>
                    <a:pt x="6563" y="3112"/>
                    <a:pt x="6255" y="2927"/>
                    <a:pt x="5916" y="2742"/>
                  </a:cubicBezTo>
                  <a:cubicBezTo>
                    <a:pt x="5700" y="2619"/>
                    <a:pt x="5454" y="2465"/>
                    <a:pt x="5238" y="2311"/>
                  </a:cubicBezTo>
                  <a:cubicBezTo>
                    <a:pt x="5177" y="2311"/>
                    <a:pt x="5146" y="2280"/>
                    <a:pt x="5084" y="2249"/>
                  </a:cubicBezTo>
                  <a:cubicBezTo>
                    <a:pt x="4622" y="2064"/>
                    <a:pt x="4129" y="1787"/>
                    <a:pt x="3667" y="1479"/>
                  </a:cubicBezTo>
                  <a:lnTo>
                    <a:pt x="3667" y="1479"/>
                  </a:lnTo>
                  <a:cubicBezTo>
                    <a:pt x="4037" y="1694"/>
                    <a:pt x="4406" y="1848"/>
                    <a:pt x="4776" y="2002"/>
                  </a:cubicBezTo>
                  <a:cubicBezTo>
                    <a:pt x="4838" y="2033"/>
                    <a:pt x="4868" y="2033"/>
                    <a:pt x="4930" y="2064"/>
                  </a:cubicBezTo>
                  <a:cubicBezTo>
                    <a:pt x="5084" y="2126"/>
                    <a:pt x="5238" y="2187"/>
                    <a:pt x="5392" y="2218"/>
                  </a:cubicBezTo>
                  <a:cubicBezTo>
                    <a:pt x="5423" y="2249"/>
                    <a:pt x="5485" y="2249"/>
                    <a:pt x="5515" y="2280"/>
                  </a:cubicBezTo>
                  <a:cubicBezTo>
                    <a:pt x="5793" y="2341"/>
                    <a:pt x="6039" y="2403"/>
                    <a:pt x="6316" y="2465"/>
                  </a:cubicBezTo>
                  <a:cubicBezTo>
                    <a:pt x="6440" y="2495"/>
                    <a:pt x="6532" y="2526"/>
                    <a:pt x="6655" y="2526"/>
                  </a:cubicBezTo>
                  <a:cubicBezTo>
                    <a:pt x="7156" y="2622"/>
                    <a:pt x="7632" y="2671"/>
                    <a:pt x="8077" y="2671"/>
                  </a:cubicBezTo>
                  <a:cubicBezTo>
                    <a:pt x="8344" y="2671"/>
                    <a:pt x="8600" y="2653"/>
                    <a:pt x="8843" y="2619"/>
                  </a:cubicBezTo>
                  <a:cubicBezTo>
                    <a:pt x="8997" y="2619"/>
                    <a:pt x="9120" y="2588"/>
                    <a:pt x="9243" y="2557"/>
                  </a:cubicBezTo>
                  <a:lnTo>
                    <a:pt x="9305" y="2557"/>
                  </a:lnTo>
                  <a:cubicBezTo>
                    <a:pt x="9397" y="2526"/>
                    <a:pt x="9459" y="2526"/>
                    <a:pt x="9551" y="2495"/>
                  </a:cubicBezTo>
                  <a:cubicBezTo>
                    <a:pt x="9644" y="2465"/>
                    <a:pt x="9736" y="2465"/>
                    <a:pt x="9828" y="2434"/>
                  </a:cubicBezTo>
                  <a:cubicBezTo>
                    <a:pt x="10167" y="2311"/>
                    <a:pt x="10475" y="2187"/>
                    <a:pt x="10691" y="2002"/>
                  </a:cubicBezTo>
                  <a:cubicBezTo>
                    <a:pt x="10814" y="1941"/>
                    <a:pt x="10907" y="1848"/>
                    <a:pt x="10968" y="1756"/>
                  </a:cubicBezTo>
                  <a:cubicBezTo>
                    <a:pt x="10537" y="1633"/>
                    <a:pt x="10106" y="1510"/>
                    <a:pt x="9705" y="1356"/>
                  </a:cubicBezTo>
                  <a:cubicBezTo>
                    <a:pt x="9212" y="1202"/>
                    <a:pt x="8719" y="1017"/>
                    <a:pt x="8226" y="832"/>
                  </a:cubicBezTo>
                  <a:cubicBezTo>
                    <a:pt x="8103" y="801"/>
                    <a:pt x="7980" y="801"/>
                    <a:pt x="7857" y="770"/>
                  </a:cubicBezTo>
                  <a:cubicBezTo>
                    <a:pt x="7518" y="709"/>
                    <a:pt x="7148" y="647"/>
                    <a:pt x="6779" y="555"/>
                  </a:cubicBezTo>
                  <a:cubicBezTo>
                    <a:pt x="6779" y="524"/>
                    <a:pt x="6748" y="524"/>
                    <a:pt x="6717" y="524"/>
                  </a:cubicBezTo>
                  <a:cubicBezTo>
                    <a:pt x="6563" y="493"/>
                    <a:pt x="6378" y="431"/>
                    <a:pt x="6224" y="370"/>
                  </a:cubicBezTo>
                  <a:cubicBezTo>
                    <a:pt x="6162" y="370"/>
                    <a:pt x="6070" y="339"/>
                    <a:pt x="6008" y="308"/>
                  </a:cubicBezTo>
                  <a:cubicBezTo>
                    <a:pt x="5731" y="216"/>
                    <a:pt x="5454" y="123"/>
                    <a:pt x="5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969;p48">
              <a:extLst>
                <a:ext uri="{FF2B5EF4-FFF2-40B4-BE49-F238E27FC236}">
                  <a16:creationId xmlns:a16="http://schemas.microsoft.com/office/drawing/2014/main" id="{202CE350-2B03-EB61-C60A-A648461D5739}"/>
                </a:ext>
              </a:extLst>
            </p:cNvPr>
            <p:cNvSpPr/>
            <p:nvPr/>
          </p:nvSpPr>
          <p:spPr>
            <a:xfrm>
              <a:off x="2421725" y="4893850"/>
              <a:ext cx="224925" cy="59325"/>
            </a:xfrm>
            <a:custGeom>
              <a:avLst/>
              <a:gdLst/>
              <a:ahLst/>
              <a:cxnLst/>
              <a:rect l="l" t="t" r="r" b="b"/>
              <a:pathLst>
                <a:path w="8997" h="2373" extrusionOk="0">
                  <a:moveTo>
                    <a:pt x="2496" y="0"/>
                  </a:moveTo>
                  <a:cubicBezTo>
                    <a:pt x="2465" y="31"/>
                    <a:pt x="2434" y="62"/>
                    <a:pt x="2404" y="62"/>
                  </a:cubicBezTo>
                  <a:cubicBezTo>
                    <a:pt x="2619" y="154"/>
                    <a:pt x="2835" y="216"/>
                    <a:pt x="3081" y="277"/>
                  </a:cubicBezTo>
                  <a:cubicBezTo>
                    <a:pt x="3882" y="524"/>
                    <a:pt x="4683" y="709"/>
                    <a:pt x="5546" y="863"/>
                  </a:cubicBezTo>
                  <a:cubicBezTo>
                    <a:pt x="5977" y="955"/>
                    <a:pt x="6439" y="1017"/>
                    <a:pt x="6932" y="1078"/>
                  </a:cubicBezTo>
                  <a:cubicBezTo>
                    <a:pt x="6963" y="1109"/>
                    <a:pt x="7025" y="1109"/>
                    <a:pt x="7056" y="1109"/>
                  </a:cubicBezTo>
                  <a:lnTo>
                    <a:pt x="7025" y="1109"/>
                  </a:lnTo>
                  <a:cubicBezTo>
                    <a:pt x="6809" y="1171"/>
                    <a:pt x="6563" y="1201"/>
                    <a:pt x="6347" y="1201"/>
                  </a:cubicBezTo>
                  <a:cubicBezTo>
                    <a:pt x="6208" y="1209"/>
                    <a:pt x="6068" y="1213"/>
                    <a:pt x="5925" y="1213"/>
                  </a:cubicBezTo>
                  <a:cubicBezTo>
                    <a:pt x="5498" y="1213"/>
                    <a:pt x="5053" y="1178"/>
                    <a:pt x="4591" y="1109"/>
                  </a:cubicBezTo>
                  <a:cubicBezTo>
                    <a:pt x="4375" y="1078"/>
                    <a:pt x="4160" y="1047"/>
                    <a:pt x="3913" y="1017"/>
                  </a:cubicBezTo>
                  <a:cubicBezTo>
                    <a:pt x="3852" y="986"/>
                    <a:pt x="3821" y="986"/>
                    <a:pt x="3759" y="986"/>
                  </a:cubicBezTo>
                  <a:cubicBezTo>
                    <a:pt x="3482" y="893"/>
                    <a:pt x="3174" y="832"/>
                    <a:pt x="2897" y="739"/>
                  </a:cubicBezTo>
                  <a:cubicBezTo>
                    <a:pt x="2773" y="709"/>
                    <a:pt x="2619" y="678"/>
                    <a:pt x="2496" y="647"/>
                  </a:cubicBezTo>
                  <a:cubicBezTo>
                    <a:pt x="2373" y="616"/>
                    <a:pt x="2250" y="585"/>
                    <a:pt x="2126" y="524"/>
                  </a:cubicBezTo>
                  <a:cubicBezTo>
                    <a:pt x="2003" y="493"/>
                    <a:pt x="1911" y="462"/>
                    <a:pt x="1788" y="401"/>
                  </a:cubicBezTo>
                  <a:cubicBezTo>
                    <a:pt x="1695" y="431"/>
                    <a:pt x="1633" y="462"/>
                    <a:pt x="1541" y="493"/>
                  </a:cubicBezTo>
                  <a:cubicBezTo>
                    <a:pt x="1479" y="524"/>
                    <a:pt x="1418" y="524"/>
                    <a:pt x="1356" y="555"/>
                  </a:cubicBezTo>
                  <a:lnTo>
                    <a:pt x="1295" y="555"/>
                  </a:lnTo>
                  <a:cubicBezTo>
                    <a:pt x="1079" y="616"/>
                    <a:pt x="833" y="678"/>
                    <a:pt x="586" y="678"/>
                  </a:cubicBezTo>
                  <a:cubicBezTo>
                    <a:pt x="494" y="709"/>
                    <a:pt x="370" y="709"/>
                    <a:pt x="278" y="709"/>
                  </a:cubicBezTo>
                  <a:lnTo>
                    <a:pt x="1" y="709"/>
                  </a:lnTo>
                  <a:cubicBezTo>
                    <a:pt x="62" y="739"/>
                    <a:pt x="155" y="770"/>
                    <a:pt x="247" y="801"/>
                  </a:cubicBezTo>
                  <a:cubicBezTo>
                    <a:pt x="340" y="832"/>
                    <a:pt x="432" y="863"/>
                    <a:pt x="524" y="893"/>
                  </a:cubicBezTo>
                  <a:cubicBezTo>
                    <a:pt x="678" y="955"/>
                    <a:pt x="863" y="986"/>
                    <a:pt x="1017" y="1047"/>
                  </a:cubicBezTo>
                  <a:lnTo>
                    <a:pt x="1048" y="1047"/>
                  </a:lnTo>
                  <a:cubicBezTo>
                    <a:pt x="1233" y="1109"/>
                    <a:pt x="1418" y="1171"/>
                    <a:pt x="1603" y="1232"/>
                  </a:cubicBezTo>
                  <a:cubicBezTo>
                    <a:pt x="1572" y="1232"/>
                    <a:pt x="1572" y="1263"/>
                    <a:pt x="1541" y="1263"/>
                  </a:cubicBezTo>
                  <a:cubicBezTo>
                    <a:pt x="1510" y="1325"/>
                    <a:pt x="1479" y="1356"/>
                    <a:pt x="1449" y="1386"/>
                  </a:cubicBezTo>
                  <a:cubicBezTo>
                    <a:pt x="1418" y="1417"/>
                    <a:pt x="1418" y="1448"/>
                    <a:pt x="1387" y="1448"/>
                  </a:cubicBezTo>
                  <a:cubicBezTo>
                    <a:pt x="1387" y="1479"/>
                    <a:pt x="1387" y="1479"/>
                    <a:pt x="1387" y="1479"/>
                  </a:cubicBezTo>
                  <a:cubicBezTo>
                    <a:pt x="1325" y="1510"/>
                    <a:pt x="1295" y="1540"/>
                    <a:pt x="1233" y="1602"/>
                  </a:cubicBezTo>
                  <a:cubicBezTo>
                    <a:pt x="1479" y="1694"/>
                    <a:pt x="1726" y="1787"/>
                    <a:pt x="1942" y="1848"/>
                  </a:cubicBezTo>
                  <a:cubicBezTo>
                    <a:pt x="1972" y="1848"/>
                    <a:pt x="2003" y="1879"/>
                    <a:pt x="2034" y="1879"/>
                  </a:cubicBezTo>
                  <a:cubicBezTo>
                    <a:pt x="2311" y="1972"/>
                    <a:pt x="2558" y="2033"/>
                    <a:pt x="2835" y="2095"/>
                  </a:cubicBezTo>
                  <a:cubicBezTo>
                    <a:pt x="2958" y="2126"/>
                    <a:pt x="3112" y="2157"/>
                    <a:pt x="3235" y="2187"/>
                  </a:cubicBezTo>
                  <a:cubicBezTo>
                    <a:pt x="3513" y="2218"/>
                    <a:pt x="3790" y="2280"/>
                    <a:pt x="4036" y="2311"/>
                  </a:cubicBezTo>
                  <a:lnTo>
                    <a:pt x="4252" y="2311"/>
                  </a:lnTo>
                  <a:cubicBezTo>
                    <a:pt x="4560" y="2341"/>
                    <a:pt x="4837" y="2372"/>
                    <a:pt x="5115" y="2372"/>
                  </a:cubicBezTo>
                  <a:cubicBezTo>
                    <a:pt x="5330" y="2372"/>
                    <a:pt x="5515" y="2372"/>
                    <a:pt x="5700" y="2341"/>
                  </a:cubicBezTo>
                  <a:lnTo>
                    <a:pt x="5916" y="2341"/>
                  </a:lnTo>
                  <a:cubicBezTo>
                    <a:pt x="6039" y="2311"/>
                    <a:pt x="6131" y="2311"/>
                    <a:pt x="6224" y="2311"/>
                  </a:cubicBezTo>
                  <a:cubicBezTo>
                    <a:pt x="6255" y="2280"/>
                    <a:pt x="6285" y="2280"/>
                    <a:pt x="6316" y="2280"/>
                  </a:cubicBezTo>
                  <a:cubicBezTo>
                    <a:pt x="6439" y="2280"/>
                    <a:pt x="6532" y="2249"/>
                    <a:pt x="6624" y="2218"/>
                  </a:cubicBezTo>
                  <a:cubicBezTo>
                    <a:pt x="7086" y="2126"/>
                    <a:pt x="7487" y="2002"/>
                    <a:pt x="7857" y="1848"/>
                  </a:cubicBezTo>
                  <a:cubicBezTo>
                    <a:pt x="8041" y="1756"/>
                    <a:pt x="8226" y="1664"/>
                    <a:pt x="8380" y="1571"/>
                  </a:cubicBezTo>
                  <a:cubicBezTo>
                    <a:pt x="8565" y="1448"/>
                    <a:pt x="8719" y="1325"/>
                    <a:pt x="8842" y="1171"/>
                  </a:cubicBezTo>
                  <a:cubicBezTo>
                    <a:pt x="8873" y="1171"/>
                    <a:pt x="8873" y="1140"/>
                    <a:pt x="8904" y="1109"/>
                  </a:cubicBezTo>
                  <a:cubicBezTo>
                    <a:pt x="8935" y="1078"/>
                    <a:pt x="8966" y="1047"/>
                    <a:pt x="8966" y="1017"/>
                  </a:cubicBezTo>
                  <a:lnTo>
                    <a:pt x="8996" y="1017"/>
                  </a:lnTo>
                  <a:cubicBezTo>
                    <a:pt x="8904" y="986"/>
                    <a:pt x="8842" y="955"/>
                    <a:pt x="8750" y="955"/>
                  </a:cubicBezTo>
                  <a:cubicBezTo>
                    <a:pt x="8319" y="863"/>
                    <a:pt x="7887" y="770"/>
                    <a:pt x="7456" y="647"/>
                  </a:cubicBezTo>
                  <a:cubicBezTo>
                    <a:pt x="7056" y="555"/>
                    <a:pt x="6686" y="462"/>
                    <a:pt x="6316" y="339"/>
                  </a:cubicBezTo>
                  <a:cubicBezTo>
                    <a:pt x="6131" y="308"/>
                    <a:pt x="5977" y="246"/>
                    <a:pt x="5792" y="185"/>
                  </a:cubicBezTo>
                  <a:cubicBezTo>
                    <a:pt x="5522" y="221"/>
                    <a:pt x="5240" y="236"/>
                    <a:pt x="4949" y="236"/>
                  </a:cubicBezTo>
                  <a:cubicBezTo>
                    <a:pt x="4742" y="236"/>
                    <a:pt x="4531" y="228"/>
                    <a:pt x="4314" y="216"/>
                  </a:cubicBezTo>
                  <a:cubicBezTo>
                    <a:pt x="4160" y="216"/>
                    <a:pt x="4006" y="216"/>
                    <a:pt x="3882" y="185"/>
                  </a:cubicBezTo>
                  <a:cubicBezTo>
                    <a:pt x="3451" y="154"/>
                    <a:pt x="3051" y="92"/>
                    <a:pt x="2619" y="31"/>
                  </a:cubicBezTo>
                  <a:cubicBezTo>
                    <a:pt x="2589" y="31"/>
                    <a:pt x="2527" y="31"/>
                    <a:pt x="2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970;p48">
              <a:extLst>
                <a:ext uri="{FF2B5EF4-FFF2-40B4-BE49-F238E27FC236}">
                  <a16:creationId xmlns:a16="http://schemas.microsoft.com/office/drawing/2014/main" id="{D982C12E-F627-E157-BC5C-1CE4AF5848A6}"/>
                </a:ext>
              </a:extLst>
            </p:cNvPr>
            <p:cNvSpPr/>
            <p:nvPr/>
          </p:nvSpPr>
          <p:spPr>
            <a:xfrm>
              <a:off x="2446375" y="4725175"/>
              <a:ext cx="292700" cy="166375"/>
            </a:xfrm>
            <a:custGeom>
              <a:avLst/>
              <a:gdLst/>
              <a:ahLst/>
              <a:cxnLst/>
              <a:rect l="l" t="t" r="r" b="b"/>
              <a:pathLst>
                <a:path w="11708" h="6655" extrusionOk="0">
                  <a:moveTo>
                    <a:pt x="11707" y="0"/>
                  </a:moveTo>
                  <a:lnTo>
                    <a:pt x="11707" y="0"/>
                  </a:lnTo>
                  <a:cubicBezTo>
                    <a:pt x="11430" y="62"/>
                    <a:pt x="11122" y="123"/>
                    <a:pt x="10814" y="185"/>
                  </a:cubicBezTo>
                  <a:cubicBezTo>
                    <a:pt x="8688" y="586"/>
                    <a:pt x="6501" y="740"/>
                    <a:pt x="4406" y="740"/>
                  </a:cubicBezTo>
                  <a:cubicBezTo>
                    <a:pt x="4375" y="770"/>
                    <a:pt x="4375" y="770"/>
                    <a:pt x="4375" y="801"/>
                  </a:cubicBezTo>
                  <a:cubicBezTo>
                    <a:pt x="4344" y="924"/>
                    <a:pt x="4314" y="1048"/>
                    <a:pt x="4283" y="1171"/>
                  </a:cubicBezTo>
                  <a:cubicBezTo>
                    <a:pt x="4221" y="1325"/>
                    <a:pt x="4160" y="1479"/>
                    <a:pt x="4067" y="1602"/>
                  </a:cubicBezTo>
                  <a:cubicBezTo>
                    <a:pt x="5977" y="1602"/>
                    <a:pt x="7887" y="1479"/>
                    <a:pt x="9551" y="1202"/>
                  </a:cubicBezTo>
                  <a:lnTo>
                    <a:pt x="9551" y="1202"/>
                  </a:lnTo>
                  <a:cubicBezTo>
                    <a:pt x="9397" y="1325"/>
                    <a:pt x="9243" y="1448"/>
                    <a:pt x="9089" y="1571"/>
                  </a:cubicBezTo>
                  <a:cubicBezTo>
                    <a:pt x="8935" y="1664"/>
                    <a:pt x="8781" y="1756"/>
                    <a:pt x="8627" y="1849"/>
                  </a:cubicBezTo>
                  <a:cubicBezTo>
                    <a:pt x="8072" y="2157"/>
                    <a:pt x="7333" y="2372"/>
                    <a:pt x="6162" y="2434"/>
                  </a:cubicBezTo>
                  <a:cubicBezTo>
                    <a:pt x="5907" y="2447"/>
                    <a:pt x="5636" y="2454"/>
                    <a:pt x="5347" y="2454"/>
                  </a:cubicBezTo>
                  <a:cubicBezTo>
                    <a:pt x="4938" y="2454"/>
                    <a:pt x="4493" y="2439"/>
                    <a:pt x="4005" y="2403"/>
                  </a:cubicBezTo>
                  <a:cubicBezTo>
                    <a:pt x="3851" y="2403"/>
                    <a:pt x="3667" y="2372"/>
                    <a:pt x="3513" y="2372"/>
                  </a:cubicBezTo>
                  <a:cubicBezTo>
                    <a:pt x="3513" y="2372"/>
                    <a:pt x="3482" y="2372"/>
                    <a:pt x="3482" y="2403"/>
                  </a:cubicBezTo>
                  <a:cubicBezTo>
                    <a:pt x="3482" y="2403"/>
                    <a:pt x="3451" y="2403"/>
                    <a:pt x="3451" y="2434"/>
                  </a:cubicBezTo>
                  <a:cubicBezTo>
                    <a:pt x="3328" y="2557"/>
                    <a:pt x="3174" y="2680"/>
                    <a:pt x="3020" y="2773"/>
                  </a:cubicBezTo>
                  <a:cubicBezTo>
                    <a:pt x="3081" y="2773"/>
                    <a:pt x="3174" y="2804"/>
                    <a:pt x="3266" y="2804"/>
                  </a:cubicBezTo>
                  <a:cubicBezTo>
                    <a:pt x="3266" y="2804"/>
                    <a:pt x="3266" y="2835"/>
                    <a:pt x="3235" y="2835"/>
                  </a:cubicBezTo>
                  <a:cubicBezTo>
                    <a:pt x="3143" y="3081"/>
                    <a:pt x="3020" y="3297"/>
                    <a:pt x="2896" y="3512"/>
                  </a:cubicBezTo>
                  <a:cubicBezTo>
                    <a:pt x="2896" y="3512"/>
                    <a:pt x="2896" y="3512"/>
                    <a:pt x="2896" y="3543"/>
                  </a:cubicBezTo>
                  <a:cubicBezTo>
                    <a:pt x="2866" y="3574"/>
                    <a:pt x="2866" y="3605"/>
                    <a:pt x="2835" y="3636"/>
                  </a:cubicBezTo>
                  <a:cubicBezTo>
                    <a:pt x="2804" y="3697"/>
                    <a:pt x="2773" y="3759"/>
                    <a:pt x="2712" y="3790"/>
                  </a:cubicBezTo>
                  <a:lnTo>
                    <a:pt x="2712" y="3820"/>
                  </a:lnTo>
                  <a:cubicBezTo>
                    <a:pt x="2650" y="3882"/>
                    <a:pt x="2619" y="3974"/>
                    <a:pt x="2558" y="4036"/>
                  </a:cubicBezTo>
                  <a:cubicBezTo>
                    <a:pt x="2558" y="4067"/>
                    <a:pt x="2527" y="4067"/>
                    <a:pt x="2527" y="4098"/>
                  </a:cubicBezTo>
                  <a:cubicBezTo>
                    <a:pt x="2496" y="4128"/>
                    <a:pt x="2465" y="4159"/>
                    <a:pt x="2434" y="4190"/>
                  </a:cubicBezTo>
                  <a:cubicBezTo>
                    <a:pt x="2804" y="4221"/>
                    <a:pt x="3174" y="4221"/>
                    <a:pt x="3513" y="4221"/>
                  </a:cubicBezTo>
                  <a:lnTo>
                    <a:pt x="3697" y="4221"/>
                  </a:lnTo>
                  <a:cubicBezTo>
                    <a:pt x="4098" y="4282"/>
                    <a:pt x="4468" y="4344"/>
                    <a:pt x="4837" y="4375"/>
                  </a:cubicBezTo>
                  <a:cubicBezTo>
                    <a:pt x="5546" y="4467"/>
                    <a:pt x="6254" y="4529"/>
                    <a:pt x="6932" y="4529"/>
                  </a:cubicBezTo>
                  <a:lnTo>
                    <a:pt x="7702" y="4529"/>
                  </a:lnTo>
                  <a:cubicBezTo>
                    <a:pt x="7672" y="4560"/>
                    <a:pt x="7641" y="4621"/>
                    <a:pt x="7579" y="4652"/>
                  </a:cubicBezTo>
                  <a:cubicBezTo>
                    <a:pt x="7517" y="4683"/>
                    <a:pt x="7425" y="4745"/>
                    <a:pt x="7302" y="4775"/>
                  </a:cubicBezTo>
                  <a:cubicBezTo>
                    <a:pt x="7209" y="4837"/>
                    <a:pt x="7086" y="4868"/>
                    <a:pt x="6932" y="4929"/>
                  </a:cubicBezTo>
                  <a:cubicBezTo>
                    <a:pt x="6575" y="5031"/>
                    <a:pt x="6070" y="5091"/>
                    <a:pt x="5416" y="5091"/>
                  </a:cubicBezTo>
                  <a:cubicBezTo>
                    <a:pt x="5281" y="5091"/>
                    <a:pt x="5139" y="5089"/>
                    <a:pt x="4991" y="5083"/>
                  </a:cubicBezTo>
                  <a:cubicBezTo>
                    <a:pt x="4344" y="5083"/>
                    <a:pt x="3605" y="5022"/>
                    <a:pt x="2681" y="4868"/>
                  </a:cubicBezTo>
                  <a:cubicBezTo>
                    <a:pt x="2434" y="4837"/>
                    <a:pt x="2157" y="4775"/>
                    <a:pt x="1880" y="4745"/>
                  </a:cubicBezTo>
                  <a:cubicBezTo>
                    <a:pt x="1757" y="4837"/>
                    <a:pt x="1633" y="4929"/>
                    <a:pt x="1510" y="4991"/>
                  </a:cubicBezTo>
                  <a:cubicBezTo>
                    <a:pt x="1325" y="5145"/>
                    <a:pt x="1110" y="5237"/>
                    <a:pt x="863" y="5330"/>
                  </a:cubicBezTo>
                  <a:cubicBezTo>
                    <a:pt x="863" y="5330"/>
                    <a:pt x="863" y="5361"/>
                    <a:pt x="863" y="5361"/>
                  </a:cubicBezTo>
                  <a:lnTo>
                    <a:pt x="832" y="5361"/>
                  </a:lnTo>
                  <a:cubicBezTo>
                    <a:pt x="771" y="5392"/>
                    <a:pt x="709" y="5422"/>
                    <a:pt x="647" y="5422"/>
                  </a:cubicBezTo>
                  <a:cubicBezTo>
                    <a:pt x="617" y="5453"/>
                    <a:pt x="586" y="5453"/>
                    <a:pt x="555" y="5453"/>
                  </a:cubicBezTo>
                  <a:cubicBezTo>
                    <a:pt x="524" y="5484"/>
                    <a:pt x="493" y="5484"/>
                    <a:pt x="432" y="5484"/>
                  </a:cubicBezTo>
                  <a:cubicBezTo>
                    <a:pt x="309" y="5546"/>
                    <a:pt x="155" y="5576"/>
                    <a:pt x="1" y="5607"/>
                  </a:cubicBezTo>
                  <a:cubicBezTo>
                    <a:pt x="678" y="5792"/>
                    <a:pt x="1387" y="5977"/>
                    <a:pt x="2095" y="6100"/>
                  </a:cubicBezTo>
                  <a:cubicBezTo>
                    <a:pt x="2095" y="6131"/>
                    <a:pt x="2065" y="6162"/>
                    <a:pt x="2065" y="6192"/>
                  </a:cubicBezTo>
                  <a:cubicBezTo>
                    <a:pt x="2003" y="6285"/>
                    <a:pt x="1911" y="6377"/>
                    <a:pt x="1849" y="6470"/>
                  </a:cubicBezTo>
                  <a:cubicBezTo>
                    <a:pt x="1818" y="6501"/>
                    <a:pt x="1818" y="6501"/>
                    <a:pt x="1787" y="6531"/>
                  </a:cubicBezTo>
                  <a:cubicBezTo>
                    <a:pt x="1818" y="6531"/>
                    <a:pt x="1849" y="6531"/>
                    <a:pt x="1880" y="6562"/>
                  </a:cubicBezTo>
                  <a:cubicBezTo>
                    <a:pt x="1972" y="6562"/>
                    <a:pt x="2065" y="6562"/>
                    <a:pt x="2157" y="6593"/>
                  </a:cubicBezTo>
                  <a:cubicBezTo>
                    <a:pt x="2712" y="6655"/>
                    <a:pt x="3235" y="6655"/>
                    <a:pt x="3759" y="6655"/>
                  </a:cubicBezTo>
                  <a:lnTo>
                    <a:pt x="3821" y="6655"/>
                  </a:lnTo>
                  <a:cubicBezTo>
                    <a:pt x="3975" y="6655"/>
                    <a:pt x="4129" y="6624"/>
                    <a:pt x="4283" y="6624"/>
                  </a:cubicBezTo>
                  <a:cubicBezTo>
                    <a:pt x="4283" y="6624"/>
                    <a:pt x="4314" y="6624"/>
                    <a:pt x="4314" y="6593"/>
                  </a:cubicBezTo>
                  <a:lnTo>
                    <a:pt x="4591" y="6593"/>
                  </a:lnTo>
                  <a:cubicBezTo>
                    <a:pt x="4652" y="6562"/>
                    <a:pt x="4714" y="6562"/>
                    <a:pt x="4776" y="6562"/>
                  </a:cubicBezTo>
                  <a:lnTo>
                    <a:pt x="4837" y="6562"/>
                  </a:lnTo>
                  <a:cubicBezTo>
                    <a:pt x="5176" y="6501"/>
                    <a:pt x="5484" y="6439"/>
                    <a:pt x="5792" y="6377"/>
                  </a:cubicBezTo>
                  <a:cubicBezTo>
                    <a:pt x="6162" y="6285"/>
                    <a:pt x="6532" y="6162"/>
                    <a:pt x="6871" y="6008"/>
                  </a:cubicBezTo>
                  <a:cubicBezTo>
                    <a:pt x="7179" y="5884"/>
                    <a:pt x="7456" y="5761"/>
                    <a:pt x="7733" y="5576"/>
                  </a:cubicBezTo>
                  <a:cubicBezTo>
                    <a:pt x="7949" y="5453"/>
                    <a:pt x="8134" y="5330"/>
                    <a:pt x="8288" y="5207"/>
                  </a:cubicBezTo>
                  <a:cubicBezTo>
                    <a:pt x="8380" y="5145"/>
                    <a:pt x="8472" y="5083"/>
                    <a:pt x="8534" y="4991"/>
                  </a:cubicBezTo>
                  <a:cubicBezTo>
                    <a:pt x="8596" y="4929"/>
                    <a:pt x="8657" y="4899"/>
                    <a:pt x="8719" y="4837"/>
                  </a:cubicBezTo>
                  <a:cubicBezTo>
                    <a:pt x="8750" y="4775"/>
                    <a:pt x="8811" y="4745"/>
                    <a:pt x="8873" y="4714"/>
                  </a:cubicBezTo>
                  <a:cubicBezTo>
                    <a:pt x="8904" y="4652"/>
                    <a:pt x="8935" y="4591"/>
                    <a:pt x="8965" y="4560"/>
                  </a:cubicBezTo>
                  <a:cubicBezTo>
                    <a:pt x="8996" y="4529"/>
                    <a:pt x="9027" y="4498"/>
                    <a:pt x="9027" y="4467"/>
                  </a:cubicBezTo>
                  <a:cubicBezTo>
                    <a:pt x="9243" y="4221"/>
                    <a:pt x="9428" y="3974"/>
                    <a:pt x="9551" y="3697"/>
                  </a:cubicBezTo>
                  <a:lnTo>
                    <a:pt x="9551" y="3697"/>
                  </a:lnTo>
                  <a:cubicBezTo>
                    <a:pt x="8873" y="3820"/>
                    <a:pt x="8226" y="3882"/>
                    <a:pt x="7579" y="3882"/>
                  </a:cubicBezTo>
                  <a:cubicBezTo>
                    <a:pt x="7240" y="3974"/>
                    <a:pt x="6871" y="4036"/>
                    <a:pt x="6501" y="4067"/>
                  </a:cubicBezTo>
                  <a:cubicBezTo>
                    <a:pt x="6408" y="4098"/>
                    <a:pt x="6316" y="4098"/>
                    <a:pt x="6224" y="4128"/>
                  </a:cubicBezTo>
                  <a:cubicBezTo>
                    <a:pt x="5946" y="4159"/>
                    <a:pt x="5638" y="4159"/>
                    <a:pt x="5330" y="4190"/>
                  </a:cubicBezTo>
                  <a:lnTo>
                    <a:pt x="4837" y="4190"/>
                  </a:lnTo>
                  <a:cubicBezTo>
                    <a:pt x="4930" y="4159"/>
                    <a:pt x="5053" y="4159"/>
                    <a:pt x="5145" y="4159"/>
                  </a:cubicBezTo>
                  <a:cubicBezTo>
                    <a:pt x="5423" y="4128"/>
                    <a:pt x="5669" y="4098"/>
                    <a:pt x="5916" y="4067"/>
                  </a:cubicBezTo>
                  <a:cubicBezTo>
                    <a:pt x="5977" y="4067"/>
                    <a:pt x="6070" y="4036"/>
                    <a:pt x="6162" y="4036"/>
                  </a:cubicBezTo>
                  <a:cubicBezTo>
                    <a:pt x="6378" y="4005"/>
                    <a:pt x="6593" y="3944"/>
                    <a:pt x="6809" y="3913"/>
                  </a:cubicBezTo>
                  <a:cubicBezTo>
                    <a:pt x="7425" y="3759"/>
                    <a:pt x="8041" y="3574"/>
                    <a:pt x="8596" y="3358"/>
                  </a:cubicBezTo>
                  <a:cubicBezTo>
                    <a:pt x="8904" y="3204"/>
                    <a:pt x="9243" y="3050"/>
                    <a:pt x="9520" y="2865"/>
                  </a:cubicBezTo>
                  <a:cubicBezTo>
                    <a:pt x="9705" y="2742"/>
                    <a:pt x="9890" y="2619"/>
                    <a:pt x="10074" y="2496"/>
                  </a:cubicBezTo>
                  <a:cubicBezTo>
                    <a:pt x="10290" y="2311"/>
                    <a:pt x="10475" y="2126"/>
                    <a:pt x="10660" y="1910"/>
                  </a:cubicBezTo>
                  <a:cubicBezTo>
                    <a:pt x="10783" y="1787"/>
                    <a:pt x="10875" y="1664"/>
                    <a:pt x="10968" y="1541"/>
                  </a:cubicBezTo>
                  <a:cubicBezTo>
                    <a:pt x="11060" y="1417"/>
                    <a:pt x="11153" y="1294"/>
                    <a:pt x="11245" y="1171"/>
                  </a:cubicBezTo>
                  <a:cubicBezTo>
                    <a:pt x="11276" y="1079"/>
                    <a:pt x="11338" y="986"/>
                    <a:pt x="11399" y="894"/>
                  </a:cubicBezTo>
                  <a:cubicBezTo>
                    <a:pt x="11399" y="863"/>
                    <a:pt x="11430" y="801"/>
                    <a:pt x="11430" y="770"/>
                  </a:cubicBezTo>
                  <a:cubicBezTo>
                    <a:pt x="11553" y="524"/>
                    <a:pt x="11646" y="278"/>
                    <a:pt x="11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971;p48">
              <a:extLst>
                <a:ext uri="{FF2B5EF4-FFF2-40B4-BE49-F238E27FC236}">
                  <a16:creationId xmlns:a16="http://schemas.microsoft.com/office/drawing/2014/main" id="{4CA6EE0D-4B4F-99D1-98EB-96569E424CBE}"/>
                </a:ext>
              </a:extLst>
            </p:cNvPr>
            <p:cNvSpPr/>
            <p:nvPr/>
          </p:nvSpPr>
          <p:spPr>
            <a:xfrm>
              <a:off x="2270775" y="4940825"/>
              <a:ext cx="56250" cy="35750"/>
            </a:xfrm>
            <a:custGeom>
              <a:avLst/>
              <a:gdLst/>
              <a:ahLst/>
              <a:cxnLst/>
              <a:rect l="l" t="t" r="r" b="b"/>
              <a:pathLst>
                <a:path w="2250" h="1430" extrusionOk="0">
                  <a:moveTo>
                    <a:pt x="894" y="0"/>
                  </a:moveTo>
                  <a:cubicBezTo>
                    <a:pt x="863" y="0"/>
                    <a:pt x="832" y="31"/>
                    <a:pt x="802" y="31"/>
                  </a:cubicBezTo>
                  <a:cubicBezTo>
                    <a:pt x="802" y="62"/>
                    <a:pt x="802" y="62"/>
                    <a:pt x="802" y="62"/>
                  </a:cubicBezTo>
                  <a:cubicBezTo>
                    <a:pt x="678" y="123"/>
                    <a:pt x="586" y="185"/>
                    <a:pt x="463" y="247"/>
                  </a:cubicBezTo>
                  <a:cubicBezTo>
                    <a:pt x="401" y="278"/>
                    <a:pt x="339" y="308"/>
                    <a:pt x="278" y="339"/>
                  </a:cubicBezTo>
                  <a:cubicBezTo>
                    <a:pt x="278" y="370"/>
                    <a:pt x="247" y="370"/>
                    <a:pt x="216" y="370"/>
                  </a:cubicBezTo>
                  <a:cubicBezTo>
                    <a:pt x="216" y="401"/>
                    <a:pt x="185" y="401"/>
                    <a:pt x="155" y="401"/>
                  </a:cubicBezTo>
                  <a:cubicBezTo>
                    <a:pt x="124" y="432"/>
                    <a:pt x="93" y="432"/>
                    <a:pt x="62" y="462"/>
                  </a:cubicBezTo>
                  <a:cubicBezTo>
                    <a:pt x="31" y="462"/>
                    <a:pt x="1" y="493"/>
                    <a:pt x="1" y="493"/>
                  </a:cubicBezTo>
                  <a:cubicBezTo>
                    <a:pt x="62" y="555"/>
                    <a:pt x="124" y="616"/>
                    <a:pt x="185" y="678"/>
                  </a:cubicBezTo>
                  <a:cubicBezTo>
                    <a:pt x="370" y="863"/>
                    <a:pt x="586" y="1017"/>
                    <a:pt x="771" y="1140"/>
                  </a:cubicBezTo>
                  <a:cubicBezTo>
                    <a:pt x="863" y="1202"/>
                    <a:pt x="986" y="1233"/>
                    <a:pt x="1079" y="1294"/>
                  </a:cubicBezTo>
                  <a:cubicBezTo>
                    <a:pt x="1140" y="1294"/>
                    <a:pt x="1171" y="1325"/>
                    <a:pt x="1202" y="1325"/>
                  </a:cubicBezTo>
                  <a:cubicBezTo>
                    <a:pt x="1233" y="1356"/>
                    <a:pt x="1294" y="1356"/>
                    <a:pt x="1325" y="1356"/>
                  </a:cubicBezTo>
                  <a:cubicBezTo>
                    <a:pt x="1495" y="1407"/>
                    <a:pt x="1646" y="1430"/>
                    <a:pt x="1788" y="1430"/>
                  </a:cubicBezTo>
                  <a:cubicBezTo>
                    <a:pt x="1905" y="1430"/>
                    <a:pt x="2015" y="1414"/>
                    <a:pt x="2126" y="1387"/>
                  </a:cubicBezTo>
                  <a:lnTo>
                    <a:pt x="2219" y="1387"/>
                  </a:lnTo>
                  <a:cubicBezTo>
                    <a:pt x="2219" y="1387"/>
                    <a:pt x="2249" y="1387"/>
                    <a:pt x="2249" y="1356"/>
                  </a:cubicBezTo>
                  <a:lnTo>
                    <a:pt x="2219" y="1356"/>
                  </a:lnTo>
                  <a:cubicBezTo>
                    <a:pt x="2157" y="1263"/>
                    <a:pt x="2065" y="1140"/>
                    <a:pt x="1972" y="1048"/>
                  </a:cubicBezTo>
                  <a:cubicBezTo>
                    <a:pt x="1880" y="924"/>
                    <a:pt x="1787" y="801"/>
                    <a:pt x="1726" y="678"/>
                  </a:cubicBezTo>
                  <a:cubicBezTo>
                    <a:pt x="1664" y="616"/>
                    <a:pt x="1602" y="524"/>
                    <a:pt x="1541" y="462"/>
                  </a:cubicBezTo>
                  <a:cubicBezTo>
                    <a:pt x="1448" y="401"/>
                    <a:pt x="1356" y="339"/>
                    <a:pt x="1264" y="278"/>
                  </a:cubicBezTo>
                  <a:cubicBezTo>
                    <a:pt x="1202" y="216"/>
                    <a:pt x="1110" y="185"/>
                    <a:pt x="1048" y="123"/>
                  </a:cubicBezTo>
                  <a:cubicBezTo>
                    <a:pt x="986" y="93"/>
                    <a:pt x="956" y="31"/>
                    <a:pt x="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972;p48">
              <a:extLst>
                <a:ext uri="{FF2B5EF4-FFF2-40B4-BE49-F238E27FC236}">
                  <a16:creationId xmlns:a16="http://schemas.microsoft.com/office/drawing/2014/main" id="{F40319DB-7CD7-A7D5-5C5D-8A1B5A82033A}"/>
                </a:ext>
              </a:extLst>
            </p:cNvPr>
            <p:cNvSpPr/>
            <p:nvPr/>
          </p:nvSpPr>
          <p:spPr>
            <a:xfrm>
              <a:off x="2296950" y="4895375"/>
              <a:ext cx="154075" cy="68575"/>
            </a:xfrm>
            <a:custGeom>
              <a:avLst/>
              <a:gdLst/>
              <a:ahLst/>
              <a:cxnLst/>
              <a:rect l="l" t="t" r="r" b="b"/>
              <a:pathLst>
                <a:path w="6163" h="2743" extrusionOk="0">
                  <a:moveTo>
                    <a:pt x="2312" y="1"/>
                  </a:moveTo>
                  <a:cubicBezTo>
                    <a:pt x="2312" y="1"/>
                    <a:pt x="2312" y="1"/>
                    <a:pt x="2342" y="31"/>
                  </a:cubicBezTo>
                  <a:cubicBezTo>
                    <a:pt x="2342" y="31"/>
                    <a:pt x="2342" y="1"/>
                    <a:pt x="2342" y="1"/>
                  </a:cubicBezTo>
                  <a:close/>
                  <a:moveTo>
                    <a:pt x="2342" y="31"/>
                  </a:moveTo>
                  <a:cubicBezTo>
                    <a:pt x="2373" y="31"/>
                    <a:pt x="2373" y="31"/>
                    <a:pt x="2404" y="62"/>
                  </a:cubicBezTo>
                  <a:cubicBezTo>
                    <a:pt x="2466" y="93"/>
                    <a:pt x="2527" y="155"/>
                    <a:pt x="2620" y="185"/>
                  </a:cubicBezTo>
                  <a:cubicBezTo>
                    <a:pt x="2650" y="216"/>
                    <a:pt x="2712" y="247"/>
                    <a:pt x="2743" y="278"/>
                  </a:cubicBezTo>
                  <a:cubicBezTo>
                    <a:pt x="2866" y="340"/>
                    <a:pt x="2989" y="401"/>
                    <a:pt x="3112" y="463"/>
                  </a:cubicBezTo>
                  <a:cubicBezTo>
                    <a:pt x="3112" y="494"/>
                    <a:pt x="3143" y="494"/>
                    <a:pt x="3143" y="494"/>
                  </a:cubicBezTo>
                  <a:cubicBezTo>
                    <a:pt x="3174" y="524"/>
                    <a:pt x="3205" y="555"/>
                    <a:pt x="3267" y="555"/>
                  </a:cubicBezTo>
                  <a:cubicBezTo>
                    <a:pt x="3359" y="617"/>
                    <a:pt x="3451" y="648"/>
                    <a:pt x="3544" y="709"/>
                  </a:cubicBezTo>
                  <a:cubicBezTo>
                    <a:pt x="3605" y="740"/>
                    <a:pt x="3636" y="740"/>
                    <a:pt x="3698" y="771"/>
                  </a:cubicBezTo>
                  <a:cubicBezTo>
                    <a:pt x="3913" y="863"/>
                    <a:pt x="4160" y="956"/>
                    <a:pt x="4376" y="1048"/>
                  </a:cubicBezTo>
                  <a:cubicBezTo>
                    <a:pt x="4468" y="1079"/>
                    <a:pt x="4560" y="1110"/>
                    <a:pt x="4653" y="1140"/>
                  </a:cubicBezTo>
                  <a:cubicBezTo>
                    <a:pt x="4714" y="1140"/>
                    <a:pt x="4807" y="1171"/>
                    <a:pt x="4868" y="1202"/>
                  </a:cubicBezTo>
                  <a:cubicBezTo>
                    <a:pt x="4930" y="1202"/>
                    <a:pt x="4961" y="1233"/>
                    <a:pt x="4992" y="1233"/>
                  </a:cubicBezTo>
                  <a:lnTo>
                    <a:pt x="4714" y="1233"/>
                  </a:lnTo>
                  <a:cubicBezTo>
                    <a:pt x="4653" y="1233"/>
                    <a:pt x="4622" y="1233"/>
                    <a:pt x="4560" y="1202"/>
                  </a:cubicBezTo>
                  <a:cubicBezTo>
                    <a:pt x="4437" y="1202"/>
                    <a:pt x="4314" y="1171"/>
                    <a:pt x="4191" y="1140"/>
                  </a:cubicBezTo>
                  <a:cubicBezTo>
                    <a:pt x="4098" y="1140"/>
                    <a:pt x="4037" y="1110"/>
                    <a:pt x="3944" y="1079"/>
                  </a:cubicBezTo>
                  <a:cubicBezTo>
                    <a:pt x="3790" y="1048"/>
                    <a:pt x="3636" y="986"/>
                    <a:pt x="3482" y="925"/>
                  </a:cubicBezTo>
                  <a:cubicBezTo>
                    <a:pt x="3451" y="925"/>
                    <a:pt x="3421" y="925"/>
                    <a:pt x="3390" y="894"/>
                  </a:cubicBezTo>
                  <a:cubicBezTo>
                    <a:pt x="3328" y="894"/>
                    <a:pt x="3267" y="863"/>
                    <a:pt x="3174" y="832"/>
                  </a:cubicBezTo>
                  <a:cubicBezTo>
                    <a:pt x="3082" y="771"/>
                    <a:pt x="2989" y="740"/>
                    <a:pt x="2928" y="709"/>
                  </a:cubicBezTo>
                  <a:cubicBezTo>
                    <a:pt x="2774" y="648"/>
                    <a:pt x="2650" y="586"/>
                    <a:pt x="2527" y="494"/>
                  </a:cubicBezTo>
                  <a:lnTo>
                    <a:pt x="2496" y="494"/>
                  </a:lnTo>
                  <a:cubicBezTo>
                    <a:pt x="2435" y="463"/>
                    <a:pt x="2404" y="432"/>
                    <a:pt x="2342" y="401"/>
                  </a:cubicBezTo>
                  <a:cubicBezTo>
                    <a:pt x="2219" y="340"/>
                    <a:pt x="2065" y="247"/>
                    <a:pt x="1942" y="155"/>
                  </a:cubicBezTo>
                  <a:cubicBezTo>
                    <a:pt x="1911" y="155"/>
                    <a:pt x="1911" y="155"/>
                    <a:pt x="1880" y="124"/>
                  </a:cubicBezTo>
                  <a:cubicBezTo>
                    <a:pt x="1849" y="155"/>
                    <a:pt x="1849" y="185"/>
                    <a:pt x="1819" y="216"/>
                  </a:cubicBezTo>
                  <a:cubicBezTo>
                    <a:pt x="1757" y="278"/>
                    <a:pt x="1665" y="340"/>
                    <a:pt x="1603" y="401"/>
                  </a:cubicBezTo>
                  <a:cubicBezTo>
                    <a:pt x="1541" y="463"/>
                    <a:pt x="1480" y="524"/>
                    <a:pt x="1418" y="586"/>
                  </a:cubicBezTo>
                  <a:cubicBezTo>
                    <a:pt x="1418" y="586"/>
                    <a:pt x="1418" y="617"/>
                    <a:pt x="1418" y="617"/>
                  </a:cubicBezTo>
                  <a:cubicBezTo>
                    <a:pt x="1387" y="648"/>
                    <a:pt x="1356" y="678"/>
                    <a:pt x="1326" y="709"/>
                  </a:cubicBezTo>
                  <a:cubicBezTo>
                    <a:pt x="1295" y="709"/>
                    <a:pt x="1295" y="709"/>
                    <a:pt x="1295" y="740"/>
                  </a:cubicBezTo>
                  <a:cubicBezTo>
                    <a:pt x="1264" y="740"/>
                    <a:pt x="1233" y="771"/>
                    <a:pt x="1202" y="802"/>
                  </a:cubicBezTo>
                  <a:cubicBezTo>
                    <a:pt x="1172" y="832"/>
                    <a:pt x="1141" y="863"/>
                    <a:pt x="1079" y="925"/>
                  </a:cubicBezTo>
                  <a:cubicBezTo>
                    <a:pt x="1048" y="956"/>
                    <a:pt x="1018" y="956"/>
                    <a:pt x="987" y="986"/>
                  </a:cubicBezTo>
                  <a:cubicBezTo>
                    <a:pt x="987" y="1017"/>
                    <a:pt x="956" y="1017"/>
                    <a:pt x="925" y="1048"/>
                  </a:cubicBezTo>
                  <a:cubicBezTo>
                    <a:pt x="894" y="1079"/>
                    <a:pt x="894" y="1079"/>
                    <a:pt x="864" y="1079"/>
                  </a:cubicBezTo>
                  <a:cubicBezTo>
                    <a:pt x="864" y="1079"/>
                    <a:pt x="864" y="1110"/>
                    <a:pt x="864" y="1110"/>
                  </a:cubicBezTo>
                  <a:cubicBezTo>
                    <a:pt x="864" y="1110"/>
                    <a:pt x="894" y="1140"/>
                    <a:pt x="925" y="1140"/>
                  </a:cubicBezTo>
                  <a:cubicBezTo>
                    <a:pt x="1018" y="1233"/>
                    <a:pt x="1141" y="1356"/>
                    <a:pt x="1264" y="1418"/>
                  </a:cubicBezTo>
                  <a:cubicBezTo>
                    <a:pt x="1326" y="1479"/>
                    <a:pt x="1387" y="1510"/>
                    <a:pt x="1449" y="1541"/>
                  </a:cubicBezTo>
                  <a:cubicBezTo>
                    <a:pt x="1449" y="1572"/>
                    <a:pt x="1480" y="1572"/>
                    <a:pt x="1480" y="1572"/>
                  </a:cubicBezTo>
                  <a:cubicBezTo>
                    <a:pt x="1511" y="1603"/>
                    <a:pt x="1511" y="1603"/>
                    <a:pt x="1541" y="1633"/>
                  </a:cubicBezTo>
                  <a:cubicBezTo>
                    <a:pt x="1665" y="1726"/>
                    <a:pt x="1819" y="1818"/>
                    <a:pt x="1942" y="1880"/>
                  </a:cubicBezTo>
                  <a:cubicBezTo>
                    <a:pt x="2003" y="1941"/>
                    <a:pt x="2096" y="1972"/>
                    <a:pt x="2157" y="2003"/>
                  </a:cubicBezTo>
                  <a:cubicBezTo>
                    <a:pt x="2188" y="2034"/>
                    <a:pt x="2250" y="2034"/>
                    <a:pt x="2281" y="2065"/>
                  </a:cubicBezTo>
                  <a:cubicBezTo>
                    <a:pt x="2342" y="2096"/>
                    <a:pt x="2404" y="2126"/>
                    <a:pt x="2496" y="2157"/>
                  </a:cubicBezTo>
                  <a:cubicBezTo>
                    <a:pt x="2496" y="2188"/>
                    <a:pt x="2496" y="2188"/>
                    <a:pt x="2527" y="2188"/>
                  </a:cubicBezTo>
                  <a:cubicBezTo>
                    <a:pt x="2558" y="2219"/>
                    <a:pt x="2620" y="2250"/>
                    <a:pt x="2681" y="2250"/>
                  </a:cubicBezTo>
                  <a:lnTo>
                    <a:pt x="2496" y="2250"/>
                  </a:lnTo>
                  <a:cubicBezTo>
                    <a:pt x="2435" y="2219"/>
                    <a:pt x="2342" y="2219"/>
                    <a:pt x="2281" y="2188"/>
                  </a:cubicBezTo>
                  <a:cubicBezTo>
                    <a:pt x="2219" y="2157"/>
                    <a:pt x="2188" y="2157"/>
                    <a:pt x="2157" y="2126"/>
                  </a:cubicBezTo>
                  <a:cubicBezTo>
                    <a:pt x="2127" y="2126"/>
                    <a:pt x="2096" y="2126"/>
                    <a:pt x="2065" y="2096"/>
                  </a:cubicBezTo>
                  <a:cubicBezTo>
                    <a:pt x="2003" y="2096"/>
                    <a:pt x="1942" y="2065"/>
                    <a:pt x="1880" y="2034"/>
                  </a:cubicBezTo>
                  <a:cubicBezTo>
                    <a:pt x="1757" y="1972"/>
                    <a:pt x="1634" y="1880"/>
                    <a:pt x="1511" y="1818"/>
                  </a:cubicBezTo>
                  <a:cubicBezTo>
                    <a:pt x="1480" y="1787"/>
                    <a:pt x="1480" y="1787"/>
                    <a:pt x="1449" y="1757"/>
                  </a:cubicBezTo>
                  <a:cubicBezTo>
                    <a:pt x="1387" y="1726"/>
                    <a:pt x="1295" y="1664"/>
                    <a:pt x="1233" y="1633"/>
                  </a:cubicBezTo>
                  <a:cubicBezTo>
                    <a:pt x="1202" y="1603"/>
                    <a:pt x="1202" y="1603"/>
                    <a:pt x="1172" y="1603"/>
                  </a:cubicBezTo>
                  <a:cubicBezTo>
                    <a:pt x="1048" y="1510"/>
                    <a:pt x="925" y="1387"/>
                    <a:pt x="771" y="1295"/>
                  </a:cubicBezTo>
                  <a:cubicBezTo>
                    <a:pt x="771" y="1264"/>
                    <a:pt x="740" y="1233"/>
                    <a:pt x="710" y="1233"/>
                  </a:cubicBezTo>
                  <a:cubicBezTo>
                    <a:pt x="525" y="1356"/>
                    <a:pt x="371" y="1479"/>
                    <a:pt x="217" y="1603"/>
                  </a:cubicBezTo>
                  <a:lnTo>
                    <a:pt x="186" y="1603"/>
                  </a:lnTo>
                  <a:cubicBezTo>
                    <a:pt x="155" y="1633"/>
                    <a:pt x="124" y="1633"/>
                    <a:pt x="63" y="1664"/>
                  </a:cubicBezTo>
                  <a:cubicBezTo>
                    <a:pt x="63" y="1695"/>
                    <a:pt x="32" y="1695"/>
                    <a:pt x="1" y="1726"/>
                  </a:cubicBezTo>
                  <a:cubicBezTo>
                    <a:pt x="63" y="1787"/>
                    <a:pt x="124" y="1818"/>
                    <a:pt x="217" y="1880"/>
                  </a:cubicBezTo>
                  <a:cubicBezTo>
                    <a:pt x="309" y="1941"/>
                    <a:pt x="432" y="2003"/>
                    <a:pt x="525" y="2065"/>
                  </a:cubicBezTo>
                  <a:cubicBezTo>
                    <a:pt x="617" y="2126"/>
                    <a:pt x="710" y="2188"/>
                    <a:pt x="833" y="2250"/>
                  </a:cubicBezTo>
                  <a:cubicBezTo>
                    <a:pt x="1018" y="2342"/>
                    <a:pt x="1172" y="2404"/>
                    <a:pt x="1356" y="2465"/>
                  </a:cubicBezTo>
                  <a:cubicBezTo>
                    <a:pt x="1387" y="2496"/>
                    <a:pt x="1418" y="2496"/>
                    <a:pt x="1449" y="2527"/>
                  </a:cubicBezTo>
                  <a:cubicBezTo>
                    <a:pt x="1511" y="2527"/>
                    <a:pt x="1572" y="2558"/>
                    <a:pt x="1665" y="2588"/>
                  </a:cubicBezTo>
                  <a:cubicBezTo>
                    <a:pt x="1757" y="2619"/>
                    <a:pt x="1849" y="2650"/>
                    <a:pt x="1911" y="2650"/>
                  </a:cubicBezTo>
                  <a:cubicBezTo>
                    <a:pt x="1973" y="2681"/>
                    <a:pt x="2034" y="2681"/>
                    <a:pt x="2096" y="2712"/>
                  </a:cubicBezTo>
                  <a:lnTo>
                    <a:pt x="2250" y="2712"/>
                  </a:lnTo>
                  <a:cubicBezTo>
                    <a:pt x="2373" y="2742"/>
                    <a:pt x="2496" y="2742"/>
                    <a:pt x="2620" y="2742"/>
                  </a:cubicBezTo>
                  <a:lnTo>
                    <a:pt x="2804" y="2742"/>
                  </a:lnTo>
                  <a:cubicBezTo>
                    <a:pt x="2928" y="2742"/>
                    <a:pt x="3020" y="2712"/>
                    <a:pt x="3143" y="2681"/>
                  </a:cubicBezTo>
                  <a:cubicBezTo>
                    <a:pt x="3205" y="2681"/>
                    <a:pt x="3236" y="2650"/>
                    <a:pt x="3297" y="2650"/>
                  </a:cubicBezTo>
                  <a:cubicBezTo>
                    <a:pt x="3297" y="2650"/>
                    <a:pt x="3328" y="2650"/>
                    <a:pt x="3328" y="2619"/>
                  </a:cubicBezTo>
                  <a:cubicBezTo>
                    <a:pt x="3390" y="2619"/>
                    <a:pt x="3421" y="2588"/>
                    <a:pt x="3451" y="2558"/>
                  </a:cubicBezTo>
                  <a:cubicBezTo>
                    <a:pt x="3513" y="2558"/>
                    <a:pt x="3544" y="2527"/>
                    <a:pt x="3575" y="2496"/>
                  </a:cubicBezTo>
                  <a:cubicBezTo>
                    <a:pt x="3575" y="2496"/>
                    <a:pt x="3605" y="2465"/>
                    <a:pt x="3605" y="2465"/>
                  </a:cubicBezTo>
                  <a:cubicBezTo>
                    <a:pt x="3513" y="2434"/>
                    <a:pt x="3421" y="2373"/>
                    <a:pt x="3359" y="2311"/>
                  </a:cubicBezTo>
                  <a:cubicBezTo>
                    <a:pt x="3328" y="2311"/>
                    <a:pt x="3297" y="2280"/>
                    <a:pt x="3267" y="2280"/>
                  </a:cubicBezTo>
                  <a:cubicBezTo>
                    <a:pt x="3236" y="2250"/>
                    <a:pt x="3205" y="2219"/>
                    <a:pt x="3174" y="2219"/>
                  </a:cubicBezTo>
                  <a:cubicBezTo>
                    <a:pt x="3112" y="2188"/>
                    <a:pt x="3082" y="2157"/>
                    <a:pt x="3020" y="2126"/>
                  </a:cubicBezTo>
                  <a:cubicBezTo>
                    <a:pt x="2804" y="1972"/>
                    <a:pt x="2589" y="1849"/>
                    <a:pt x="2373" y="1695"/>
                  </a:cubicBezTo>
                  <a:cubicBezTo>
                    <a:pt x="2342" y="1664"/>
                    <a:pt x="2342" y="1664"/>
                    <a:pt x="2342" y="1664"/>
                  </a:cubicBezTo>
                  <a:lnTo>
                    <a:pt x="2312" y="1664"/>
                  </a:lnTo>
                  <a:cubicBezTo>
                    <a:pt x="2281" y="1633"/>
                    <a:pt x="2281" y="1633"/>
                    <a:pt x="2281" y="1633"/>
                  </a:cubicBezTo>
                  <a:cubicBezTo>
                    <a:pt x="2250" y="1633"/>
                    <a:pt x="2219" y="1633"/>
                    <a:pt x="2219" y="1603"/>
                  </a:cubicBezTo>
                  <a:cubicBezTo>
                    <a:pt x="2157" y="1603"/>
                    <a:pt x="2127" y="1572"/>
                    <a:pt x="2096" y="1541"/>
                  </a:cubicBezTo>
                  <a:cubicBezTo>
                    <a:pt x="1942" y="1479"/>
                    <a:pt x="1757" y="1387"/>
                    <a:pt x="1603" y="1295"/>
                  </a:cubicBezTo>
                  <a:cubicBezTo>
                    <a:pt x="1541" y="1233"/>
                    <a:pt x="1480" y="1202"/>
                    <a:pt x="1418" y="1171"/>
                  </a:cubicBezTo>
                  <a:cubicBezTo>
                    <a:pt x="1387" y="1141"/>
                    <a:pt x="1357" y="1110"/>
                    <a:pt x="1326" y="1080"/>
                  </a:cubicBezTo>
                  <a:lnTo>
                    <a:pt x="1326" y="1080"/>
                  </a:lnTo>
                  <a:cubicBezTo>
                    <a:pt x="1357" y="1110"/>
                    <a:pt x="1387" y="1140"/>
                    <a:pt x="1418" y="1140"/>
                  </a:cubicBezTo>
                  <a:cubicBezTo>
                    <a:pt x="1480" y="1171"/>
                    <a:pt x="1572" y="1202"/>
                    <a:pt x="1634" y="1233"/>
                  </a:cubicBezTo>
                  <a:cubicBezTo>
                    <a:pt x="1757" y="1325"/>
                    <a:pt x="1880" y="1387"/>
                    <a:pt x="2003" y="1418"/>
                  </a:cubicBezTo>
                  <a:cubicBezTo>
                    <a:pt x="2034" y="1449"/>
                    <a:pt x="2065" y="1449"/>
                    <a:pt x="2065" y="1449"/>
                  </a:cubicBezTo>
                  <a:cubicBezTo>
                    <a:pt x="2096" y="1479"/>
                    <a:pt x="2096" y="1479"/>
                    <a:pt x="2127" y="1479"/>
                  </a:cubicBezTo>
                  <a:cubicBezTo>
                    <a:pt x="2157" y="1479"/>
                    <a:pt x="2188" y="1510"/>
                    <a:pt x="2219" y="1510"/>
                  </a:cubicBezTo>
                  <a:cubicBezTo>
                    <a:pt x="2250" y="1541"/>
                    <a:pt x="2281" y="1541"/>
                    <a:pt x="2312" y="1541"/>
                  </a:cubicBezTo>
                  <a:cubicBezTo>
                    <a:pt x="2312" y="1572"/>
                    <a:pt x="2312" y="1572"/>
                    <a:pt x="2342" y="1572"/>
                  </a:cubicBezTo>
                  <a:cubicBezTo>
                    <a:pt x="2373" y="1572"/>
                    <a:pt x="2404" y="1572"/>
                    <a:pt x="2435" y="1603"/>
                  </a:cubicBezTo>
                  <a:cubicBezTo>
                    <a:pt x="2527" y="1633"/>
                    <a:pt x="2589" y="1664"/>
                    <a:pt x="2681" y="1695"/>
                  </a:cubicBezTo>
                  <a:lnTo>
                    <a:pt x="2774" y="1695"/>
                  </a:lnTo>
                  <a:cubicBezTo>
                    <a:pt x="2835" y="1726"/>
                    <a:pt x="2928" y="1757"/>
                    <a:pt x="2989" y="1757"/>
                  </a:cubicBezTo>
                  <a:lnTo>
                    <a:pt x="3020" y="1757"/>
                  </a:lnTo>
                  <a:cubicBezTo>
                    <a:pt x="3082" y="1787"/>
                    <a:pt x="3174" y="1818"/>
                    <a:pt x="3236" y="1818"/>
                  </a:cubicBezTo>
                  <a:cubicBezTo>
                    <a:pt x="3297" y="1818"/>
                    <a:pt x="3328" y="1849"/>
                    <a:pt x="3390" y="1849"/>
                  </a:cubicBezTo>
                  <a:cubicBezTo>
                    <a:pt x="3544" y="1880"/>
                    <a:pt x="3667" y="1880"/>
                    <a:pt x="3790" y="1911"/>
                  </a:cubicBezTo>
                  <a:lnTo>
                    <a:pt x="4622" y="1911"/>
                  </a:lnTo>
                  <a:cubicBezTo>
                    <a:pt x="4807" y="1880"/>
                    <a:pt x="4992" y="1849"/>
                    <a:pt x="5146" y="1818"/>
                  </a:cubicBezTo>
                  <a:cubicBezTo>
                    <a:pt x="5177" y="1818"/>
                    <a:pt x="5177" y="1818"/>
                    <a:pt x="5177" y="1787"/>
                  </a:cubicBezTo>
                  <a:lnTo>
                    <a:pt x="5207" y="1787"/>
                  </a:lnTo>
                  <a:cubicBezTo>
                    <a:pt x="5423" y="1757"/>
                    <a:pt x="5577" y="1664"/>
                    <a:pt x="5731" y="1603"/>
                  </a:cubicBezTo>
                  <a:cubicBezTo>
                    <a:pt x="5731" y="1603"/>
                    <a:pt x="5762" y="1572"/>
                    <a:pt x="5762" y="1572"/>
                  </a:cubicBezTo>
                  <a:cubicBezTo>
                    <a:pt x="5854" y="1541"/>
                    <a:pt x="5916" y="1479"/>
                    <a:pt x="5978" y="1449"/>
                  </a:cubicBezTo>
                  <a:cubicBezTo>
                    <a:pt x="5978" y="1418"/>
                    <a:pt x="6008" y="1418"/>
                    <a:pt x="6008" y="1418"/>
                  </a:cubicBezTo>
                  <a:cubicBezTo>
                    <a:pt x="6039" y="1387"/>
                    <a:pt x="6039" y="1387"/>
                    <a:pt x="6039" y="1387"/>
                  </a:cubicBezTo>
                  <a:cubicBezTo>
                    <a:pt x="6070" y="1356"/>
                    <a:pt x="6101" y="1325"/>
                    <a:pt x="6132" y="1295"/>
                  </a:cubicBezTo>
                  <a:cubicBezTo>
                    <a:pt x="6132" y="1295"/>
                    <a:pt x="6132" y="1295"/>
                    <a:pt x="6162" y="1264"/>
                  </a:cubicBezTo>
                  <a:cubicBezTo>
                    <a:pt x="6039" y="1233"/>
                    <a:pt x="5947" y="1202"/>
                    <a:pt x="5854" y="1171"/>
                  </a:cubicBezTo>
                  <a:cubicBezTo>
                    <a:pt x="5824" y="1140"/>
                    <a:pt x="5762" y="1140"/>
                    <a:pt x="5700" y="1110"/>
                  </a:cubicBezTo>
                  <a:cubicBezTo>
                    <a:pt x="5608" y="1079"/>
                    <a:pt x="5515" y="1048"/>
                    <a:pt x="5423" y="1017"/>
                  </a:cubicBezTo>
                  <a:cubicBezTo>
                    <a:pt x="5053" y="894"/>
                    <a:pt x="4684" y="740"/>
                    <a:pt x="4314" y="586"/>
                  </a:cubicBezTo>
                  <a:lnTo>
                    <a:pt x="4160" y="586"/>
                  </a:lnTo>
                  <a:cubicBezTo>
                    <a:pt x="4160" y="555"/>
                    <a:pt x="4129" y="555"/>
                    <a:pt x="4129" y="555"/>
                  </a:cubicBezTo>
                  <a:cubicBezTo>
                    <a:pt x="4037" y="555"/>
                    <a:pt x="3944" y="524"/>
                    <a:pt x="3852" y="494"/>
                  </a:cubicBezTo>
                  <a:cubicBezTo>
                    <a:pt x="3729" y="463"/>
                    <a:pt x="3575" y="432"/>
                    <a:pt x="3451" y="401"/>
                  </a:cubicBezTo>
                  <a:lnTo>
                    <a:pt x="3390" y="401"/>
                  </a:lnTo>
                  <a:cubicBezTo>
                    <a:pt x="3297" y="370"/>
                    <a:pt x="3236" y="340"/>
                    <a:pt x="3143" y="340"/>
                  </a:cubicBezTo>
                  <a:cubicBezTo>
                    <a:pt x="3143" y="340"/>
                    <a:pt x="3143" y="309"/>
                    <a:pt x="3143" y="309"/>
                  </a:cubicBezTo>
                  <a:cubicBezTo>
                    <a:pt x="3082" y="309"/>
                    <a:pt x="2989" y="278"/>
                    <a:pt x="2928" y="247"/>
                  </a:cubicBezTo>
                  <a:lnTo>
                    <a:pt x="2897" y="247"/>
                  </a:lnTo>
                  <a:cubicBezTo>
                    <a:pt x="2835" y="216"/>
                    <a:pt x="2774" y="185"/>
                    <a:pt x="2681" y="155"/>
                  </a:cubicBezTo>
                  <a:lnTo>
                    <a:pt x="2650" y="155"/>
                  </a:lnTo>
                  <a:cubicBezTo>
                    <a:pt x="2558" y="124"/>
                    <a:pt x="2466" y="62"/>
                    <a:pt x="2404" y="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973;p48">
              <a:extLst>
                <a:ext uri="{FF2B5EF4-FFF2-40B4-BE49-F238E27FC236}">
                  <a16:creationId xmlns:a16="http://schemas.microsoft.com/office/drawing/2014/main" id="{2910B2EE-8B84-F038-E5D2-2A16BA33E533}"/>
                </a:ext>
              </a:extLst>
            </p:cNvPr>
            <p:cNvSpPr/>
            <p:nvPr/>
          </p:nvSpPr>
          <p:spPr>
            <a:xfrm>
              <a:off x="2351650" y="4862250"/>
              <a:ext cx="135575" cy="43925"/>
            </a:xfrm>
            <a:custGeom>
              <a:avLst/>
              <a:gdLst/>
              <a:ahLst/>
              <a:cxnLst/>
              <a:rect l="l" t="t" r="r" b="b"/>
              <a:pathLst>
                <a:path w="5423" h="1757" extrusionOk="0">
                  <a:moveTo>
                    <a:pt x="832" y="1"/>
                  </a:moveTo>
                  <a:cubicBezTo>
                    <a:pt x="832" y="1"/>
                    <a:pt x="832" y="1"/>
                    <a:pt x="832" y="32"/>
                  </a:cubicBezTo>
                  <a:cubicBezTo>
                    <a:pt x="955" y="63"/>
                    <a:pt x="1079" y="124"/>
                    <a:pt x="1171" y="155"/>
                  </a:cubicBezTo>
                  <a:cubicBezTo>
                    <a:pt x="1233" y="186"/>
                    <a:pt x="1294" y="186"/>
                    <a:pt x="1356" y="217"/>
                  </a:cubicBezTo>
                  <a:cubicBezTo>
                    <a:pt x="1387" y="217"/>
                    <a:pt x="1417" y="217"/>
                    <a:pt x="1417" y="247"/>
                  </a:cubicBezTo>
                  <a:cubicBezTo>
                    <a:pt x="1479" y="247"/>
                    <a:pt x="1541" y="247"/>
                    <a:pt x="1571" y="278"/>
                  </a:cubicBezTo>
                  <a:cubicBezTo>
                    <a:pt x="1910" y="371"/>
                    <a:pt x="2249" y="463"/>
                    <a:pt x="2588" y="555"/>
                  </a:cubicBezTo>
                  <a:cubicBezTo>
                    <a:pt x="2619" y="555"/>
                    <a:pt x="2650" y="555"/>
                    <a:pt x="2711" y="586"/>
                  </a:cubicBezTo>
                  <a:cubicBezTo>
                    <a:pt x="2773" y="586"/>
                    <a:pt x="2804" y="617"/>
                    <a:pt x="2865" y="617"/>
                  </a:cubicBezTo>
                  <a:cubicBezTo>
                    <a:pt x="2927" y="648"/>
                    <a:pt x="3019" y="648"/>
                    <a:pt x="3081" y="679"/>
                  </a:cubicBezTo>
                  <a:cubicBezTo>
                    <a:pt x="3235" y="709"/>
                    <a:pt x="3358" y="709"/>
                    <a:pt x="3512" y="740"/>
                  </a:cubicBezTo>
                  <a:cubicBezTo>
                    <a:pt x="3666" y="771"/>
                    <a:pt x="3851" y="802"/>
                    <a:pt x="4005" y="833"/>
                  </a:cubicBezTo>
                  <a:cubicBezTo>
                    <a:pt x="4036" y="833"/>
                    <a:pt x="4098" y="833"/>
                    <a:pt x="4159" y="864"/>
                  </a:cubicBezTo>
                  <a:lnTo>
                    <a:pt x="4067" y="864"/>
                  </a:lnTo>
                  <a:cubicBezTo>
                    <a:pt x="4005" y="864"/>
                    <a:pt x="3974" y="894"/>
                    <a:pt x="3913" y="894"/>
                  </a:cubicBezTo>
                  <a:cubicBezTo>
                    <a:pt x="3882" y="894"/>
                    <a:pt x="3820" y="894"/>
                    <a:pt x="3790" y="925"/>
                  </a:cubicBezTo>
                  <a:lnTo>
                    <a:pt x="3019" y="925"/>
                  </a:lnTo>
                  <a:cubicBezTo>
                    <a:pt x="2896" y="894"/>
                    <a:pt x="2742" y="894"/>
                    <a:pt x="2619" y="864"/>
                  </a:cubicBezTo>
                  <a:lnTo>
                    <a:pt x="2496" y="864"/>
                  </a:lnTo>
                  <a:cubicBezTo>
                    <a:pt x="2311" y="833"/>
                    <a:pt x="2095" y="802"/>
                    <a:pt x="1910" y="740"/>
                  </a:cubicBezTo>
                  <a:cubicBezTo>
                    <a:pt x="1725" y="709"/>
                    <a:pt x="1541" y="648"/>
                    <a:pt x="1356" y="586"/>
                  </a:cubicBezTo>
                  <a:cubicBezTo>
                    <a:pt x="1263" y="555"/>
                    <a:pt x="1171" y="525"/>
                    <a:pt x="1079" y="525"/>
                  </a:cubicBezTo>
                  <a:cubicBezTo>
                    <a:pt x="1017" y="494"/>
                    <a:pt x="955" y="463"/>
                    <a:pt x="863" y="432"/>
                  </a:cubicBezTo>
                  <a:cubicBezTo>
                    <a:pt x="832" y="432"/>
                    <a:pt x="832" y="432"/>
                    <a:pt x="801" y="401"/>
                  </a:cubicBezTo>
                  <a:cubicBezTo>
                    <a:pt x="740" y="401"/>
                    <a:pt x="678" y="371"/>
                    <a:pt x="586" y="340"/>
                  </a:cubicBezTo>
                  <a:cubicBezTo>
                    <a:pt x="586" y="371"/>
                    <a:pt x="586" y="371"/>
                    <a:pt x="555" y="401"/>
                  </a:cubicBezTo>
                  <a:cubicBezTo>
                    <a:pt x="524" y="432"/>
                    <a:pt x="524" y="463"/>
                    <a:pt x="493" y="494"/>
                  </a:cubicBezTo>
                  <a:cubicBezTo>
                    <a:pt x="462" y="525"/>
                    <a:pt x="432" y="555"/>
                    <a:pt x="401" y="586"/>
                  </a:cubicBezTo>
                  <a:cubicBezTo>
                    <a:pt x="401" y="617"/>
                    <a:pt x="401" y="617"/>
                    <a:pt x="401" y="617"/>
                  </a:cubicBezTo>
                  <a:cubicBezTo>
                    <a:pt x="370" y="648"/>
                    <a:pt x="370" y="679"/>
                    <a:pt x="339" y="679"/>
                  </a:cubicBezTo>
                  <a:cubicBezTo>
                    <a:pt x="339" y="709"/>
                    <a:pt x="339" y="709"/>
                    <a:pt x="308" y="709"/>
                  </a:cubicBezTo>
                  <a:cubicBezTo>
                    <a:pt x="308" y="740"/>
                    <a:pt x="278" y="771"/>
                    <a:pt x="278" y="802"/>
                  </a:cubicBezTo>
                  <a:cubicBezTo>
                    <a:pt x="247" y="802"/>
                    <a:pt x="247" y="833"/>
                    <a:pt x="216" y="833"/>
                  </a:cubicBezTo>
                  <a:cubicBezTo>
                    <a:pt x="216" y="833"/>
                    <a:pt x="216" y="833"/>
                    <a:pt x="216" y="864"/>
                  </a:cubicBezTo>
                  <a:cubicBezTo>
                    <a:pt x="216" y="864"/>
                    <a:pt x="185" y="894"/>
                    <a:pt x="185" y="894"/>
                  </a:cubicBezTo>
                  <a:cubicBezTo>
                    <a:pt x="185" y="894"/>
                    <a:pt x="185" y="925"/>
                    <a:pt x="154" y="925"/>
                  </a:cubicBezTo>
                  <a:cubicBezTo>
                    <a:pt x="154" y="956"/>
                    <a:pt x="124" y="956"/>
                    <a:pt x="124" y="987"/>
                  </a:cubicBezTo>
                  <a:cubicBezTo>
                    <a:pt x="93" y="987"/>
                    <a:pt x="93" y="1018"/>
                    <a:pt x="62" y="1018"/>
                  </a:cubicBezTo>
                  <a:cubicBezTo>
                    <a:pt x="62" y="1048"/>
                    <a:pt x="62" y="1048"/>
                    <a:pt x="31" y="1079"/>
                  </a:cubicBezTo>
                  <a:cubicBezTo>
                    <a:pt x="31" y="1079"/>
                    <a:pt x="31" y="1079"/>
                    <a:pt x="0" y="1110"/>
                  </a:cubicBezTo>
                  <a:lnTo>
                    <a:pt x="62" y="1110"/>
                  </a:lnTo>
                  <a:cubicBezTo>
                    <a:pt x="93" y="1141"/>
                    <a:pt x="124" y="1141"/>
                    <a:pt x="154" y="1172"/>
                  </a:cubicBezTo>
                  <a:cubicBezTo>
                    <a:pt x="216" y="1172"/>
                    <a:pt x="278" y="1202"/>
                    <a:pt x="308" y="1233"/>
                  </a:cubicBezTo>
                  <a:cubicBezTo>
                    <a:pt x="339" y="1233"/>
                    <a:pt x="370" y="1264"/>
                    <a:pt x="401" y="1264"/>
                  </a:cubicBezTo>
                  <a:cubicBezTo>
                    <a:pt x="432" y="1295"/>
                    <a:pt x="462" y="1295"/>
                    <a:pt x="524" y="1295"/>
                  </a:cubicBezTo>
                  <a:cubicBezTo>
                    <a:pt x="586" y="1326"/>
                    <a:pt x="647" y="1356"/>
                    <a:pt x="709" y="1356"/>
                  </a:cubicBezTo>
                  <a:cubicBezTo>
                    <a:pt x="770" y="1387"/>
                    <a:pt x="832" y="1418"/>
                    <a:pt x="863" y="1449"/>
                  </a:cubicBezTo>
                  <a:lnTo>
                    <a:pt x="986" y="1449"/>
                  </a:lnTo>
                  <a:cubicBezTo>
                    <a:pt x="1109" y="1510"/>
                    <a:pt x="1233" y="1541"/>
                    <a:pt x="1356" y="1572"/>
                  </a:cubicBezTo>
                  <a:lnTo>
                    <a:pt x="1417" y="1572"/>
                  </a:lnTo>
                  <a:cubicBezTo>
                    <a:pt x="1448" y="1572"/>
                    <a:pt x="1448" y="1603"/>
                    <a:pt x="1479" y="1603"/>
                  </a:cubicBezTo>
                  <a:cubicBezTo>
                    <a:pt x="1602" y="1634"/>
                    <a:pt x="1695" y="1634"/>
                    <a:pt x="1818" y="1665"/>
                  </a:cubicBezTo>
                  <a:lnTo>
                    <a:pt x="1849" y="1665"/>
                  </a:lnTo>
                  <a:cubicBezTo>
                    <a:pt x="1941" y="1695"/>
                    <a:pt x="2034" y="1695"/>
                    <a:pt x="2126" y="1695"/>
                  </a:cubicBezTo>
                  <a:cubicBezTo>
                    <a:pt x="2157" y="1726"/>
                    <a:pt x="2218" y="1726"/>
                    <a:pt x="2280" y="1726"/>
                  </a:cubicBezTo>
                  <a:cubicBezTo>
                    <a:pt x="2372" y="1757"/>
                    <a:pt x="2496" y="1757"/>
                    <a:pt x="2619" y="1757"/>
                  </a:cubicBezTo>
                  <a:lnTo>
                    <a:pt x="3143" y="1757"/>
                  </a:lnTo>
                  <a:cubicBezTo>
                    <a:pt x="3420" y="1726"/>
                    <a:pt x="3666" y="1695"/>
                    <a:pt x="3882" y="1665"/>
                  </a:cubicBezTo>
                  <a:lnTo>
                    <a:pt x="3913" y="1665"/>
                  </a:lnTo>
                  <a:cubicBezTo>
                    <a:pt x="3944" y="1634"/>
                    <a:pt x="3974" y="1634"/>
                    <a:pt x="4005" y="1634"/>
                  </a:cubicBezTo>
                  <a:cubicBezTo>
                    <a:pt x="4098" y="1603"/>
                    <a:pt x="4159" y="1572"/>
                    <a:pt x="4252" y="1541"/>
                  </a:cubicBezTo>
                  <a:cubicBezTo>
                    <a:pt x="4313" y="1541"/>
                    <a:pt x="4375" y="1510"/>
                    <a:pt x="4436" y="1480"/>
                  </a:cubicBezTo>
                  <a:lnTo>
                    <a:pt x="4467" y="1480"/>
                  </a:lnTo>
                  <a:cubicBezTo>
                    <a:pt x="4621" y="1418"/>
                    <a:pt x="4745" y="1356"/>
                    <a:pt x="4868" y="1295"/>
                  </a:cubicBezTo>
                  <a:cubicBezTo>
                    <a:pt x="4868" y="1264"/>
                    <a:pt x="4899" y="1264"/>
                    <a:pt x="4929" y="1233"/>
                  </a:cubicBezTo>
                  <a:lnTo>
                    <a:pt x="4960" y="1233"/>
                  </a:lnTo>
                  <a:cubicBezTo>
                    <a:pt x="4960" y="1202"/>
                    <a:pt x="4960" y="1202"/>
                    <a:pt x="4991" y="1202"/>
                  </a:cubicBezTo>
                  <a:cubicBezTo>
                    <a:pt x="5022" y="1172"/>
                    <a:pt x="5053" y="1141"/>
                    <a:pt x="5114" y="1110"/>
                  </a:cubicBezTo>
                  <a:cubicBezTo>
                    <a:pt x="5145" y="1079"/>
                    <a:pt x="5207" y="1048"/>
                    <a:pt x="5237" y="987"/>
                  </a:cubicBezTo>
                  <a:cubicBezTo>
                    <a:pt x="5268" y="987"/>
                    <a:pt x="5299" y="956"/>
                    <a:pt x="5299" y="925"/>
                  </a:cubicBezTo>
                  <a:cubicBezTo>
                    <a:pt x="5330" y="925"/>
                    <a:pt x="5330" y="894"/>
                    <a:pt x="5330" y="894"/>
                  </a:cubicBezTo>
                  <a:cubicBezTo>
                    <a:pt x="5361" y="864"/>
                    <a:pt x="5392" y="802"/>
                    <a:pt x="5422" y="771"/>
                  </a:cubicBezTo>
                  <a:cubicBezTo>
                    <a:pt x="4775" y="648"/>
                    <a:pt x="4159" y="463"/>
                    <a:pt x="3543" y="278"/>
                  </a:cubicBezTo>
                  <a:cubicBezTo>
                    <a:pt x="3451" y="247"/>
                    <a:pt x="3389" y="217"/>
                    <a:pt x="3327" y="186"/>
                  </a:cubicBezTo>
                  <a:lnTo>
                    <a:pt x="3266" y="186"/>
                  </a:lnTo>
                  <a:cubicBezTo>
                    <a:pt x="3143" y="217"/>
                    <a:pt x="2989" y="217"/>
                    <a:pt x="2865" y="217"/>
                  </a:cubicBezTo>
                  <a:lnTo>
                    <a:pt x="2157" y="217"/>
                  </a:lnTo>
                  <a:cubicBezTo>
                    <a:pt x="2126" y="217"/>
                    <a:pt x="2095" y="217"/>
                    <a:pt x="2095" y="186"/>
                  </a:cubicBezTo>
                  <a:cubicBezTo>
                    <a:pt x="1849" y="186"/>
                    <a:pt x="1633" y="155"/>
                    <a:pt x="1417" y="124"/>
                  </a:cubicBezTo>
                  <a:cubicBezTo>
                    <a:pt x="1325" y="93"/>
                    <a:pt x="1233" y="93"/>
                    <a:pt x="1140" y="63"/>
                  </a:cubicBezTo>
                  <a:cubicBezTo>
                    <a:pt x="1109" y="63"/>
                    <a:pt x="1079" y="63"/>
                    <a:pt x="1048" y="32"/>
                  </a:cubicBezTo>
                  <a:cubicBezTo>
                    <a:pt x="986" y="32"/>
                    <a:pt x="955" y="32"/>
                    <a:pt x="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974;p48">
              <a:extLst>
                <a:ext uri="{FF2B5EF4-FFF2-40B4-BE49-F238E27FC236}">
                  <a16:creationId xmlns:a16="http://schemas.microsoft.com/office/drawing/2014/main" id="{9DCA41BE-F662-CBFD-6D0E-E467A10B849F}"/>
                </a:ext>
              </a:extLst>
            </p:cNvPr>
            <p:cNvSpPr/>
            <p:nvPr/>
          </p:nvSpPr>
          <p:spPr>
            <a:xfrm>
              <a:off x="2374750" y="4741350"/>
              <a:ext cx="174075" cy="120500"/>
            </a:xfrm>
            <a:custGeom>
              <a:avLst/>
              <a:gdLst/>
              <a:ahLst/>
              <a:cxnLst/>
              <a:rect l="l" t="t" r="r" b="b"/>
              <a:pathLst>
                <a:path w="6963" h="4820" extrusionOk="0">
                  <a:moveTo>
                    <a:pt x="6963" y="0"/>
                  </a:moveTo>
                  <a:cubicBezTo>
                    <a:pt x="6840" y="31"/>
                    <a:pt x="6716" y="62"/>
                    <a:pt x="6562" y="93"/>
                  </a:cubicBezTo>
                  <a:cubicBezTo>
                    <a:pt x="6501" y="123"/>
                    <a:pt x="6408" y="123"/>
                    <a:pt x="6316" y="154"/>
                  </a:cubicBezTo>
                  <a:cubicBezTo>
                    <a:pt x="5361" y="370"/>
                    <a:pt x="4375" y="462"/>
                    <a:pt x="3389" y="524"/>
                  </a:cubicBezTo>
                  <a:cubicBezTo>
                    <a:pt x="2896" y="555"/>
                    <a:pt x="2434" y="555"/>
                    <a:pt x="1972" y="555"/>
                  </a:cubicBezTo>
                  <a:cubicBezTo>
                    <a:pt x="1911" y="678"/>
                    <a:pt x="1880" y="770"/>
                    <a:pt x="1849" y="894"/>
                  </a:cubicBezTo>
                  <a:cubicBezTo>
                    <a:pt x="1818" y="924"/>
                    <a:pt x="1787" y="986"/>
                    <a:pt x="1787" y="1048"/>
                  </a:cubicBezTo>
                  <a:lnTo>
                    <a:pt x="1756" y="1048"/>
                  </a:lnTo>
                  <a:cubicBezTo>
                    <a:pt x="1756" y="1109"/>
                    <a:pt x="1726" y="1140"/>
                    <a:pt x="1726" y="1171"/>
                  </a:cubicBezTo>
                  <a:lnTo>
                    <a:pt x="2496" y="1171"/>
                  </a:lnTo>
                  <a:cubicBezTo>
                    <a:pt x="3204" y="1140"/>
                    <a:pt x="3944" y="1109"/>
                    <a:pt x="4622" y="1017"/>
                  </a:cubicBezTo>
                  <a:cubicBezTo>
                    <a:pt x="4776" y="986"/>
                    <a:pt x="4930" y="986"/>
                    <a:pt x="5084" y="955"/>
                  </a:cubicBezTo>
                  <a:cubicBezTo>
                    <a:pt x="5238" y="924"/>
                    <a:pt x="5392" y="924"/>
                    <a:pt x="5546" y="894"/>
                  </a:cubicBezTo>
                  <a:lnTo>
                    <a:pt x="5546" y="894"/>
                  </a:lnTo>
                  <a:cubicBezTo>
                    <a:pt x="5515" y="924"/>
                    <a:pt x="5484" y="924"/>
                    <a:pt x="5453" y="955"/>
                  </a:cubicBezTo>
                  <a:cubicBezTo>
                    <a:pt x="5423" y="986"/>
                    <a:pt x="5423" y="986"/>
                    <a:pt x="5392" y="1017"/>
                  </a:cubicBezTo>
                  <a:cubicBezTo>
                    <a:pt x="5330" y="1078"/>
                    <a:pt x="5268" y="1109"/>
                    <a:pt x="5207" y="1171"/>
                  </a:cubicBezTo>
                  <a:cubicBezTo>
                    <a:pt x="5053" y="1294"/>
                    <a:pt x="4837" y="1417"/>
                    <a:pt x="4622" y="1510"/>
                  </a:cubicBezTo>
                  <a:cubicBezTo>
                    <a:pt x="4560" y="1541"/>
                    <a:pt x="4498" y="1541"/>
                    <a:pt x="4437" y="1571"/>
                  </a:cubicBezTo>
                  <a:cubicBezTo>
                    <a:pt x="4344" y="1602"/>
                    <a:pt x="4252" y="1633"/>
                    <a:pt x="4129" y="1664"/>
                  </a:cubicBezTo>
                  <a:cubicBezTo>
                    <a:pt x="3786" y="1740"/>
                    <a:pt x="3337" y="1793"/>
                    <a:pt x="2754" y="1793"/>
                  </a:cubicBezTo>
                  <a:cubicBezTo>
                    <a:pt x="2393" y="1793"/>
                    <a:pt x="1981" y="1772"/>
                    <a:pt x="1510" y="1725"/>
                  </a:cubicBezTo>
                  <a:cubicBezTo>
                    <a:pt x="1510" y="1725"/>
                    <a:pt x="1510" y="1756"/>
                    <a:pt x="1510" y="1756"/>
                  </a:cubicBezTo>
                  <a:cubicBezTo>
                    <a:pt x="1448" y="1879"/>
                    <a:pt x="1418" y="1941"/>
                    <a:pt x="1387" y="2033"/>
                  </a:cubicBezTo>
                  <a:cubicBezTo>
                    <a:pt x="1387" y="2064"/>
                    <a:pt x="1387" y="2064"/>
                    <a:pt x="1356" y="2064"/>
                  </a:cubicBezTo>
                  <a:cubicBezTo>
                    <a:pt x="1356" y="2095"/>
                    <a:pt x="1325" y="2126"/>
                    <a:pt x="1325" y="2188"/>
                  </a:cubicBezTo>
                  <a:cubicBezTo>
                    <a:pt x="1294" y="2280"/>
                    <a:pt x="1233" y="2342"/>
                    <a:pt x="1202" y="2434"/>
                  </a:cubicBezTo>
                  <a:cubicBezTo>
                    <a:pt x="1202" y="2465"/>
                    <a:pt x="1202" y="2465"/>
                    <a:pt x="1171" y="2496"/>
                  </a:cubicBezTo>
                  <a:cubicBezTo>
                    <a:pt x="1171" y="2526"/>
                    <a:pt x="1171" y="2557"/>
                    <a:pt x="1140" y="2557"/>
                  </a:cubicBezTo>
                  <a:cubicBezTo>
                    <a:pt x="1140" y="2588"/>
                    <a:pt x="1140" y="2588"/>
                    <a:pt x="1140" y="2588"/>
                  </a:cubicBezTo>
                  <a:cubicBezTo>
                    <a:pt x="1140" y="2588"/>
                    <a:pt x="1140" y="2588"/>
                    <a:pt x="1140" y="2619"/>
                  </a:cubicBezTo>
                  <a:cubicBezTo>
                    <a:pt x="1110" y="2680"/>
                    <a:pt x="1048" y="2773"/>
                    <a:pt x="1017" y="2865"/>
                  </a:cubicBezTo>
                  <a:cubicBezTo>
                    <a:pt x="1017" y="2865"/>
                    <a:pt x="1017" y="2865"/>
                    <a:pt x="1017" y="2896"/>
                  </a:cubicBezTo>
                  <a:cubicBezTo>
                    <a:pt x="986" y="2896"/>
                    <a:pt x="986" y="2927"/>
                    <a:pt x="986" y="2958"/>
                  </a:cubicBezTo>
                  <a:cubicBezTo>
                    <a:pt x="986" y="2958"/>
                    <a:pt x="956" y="2958"/>
                    <a:pt x="956" y="2989"/>
                  </a:cubicBezTo>
                  <a:cubicBezTo>
                    <a:pt x="956" y="3019"/>
                    <a:pt x="925" y="3019"/>
                    <a:pt x="925" y="3050"/>
                  </a:cubicBezTo>
                  <a:lnTo>
                    <a:pt x="1171" y="3050"/>
                  </a:lnTo>
                  <a:cubicBezTo>
                    <a:pt x="1325" y="3050"/>
                    <a:pt x="1479" y="3081"/>
                    <a:pt x="1633" y="3081"/>
                  </a:cubicBezTo>
                  <a:cubicBezTo>
                    <a:pt x="1787" y="3081"/>
                    <a:pt x="1941" y="3112"/>
                    <a:pt x="2095" y="3143"/>
                  </a:cubicBezTo>
                  <a:cubicBezTo>
                    <a:pt x="2835" y="3235"/>
                    <a:pt x="3574" y="3297"/>
                    <a:pt x="4221" y="3297"/>
                  </a:cubicBezTo>
                  <a:lnTo>
                    <a:pt x="4313" y="3297"/>
                  </a:lnTo>
                  <a:cubicBezTo>
                    <a:pt x="4252" y="3358"/>
                    <a:pt x="4190" y="3389"/>
                    <a:pt x="4098" y="3451"/>
                  </a:cubicBezTo>
                  <a:cubicBezTo>
                    <a:pt x="3913" y="3543"/>
                    <a:pt x="3697" y="3605"/>
                    <a:pt x="3328" y="3666"/>
                  </a:cubicBezTo>
                  <a:lnTo>
                    <a:pt x="3204" y="3666"/>
                  </a:lnTo>
                  <a:cubicBezTo>
                    <a:pt x="3112" y="3697"/>
                    <a:pt x="3020" y="3697"/>
                    <a:pt x="2927" y="3697"/>
                  </a:cubicBezTo>
                  <a:lnTo>
                    <a:pt x="2280" y="3697"/>
                  </a:lnTo>
                  <a:cubicBezTo>
                    <a:pt x="1849" y="3666"/>
                    <a:pt x="1325" y="3605"/>
                    <a:pt x="709" y="3481"/>
                  </a:cubicBezTo>
                  <a:cubicBezTo>
                    <a:pt x="678" y="3512"/>
                    <a:pt x="647" y="3543"/>
                    <a:pt x="647" y="3605"/>
                  </a:cubicBezTo>
                  <a:cubicBezTo>
                    <a:pt x="647" y="3605"/>
                    <a:pt x="647" y="3605"/>
                    <a:pt x="617" y="3635"/>
                  </a:cubicBezTo>
                  <a:cubicBezTo>
                    <a:pt x="617" y="3666"/>
                    <a:pt x="586" y="3697"/>
                    <a:pt x="586" y="3728"/>
                  </a:cubicBezTo>
                  <a:cubicBezTo>
                    <a:pt x="555" y="3789"/>
                    <a:pt x="524" y="3820"/>
                    <a:pt x="493" y="3882"/>
                  </a:cubicBezTo>
                  <a:cubicBezTo>
                    <a:pt x="493" y="3882"/>
                    <a:pt x="493" y="3882"/>
                    <a:pt x="493" y="3913"/>
                  </a:cubicBezTo>
                  <a:cubicBezTo>
                    <a:pt x="463" y="3913"/>
                    <a:pt x="463" y="3913"/>
                    <a:pt x="463" y="3944"/>
                  </a:cubicBezTo>
                  <a:cubicBezTo>
                    <a:pt x="432" y="3974"/>
                    <a:pt x="432" y="4005"/>
                    <a:pt x="401" y="4036"/>
                  </a:cubicBezTo>
                  <a:cubicBezTo>
                    <a:pt x="401" y="4067"/>
                    <a:pt x="370" y="4098"/>
                    <a:pt x="370" y="4128"/>
                  </a:cubicBezTo>
                  <a:cubicBezTo>
                    <a:pt x="339" y="4159"/>
                    <a:pt x="309" y="4159"/>
                    <a:pt x="309" y="4190"/>
                  </a:cubicBezTo>
                  <a:cubicBezTo>
                    <a:pt x="309" y="4221"/>
                    <a:pt x="278" y="4221"/>
                    <a:pt x="278" y="4252"/>
                  </a:cubicBezTo>
                  <a:cubicBezTo>
                    <a:pt x="278" y="4252"/>
                    <a:pt x="278" y="4282"/>
                    <a:pt x="247" y="4282"/>
                  </a:cubicBezTo>
                  <a:cubicBezTo>
                    <a:pt x="247" y="4282"/>
                    <a:pt x="247" y="4282"/>
                    <a:pt x="247" y="4313"/>
                  </a:cubicBezTo>
                  <a:lnTo>
                    <a:pt x="216" y="4313"/>
                  </a:lnTo>
                  <a:cubicBezTo>
                    <a:pt x="216" y="4344"/>
                    <a:pt x="216" y="4344"/>
                    <a:pt x="216" y="4375"/>
                  </a:cubicBezTo>
                  <a:cubicBezTo>
                    <a:pt x="185" y="4406"/>
                    <a:pt x="185" y="4406"/>
                    <a:pt x="155" y="4436"/>
                  </a:cubicBezTo>
                  <a:cubicBezTo>
                    <a:pt x="155" y="4467"/>
                    <a:pt x="155" y="4467"/>
                    <a:pt x="124" y="4498"/>
                  </a:cubicBezTo>
                  <a:cubicBezTo>
                    <a:pt x="93" y="4560"/>
                    <a:pt x="62" y="4621"/>
                    <a:pt x="0" y="4683"/>
                  </a:cubicBezTo>
                  <a:cubicBezTo>
                    <a:pt x="247" y="4714"/>
                    <a:pt x="463" y="4745"/>
                    <a:pt x="678" y="4775"/>
                  </a:cubicBezTo>
                  <a:lnTo>
                    <a:pt x="740" y="4775"/>
                  </a:lnTo>
                  <a:cubicBezTo>
                    <a:pt x="801" y="4775"/>
                    <a:pt x="863" y="4806"/>
                    <a:pt x="925" y="4806"/>
                  </a:cubicBezTo>
                  <a:lnTo>
                    <a:pt x="956" y="4806"/>
                  </a:lnTo>
                  <a:cubicBezTo>
                    <a:pt x="1079" y="4806"/>
                    <a:pt x="1202" y="4820"/>
                    <a:pt x="1316" y="4820"/>
                  </a:cubicBezTo>
                  <a:cubicBezTo>
                    <a:pt x="1373" y="4820"/>
                    <a:pt x="1428" y="4816"/>
                    <a:pt x="1479" y="4806"/>
                  </a:cubicBezTo>
                  <a:lnTo>
                    <a:pt x="2065" y="4806"/>
                  </a:lnTo>
                  <a:cubicBezTo>
                    <a:pt x="2126" y="4775"/>
                    <a:pt x="2157" y="4775"/>
                    <a:pt x="2219" y="4775"/>
                  </a:cubicBezTo>
                  <a:cubicBezTo>
                    <a:pt x="2434" y="4745"/>
                    <a:pt x="2619" y="4714"/>
                    <a:pt x="2804" y="4683"/>
                  </a:cubicBezTo>
                  <a:cubicBezTo>
                    <a:pt x="2835" y="4652"/>
                    <a:pt x="2866" y="4652"/>
                    <a:pt x="2896" y="4652"/>
                  </a:cubicBezTo>
                  <a:lnTo>
                    <a:pt x="2958" y="4652"/>
                  </a:lnTo>
                  <a:cubicBezTo>
                    <a:pt x="3050" y="4621"/>
                    <a:pt x="3143" y="4590"/>
                    <a:pt x="3266" y="4560"/>
                  </a:cubicBezTo>
                  <a:cubicBezTo>
                    <a:pt x="3266" y="4560"/>
                    <a:pt x="3297" y="4529"/>
                    <a:pt x="3297" y="4529"/>
                  </a:cubicBezTo>
                  <a:cubicBezTo>
                    <a:pt x="3543" y="4467"/>
                    <a:pt x="3790" y="4344"/>
                    <a:pt x="4005" y="4221"/>
                  </a:cubicBezTo>
                  <a:cubicBezTo>
                    <a:pt x="4129" y="4159"/>
                    <a:pt x="4252" y="4098"/>
                    <a:pt x="4375" y="4005"/>
                  </a:cubicBezTo>
                  <a:cubicBezTo>
                    <a:pt x="4406" y="4005"/>
                    <a:pt x="4437" y="3974"/>
                    <a:pt x="4468" y="3974"/>
                  </a:cubicBezTo>
                  <a:cubicBezTo>
                    <a:pt x="4498" y="3944"/>
                    <a:pt x="4529" y="3913"/>
                    <a:pt x="4560" y="3882"/>
                  </a:cubicBezTo>
                  <a:cubicBezTo>
                    <a:pt x="4714" y="3759"/>
                    <a:pt x="4837" y="3666"/>
                    <a:pt x="4960" y="3512"/>
                  </a:cubicBezTo>
                  <a:cubicBezTo>
                    <a:pt x="4991" y="3481"/>
                    <a:pt x="5053" y="3451"/>
                    <a:pt x="5084" y="3420"/>
                  </a:cubicBezTo>
                  <a:cubicBezTo>
                    <a:pt x="5084" y="3389"/>
                    <a:pt x="5114" y="3358"/>
                    <a:pt x="5114" y="3358"/>
                  </a:cubicBezTo>
                  <a:cubicBezTo>
                    <a:pt x="5114" y="3358"/>
                    <a:pt x="5114" y="3358"/>
                    <a:pt x="5114" y="3327"/>
                  </a:cubicBezTo>
                  <a:lnTo>
                    <a:pt x="5145" y="3327"/>
                  </a:lnTo>
                  <a:cubicBezTo>
                    <a:pt x="5176" y="3266"/>
                    <a:pt x="5238" y="3204"/>
                    <a:pt x="5299" y="3143"/>
                  </a:cubicBezTo>
                  <a:cubicBezTo>
                    <a:pt x="5299" y="3112"/>
                    <a:pt x="5299" y="3112"/>
                    <a:pt x="5299" y="3112"/>
                  </a:cubicBezTo>
                  <a:cubicBezTo>
                    <a:pt x="5330" y="3050"/>
                    <a:pt x="5361" y="3019"/>
                    <a:pt x="5392" y="2958"/>
                  </a:cubicBezTo>
                  <a:cubicBezTo>
                    <a:pt x="5423" y="2927"/>
                    <a:pt x="5453" y="2865"/>
                    <a:pt x="5453" y="2834"/>
                  </a:cubicBezTo>
                  <a:cubicBezTo>
                    <a:pt x="5484" y="2773"/>
                    <a:pt x="5515" y="2742"/>
                    <a:pt x="5546" y="2680"/>
                  </a:cubicBezTo>
                  <a:lnTo>
                    <a:pt x="5546" y="2680"/>
                  </a:lnTo>
                  <a:cubicBezTo>
                    <a:pt x="5361" y="2711"/>
                    <a:pt x="5207" y="2742"/>
                    <a:pt x="5053" y="2742"/>
                  </a:cubicBezTo>
                  <a:cubicBezTo>
                    <a:pt x="4806" y="2773"/>
                    <a:pt x="4560" y="2804"/>
                    <a:pt x="4313" y="2804"/>
                  </a:cubicBezTo>
                  <a:cubicBezTo>
                    <a:pt x="4283" y="2834"/>
                    <a:pt x="4252" y="2834"/>
                    <a:pt x="4221" y="2834"/>
                  </a:cubicBezTo>
                  <a:cubicBezTo>
                    <a:pt x="4129" y="2834"/>
                    <a:pt x="4005" y="2865"/>
                    <a:pt x="3913" y="2896"/>
                  </a:cubicBezTo>
                  <a:lnTo>
                    <a:pt x="3882" y="2896"/>
                  </a:lnTo>
                  <a:cubicBezTo>
                    <a:pt x="3667" y="2927"/>
                    <a:pt x="3482" y="2958"/>
                    <a:pt x="3266" y="2989"/>
                  </a:cubicBezTo>
                  <a:lnTo>
                    <a:pt x="3235" y="2989"/>
                  </a:lnTo>
                  <a:cubicBezTo>
                    <a:pt x="3112" y="3019"/>
                    <a:pt x="2958" y="3019"/>
                    <a:pt x="2835" y="3019"/>
                  </a:cubicBezTo>
                  <a:lnTo>
                    <a:pt x="2712" y="3019"/>
                  </a:lnTo>
                  <a:cubicBezTo>
                    <a:pt x="2557" y="3050"/>
                    <a:pt x="2403" y="3050"/>
                    <a:pt x="2219" y="3050"/>
                  </a:cubicBezTo>
                  <a:cubicBezTo>
                    <a:pt x="2342" y="3050"/>
                    <a:pt x="2465" y="3019"/>
                    <a:pt x="2557" y="3019"/>
                  </a:cubicBezTo>
                  <a:lnTo>
                    <a:pt x="2712" y="3019"/>
                  </a:lnTo>
                  <a:cubicBezTo>
                    <a:pt x="2835" y="2989"/>
                    <a:pt x="2927" y="2989"/>
                    <a:pt x="3050" y="2958"/>
                  </a:cubicBezTo>
                  <a:lnTo>
                    <a:pt x="3081" y="2958"/>
                  </a:lnTo>
                  <a:cubicBezTo>
                    <a:pt x="3235" y="2927"/>
                    <a:pt x="3420" y="2896"/>
                    <a:pt x="3574" y="2865"/>
                  </a:cubicBezTo>
                  <a:cubicBezTo>
                    <a:pt x="3605" y="2865"/>
                    <a:pt x="3605" y="2865"/>
                    <a:pt x="3636" y="2834"/>
                  </a:cubicBezTo>
                  <a:lnTo>
                    <a:pt x="3697" y="2834"/>
                  </a:lnTo>
                  <a:cubicBezTo>
                    <a:pt x="3790" y="2804"/>
                    <a:pt x="3851" y="2804"/>
                    <a:pt x="3944" y="2773"/>
                  </a:cubicBezTo>
                  <a:cubicBezTo>
                    <a:pt x="4067" y="2742"/>
                    <a:pt x="4221" y="2680"/>
                    <a:pt x="4344" y="2650"/>
                  </a:cubicBezTo>
                  <a:lnTo>
                    <a:pt x="4375" y="2650"/>
                  </a:lnTo>
                  <a:cubicBezTo>
                    <a:pt x="4745" y="2496"/>
                    <a:pt x="5084" y="2342"/>
                    <a:pt x="5392" y="2157"/>
                  </a:cubicBezTo>
                  <a:cubicBezTo>
                    <a:pt x="5423" y="2126"/>
                    <a:pt x="5453" y="2095"/>
                    <a:pt x="5515" y="2095"/>
                  </a:cubicBezTo>
                  <a:cubicBezTo>
                    <a:pt x="5638" y="1972"/>
                    <a:pt x="5792" y="1879"/>
                    <a:pt x="5915" y="1756"/>
                  </a:cubicBezTo>
                  <a:cubicBezTo>
                    <a:pt x="5946" y="1756"/>
                    <a:pt x="5946" y="1756"/>
                    <a:pt x="5946" y="1725"/>
                  </a:cubicBezTo>
                  <a:cubicBezTo>
                    <a:pt x="5977" y="1725"/>
                    <a:pt x="6008" y="1695"/>
                    <a:pt x="6008" y="1664"/>
                  </a:cubicBezTo>
                  <a:cubicBezTo>
                    <a:pt x="6193" y="1510"/>
                    <a:pt x="6316" y="1356"/>
                    <a:pt x="6470" y="1171"/>
                  </a:cubicBezTo>
                  <a:cubicBezTo>
                    <a:pt x="6501" y="1109"/>
                    <a:pt x="6532" y="1048"/>
                    <a:pt x="6562" y="986"/>
                  </a:cubicBezTo>
                  <a:cubicBezTo>
                    <a:pt x="6562" y="986"/>
                    <a:pt x="6593" y="986"/>
                    <a:pt x="6593" y="955"/>
                  </a:cubicBezTo>
                  <a:cubicBezTo>
                    <a:pt x="6686" y="832"/>
                    <a:pt x="6747" y="678"/>
                    <a:pt x="6809" y="524"/>
                  </a:cubicBezTo>
                  <a:cubicBezTo>
                    <a:pt x="6870" y="401"/>
                    <a:pt x="6901" y="277"/>
                    <a:pt x="6932" y="154"/>
                  </a:cubicBezTo>
                  <a:cubicBezTo>
                    <a:pt x="6932" y="123"/>
                    <a:pt x="6932" y="123"/>
                    <a:pt x="6963" y="93"/>
                  </a:cubicBezTo>
                  <a:cubicBezTo>
                    <a:pt x="6963" y="62"/>
                    <a:pt x="6963" y="31"/>
                    <a:pt x="6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975;p48">
              <a:extLst>
                <a:ext uri="{FF2B5EF4-FFF2-40B4-BE49-F238E27FC236}">
                  <a16:creationId xmlns:a16="http://schemas.microsoft.com/office/drawing/2014/main" id="{901A3E64-4864-744B-41E6-0924BD461045}"/>
                </a:ext>
              </a:extLst>
            </p:cNvPr>
            <p:cNvSpPr/>
            <p:nvPr/>
          </p:nvSpPr>
          <p:spPr>
            <a:xfrm>
              <a:off x="2129825" y="4678625"/>
              <a:ext cx="330450" cy="308425"/>
            </a:xfrm>
            <a:custGeom>
              <a:avLst/>
              <a:gdLst/>
              <a:ahLst/>
              <a:cxnLst/>
              <a:rect l="l" t="t" r="r" b="b"/>
              <a:pathLst>
                <a:path w="13218" h="12337" extrusionOk="0">
                  <a:moveTo>
                    <a:pt x="13102" y="0"/>
                  </a:moveTo>
                  <a:cubicBezTo>
                    <a:pt x="13029" y="0"/>
                    <a:pt x="12960" y="14"/>
                    <a:pt x="12878" y="14"/>
                  </a:cubicBezTo>
                  <a:lnTo>
                    <a:pt x="12786" y="14"/>
                  </a:lnTo>
                  <a:cubicBezTo>
                    <a:pt x="12724" y="45"/>
                    <a:pt x="12663" y="45"/>
                    <a:pt x="12570" y="45"/>
                  </a:cubicBezTo>
                  <a:cubicBezTo>
                    <a:pt x="12539" y="45"/>
                    <a:pt x="12509" y="75"/>
                    <a:pt x="12478" y="75"/>
                  </a:cubicBezTo>
                  <a:cubicBezTo>
                    <a:pt x="12416" y="75"/>
                    <a:pt x="12354" y="106"/>
                    <a:pt x="12293" y="137"/>
                  </a:cubicBezTo>
                  <a:cubicBezTo>
                    <a:pt x="12262" y="137"/>
                    <a:pt x="12231" y="137"/>
                    <a:pt x="12200" y="168"/>
                  </a:cubicBezTo>
                  <a:cubicBezTo>
                    <a:pt x="12139" y="168"/>
                    <a:pt x="12077" y="199"/>
                    <a:pt x="12046" y="229"/>
                  </a:cubicBezTo>
                  <a:cubicBezTo>
                    <a:pt x="12016" y="229"/>
                    <a:pt x="11985" y="260"/>
                    <a:pt x="11923" y="260"/>
                  </a:cubicBezTo>
                  <a:cubicBezTo>
                    <a:pt x="11892" y="291"/>
                    <a:pt x="11831" y="322"/>
                    <a:pt x="11769" y="353"/>
                  </a:cubicBezTo>
                  <a:cubicBezTo>
                    <a:pt x="11738" y="353"/>
                    <a:pt x="11738" y="384"/>
                    <a:pt x="11708" y="384"/>
                  </a:cubicBezTo>
                  <a:cubicBezTo>
                    <a:pt x="11615" y="414"/>
                    <a:pt x="11553" y="476"/>
                    <a:pt x="11492" y="538"/>
                  </a:cubicBezTo>
                  <a:cubicBezTo>
                    <a:pt x="11461" y="538"/>
                    <a:pt x="11430" y="568"/>
                    <a:pt x="11430" y="568"/>
                  </a:cubicBezTo>
                  <a:cubicBezTo>
                    <a:pt x="11369" y="599"/>
                    <a:pt x="11338" y="630"/>
                    <a:pt x="11276" y="692"/>
                  </a:cubicBezTo>
                  <a:cubicBezTo>
                    <a:pt x="11245" y="692"/>
                    <a:pt x="11245" y="722"/>
                    <a:pt x="11215" y="753"/>
                  </a:cubicBezTo>
                  <a:cubicBezTo>
                    <a:pt x="11184" y="784"/>
                    <a:pt x="11122" y="815"/>
                    <a:pt x="11091" y="846"/>
                  </a:cubicBezTo>
                  <a:cubicBezTo>
                    <a:pt x="11061" y="876"/>
                    <a:pt x="11030" y="907"/>
                    <a:pt x="10999" y="938"/>
                  </a:cubicBezTo>
                  <a:cubicBezTo>
                    <a:pt x="10999" y="938"/>
                    <a:pt x="10968" y="969"/>
                    <a:pt x="10937" y="1000"/>
                  </a:cubicBezTo>
                  <a:cubicBezTo>
                    <a:pt x="10907" y="1030"/>
                    <a:pt x="10876" y="1061"/>
                    <a:pt x="10845" y="1092"/>
                  </a:cubicBezTo>
                  <a:cubicBezTo>
                    <a:pt x="10814" y="1123"/>
                    <a:pt x="10783" y="1154"/>
                    <a:pt x="10783" y="1185"/>
                  </a:cubicBezTo>
                  <a:cubicBezTo>
                    <a:pt x="10753" y="1215"/>
                    <a:pt x="10722" y="1246"/>
                    <a:pt x="10691" y="1277"/>
                  </a:cubicBezTo>
                  <a:lnTo>
                    <a:pt x="10660" y="1277"/>
                  </a:lnTo>
                  <a:cubicBezTo>
                    <a:pt x="10506" y="1462"/>
                    <a:pt x="10383" y="1616"/>
                    <a:pt x="10260" y="1770"/>
                  </a:cubicBezTo>
                  <a:lnTo>
                    <a:pt x="10229" y="1770"/>
                  </a:lnTo>
                  <a:cubicBezTo>
                    <a:pt x="10229" y="1801"/>
                    <a:pt x="10198" y="1831"/>
                    <a:pt x="10167" y="1862"/>
                  </a:cubicBezTo>
                  <a:cubicBezTo>
                    <a:pt x="10044" y="1985"/>
                    <a:pt x="9952" y="2078"/>
                    <a:pt x="9859" y="2170"/>
                  </a:cubicBezTo>
                  <a:cubicBezTo>
                    <a:pt x="9707" y="2292"/>
                    <a:pt x="9601" y="2344"/>
                    <a:pt x="9532" y="2344"/>
                  </a:cubicBezTo>
                  <a:cubicBezTo>
                    <a:pt x="9390" y="2344"/>
                    <a:pt x="9397" y="2131"/>
                    <a:pt x="9459" y="1862"/>
                  </a:cubicBezTo>
                  <a:cubicBezTo>
                    <a:pt x="9489" y="1801"/>
                    <a:pt x="9489" y="1770"/>
                    <a:pt x="9489" y="1708"/>
                  </a:cubicBezTo>
                  <a:cubicBezTo>
                    <a:pt x="9551" y="1523"/>
                    <a:pt x="9582" y="1339"/>
                    <a:pt x="9643" y="1154"/>
                  </a:cubicBezTo>
                  <a:cubicBezTo>
                    <a:pt x="9643" y="1154"/>
                    <a:pt x="9643" y="1123"/>
                    <a:pt x="9643" y="1123"/>
                  </a:cubicBezTo>
                  <a:cubicBezTo>
                    <a:pt x="9643" y="1092"/>
                    <a:pt x="9643" y="1061"/>
                    <a:pt x="9674" y="1030"/>
                  </a:cubicBezTo>
                  <a:cubicBezTo>
                    <a:pt x="9674" y="1000"/>
                    <a:pt x="9674" y="969"/>
                    <a:pt x="9674" y="969"/>
                  </a:cubicBezTo>
                  <a:cubicBezTo>
                    <a:pt x="9674" y="938"/>
                    <a:pt x="9674" y="907"/>
                    <a:pt x="9674" y="876"/>
                  </a:cubicBezTo>
                  <a:cubicBezTo>
                    <a:pt x="9674" y="846"/>
                    <a:pt x="9674" y="846"/>
                    <a:pt x="9674" y="815"/>
                  </a:cubicBezTo>
                  <a:cubicBezTo>
                    <a:pt x="9674" y="815"/>
                    <a:pt x="9674" y="784"/>
                    <a:pt x="9674" y="784"/>
                  </a:cubicBezTo>
                  <a:cubicBezTo>
                    <a:pt x="9674" y="753"/>
                    <a:pt x="9674" y="722"/>
                    <a:pt x="9674" y="692"/>
                  </a:cubicBezTo>
                  <a:cubicBezTo>
                    <a:pt x="9027" y="846"/>
                    <a:pt x="8627" y="1154"/>
                    <a:pt x="8380" y="1462"/>
                  </a:cubicBezTo>
                  <a:cubicBezTo>
                    <a:pt x="8319" y="1523"/>
                    <a:pt x="8257" y="1616"/>
                    <a:pt x="8196" y="1677"/>
                  </a:cubicBezTo>
                  <a:cubicBezTo>
                    <a:pt x="8072" y="1893"/>
                    <a:pt x="8011" y="2078"/>
                    <a:pt x="7980" y="2140"/>
                  </a:cubicBezTo>
                  <a:cubicBezTo>
                    <a:pt x="7949" y="2509"/>
                    <a:pt x="7887" y="2848"/>
                    <a:pt x="7826" y="3187"/>
                  </a:cubicBezTo>
                  <a:cubicBezTo>
                    <a:pt x="7826" y="3310"/>
                    <a:pt x="7795" y="3433"/>
                    <a:pt x="7795" y="3557"/>
                  </a:cubicBezTo>
                  <a:cubicBezTo>
                    <a:pt x="7764" y="3649"/>
                    <a:pt x="7764" y="3741"/>
                    <a:pt x="7764" y="3803"/>
                  </a:cubicBezTo>
                  <a:cubicBezTo>
                    <a:pt x="7733" y="4019"/>
                    <a:pt x="7703" y="4234"/>
                    <a:pt x="7672" y="4419"/>
                  </a:cubicBezTo>
                  <a:cubicBezTo>
                    <a:pt x="7641" y="4481"/>
                    <a:pt x="7641" y="4542"/>
                    <a:pt x="7641" y="4573"/>
                  </a:cubicBezTo>
                  <a:cubicBezTo>
                    <a:pt x="7610" y="4789"/>
                    <a:pt x="7549" y="5005"/>
                    <a:pt x="7518" y="5189"/>
                  </a:cubicBezTo>
                  <a:cubicBezTo>
                    <a:pt x="7518" y="5220"/>
                    <a:pt x="7518" y="5220"/>
                    <a:pt x="7518" y="5251"/>
                  </a:cubicBezTo>
                  <a:cubicBezTo>
                    <a:pt x="7518" y="5282"/>
                    <a:pt x="7518" y="5282"/>
                    <a:pt x="7518" y="5313"/>
                  </a:cubicBezTo>
                  <a:cubicBezTo>
                    <a:pt x="7487" y="5374"/>
                    <a:pt x="7487" y="5436"/>
                    <a:pt x="7456" y="5498"/>
                  </a:cubicBezTo>
                  <a:cubicBezTo>
                    <a:pt x="7425" y="5682"/>
                    <a:pt x="7395" y="5867"/>
                    <a:pt x="7364" y="6021"/>
                  </a:cubicBezTo>
                  <a:cubicBezTo>
                    <a:pt x="7333" y="6052"/>
                    <a:pt x="7333" y="6114"/>
                    <a:pt x="7333" y="6144"/>
                  </a:cubicBezTo>
                  <a:cubicBezTo>
                    <a:pt x="7271" y="6329"/>
                    <a:pt x="7240" y="6483"/>
                    <a:pt x="7179" y="6668"/>
                  </a:cubicBezTo>
                  <a:cubicBezTo>
                    <a:pt x="7148" y="6822"/>
                    <a:pt x="7086" y="6976"/>
                    <a:pt x="7025" y="7161"/>
                  </a:cubicBezTo>
                  <a:cubicBezTo>
                    <a:pt x="7025" y="7192"/>
                    <a:pt x="6994" y="7223"/>
                    <a:pt x="6994" y="7254"/>
                  </a:cubicBezTo>
                  <a:cubicBezTo>
                    <a:pt x="6932" y="7408"/>
                    <a:pt x="6871" y="7562"/>
                    <a:pt x="6809" y="7716"/>
                  </a:cubicBezTo>
                  <a:cubicBezTo>
                    <a:pt x="6778" y="7746"/>
                    <a:pt x="6778" y="7746"/>
                    <a:pt x="6778" y="7777"/>
                  </a:cubicBezTo>
                  <a:cubicBezTo>
                    <a:pt x="6748" y="7839"/>
                    <a:pt x="6717" y="7931"/>
                    <a:pt x="6655" y="7993"/>
                  </a:cubicBezTo>
                  <a:cubicBezTo>
                    <a:pt x="6624" y="8054"/>
                    <a:pt x="6594" y="8116"/>
                    <a:pt x="6563" y="8178"/>
                  </a:cubicBezTo>
                  <a:cubicBezTo>
                    <a:pt x="6563" y="8209"/>
                    <a:pt x="6532" y="8239"/>
                    <a:pt x="6532" y="8270"/>
                  </a:cubicBezTo>
                  <a:cubicBezTo>
                    <a:pt x="6440" y="8393"/>
                    <a:pt x="6378" y="8517"/>
                    <a:pt x="6285" y="8640"/>
                  </a:cubicBezTo>
                  <a:cubicBezTo>
                    <a:pt x="6285" y="8640"/>
                    <a:pt x="6285" y="8671"/>
                    <a:pt x="6255" y="8671"/>
                  </a:cubicBezTo>
                  <a:cubicBezTo>
                    <a:pt x="6255" y="8701"/>
                    <a:pt x="6224" y="8732"/>
                    <a:pt x="6224" y="8763"/>
                  </a:cubicBezTo>
                  <a:cubicBezTo>
                    <a:pt x="6131" y="8886"/>
                    <a:pt x="6039" y="8979"/>
                    <a:pt x="5916" y="9102"/>
                  </a:cubicBezTo>
                  <a:cubicBezTo>
                    <a:pt x="5916" y="9133"/>
                    <a:pt x="5916" y="9133"/>
                    <a:pt x="5885" y="9164"/>
                  </a:cubicBezTo>
                  <a:cubicBezTo>
                    <a:pt x="5823" y="9225"/>
                    <a:pt x="5762" y="9318"/>
                    <a:pt x="5700" y="9379"/>
                  </a:cubicBezTo>
                  <a:cubicBezTo>
                    <a:pt x="5639" y="9441"/>
                    <a:pt x="5577" y="9472"/>
                    <a:pt x="5546" y="9533"/>
                  </a:cubicBezTo>
                  <a:cubicBezTo>
                    <a:pt x="5515" y="9533"/>
                    <a:pt x="5515" y="9564"/>
                    <a:pt x="5484" y="9564"/>
                  </a:cubicBezTo>
                  <a:cubicBezTo>
                    <a:pt x="5454" y="9595"/>
                    <a:pt x="5454" y="9626"/>
                    <a:pt x="5423" y="9656"/>
                  </a:cubicBezTo>
                  <a:cubicBezTo>
                    <a:pt x="5330" y="9718"/>
                    <a:pt x="5238" y="9780"/>
                    <a:pt x="5176" y="9872"/>
                  </a:cubicBezTo>
                  <a:cubicBezTo>
                    <a:pt x="5146" y="9872"/>
                    <a:pt x="5115" y="9903"/>
                    <a:pt x="5084" y="9903"/>
                  </a:cubicBezTo>
                  <a:cubicBezTo>
                    <a:pt x="5084" y="9934"/>
                    <a:pt x="5084" y="9934"/>
                    <a:pt x="5084" y="9934"/>
                  </a:cubicBezTo>
                  <a:cubicBezTo>
                    <a:pt x="4992" y="9995"/>
                    <a:pt x="4899" y="10057"/>
                    <a:pt x="4838" y="10119"/>
                  </a:cubicBezTo>
                  <a:cubicBezTo>
                    <a:pt x="4776" y="10149"/>
                    <a:pt x="4684" y="10211"/>
                    <a:pt x="4622" y="10242"/>
                  </a:cubicBezTo>
                  <a:cubicBezTo>
                    <a:pt x="4591" y="10273"/>
                    <a:pt x="4560" y="10273"/>
                    <a:pt x="4529" y="10303"/>
                  </a:cubicBezTo>
                  <a:cubicBezTo>
                    <a:pt x="4437" y="10365"/>
                    <a:pt x="4345" y="10427"/>
                    <a:pt x="4252" y="10488"/>
                  </a:cubicBezTo>
                  <a:cubicBezTo>
                    <a:pt x="4191" y="10519"/>
                    <a:pt x="4129" y="10550"/>
                    <a:pt x="4067" y="10581"/>
                  </a:cubicBezTo>
                  <a:cubicBezTo>
                    <a:pt x="4037" y="10581"/>
                    <a:pt x="4037" y="10581"/>
                    <a:pt x="4006" y="10611"/>
                  </a:cubicBezTo>
                  <a:cubicBezTo>
                    <a:pt x="3975" y="10611"/>
                    <a:pt x="3944" y="10642"/>
                    <a:pt x="3913" y="10642"/>
                  </a:cubicBezTo>
                  <a:cubicBezTo>
                    <a:pt x="3883" y="10673"/>
                    <a:pt x="3852" y="10673"/>
                    <a:pt x="3821" y="10704"/>
                  </a:cubicBezTo>
                  <a:cubicBezTo>
                    <a:pt x="3759" y="10704"/>
                    <a:pt x="3698" y="10735"/>
                    <a:pt x="3636" y="10766"/>
                  </a:cubicBezTo>
                  <a:cubicBezTo>
                    <a:pt x="3636" y="10766"/>
                    <a:pt x="3636" y="10796"/>
                    <a:pt x="3605" y="10796"/>
                  </a:cubicBezTo>
                  <a:cubicBezTo>
                    <a:pt x="3544" y="10827"/>
                    <a:pt x="3482" y="10858"/>
                    <a:pt x="3420" y="10889"/>
                  </a:cubicBezTo>
                  <a:cubicBezTo>
                    <a:pt x="3359" y="10889"/>
                    <a:pt x="3328" y="10920"/>
                    <a:pt x="3266" y="10920"/>
                  </a:cubicBezTo>
                  <a:cubicBezTo>
                    <a:pt x="3236" y="10950"/>
                    <a:pt x="3205" y="10950"/>
                    <a:pt x="3174" y="10950"/>
                  </a:cubicBezTo>
                  <a:cubicBezTo>
                    <a:pt x="3112" y="10981"/>
                    <a:pt x="3051" y="11012"/>
                    <a:pt x="2958" y="11043"/>
                  </a:cubicBezTo>
                  <a:cubicBezTo>
                    <a:pt x="2928" y="11074"/>
                    <a:pt x="2866" y="11074"/>
                    <a:pt x="2835" y="11104"/>
                  </a:cubicBezTo>
                  <a:cubicBezTo>
                    <a:pt x="2804" y="11104"/>
                    <a:pt x="2773" y="11104"/>
                    <a:pt x="2743" y="11135"/>
                  </a:cubicBezTo>
                  <a:lnTo>
                    <a:pt x="2712" y="11135"/>
                  </a:lnTo>
                  <a:cubicBezTo>
                    <a:pt x="2650" y="11166"/>
                    <a:pt x="2589" y="11166"/>
                    <a:pt x="2496" y="11197"/>
                  </a:cubicBezTo>
                  <a:lnTo>
                    <a:pt x="2465" y="11197"/>
                  </a:lnTo>
                  <a:cubicBezTo>
                    <a:pt x="2404" y="11228"/>
                    <a:pt x="2311" y="11258"/>
                    <a:pt x="2250" y="11289"/>
                  </a:cubicBezTo>
                  <a:lnTo>
                    <a:pt x="2157" y="11289"/>
                  </a:lnTo>
                  <a:cubicBezTo>
                    <a:pt x="2127" y="11320"/>
                    <a:pt x="2065" y="11320"/>
                    <a:pt x="2003" y="11351"/>
                  </a:cubicBezTo>
                  <a:cubicBezTo>
                    <a:pt x="1911" y="11382"/>
                    <a:pt x="1818" y="11412"/>
                    <a:pt x="1695" y="11412"/>
                  </a:cubicBezTo>
                  <a:cubicBezTo>
                    <a:pt x="1634" y="11443"/>
                    <a:pt x="1572" y="11474"/>
                    <a:pt x="1480" y="11474"/>
                  </a:cubicBezTo>
                  <a:cubicBezTo>
                    <a:pt x="1356" y="11505"/>
                    <a:pt x="1233" y="11536"/>
                    <a:pt x="1110" y="11567"/>
                  </a:cubicBezTo>
                  <a:cubicBezTo>
                    <a:pt x="1048" y="11567"/>
                    <a:pt x="987" y="11597"/>
                    <a:pt x="925" y="11597"/>
                  </a:cubicBezTo>
                  <a:cubicBezTo>
                    <a:pt x="740" y="11628"/>
                    <a:pt x="525" y="11690"/>
                    <a:pt x="309" y="11721"/>
                  </a:cubicBezTo>
                  <a:lnTo>
                    <a:pt x="1" y="12337"/>
                  </a:lnTo>
                  <a:cubicBezTo>
                    <a:pt x="771" y="12244"/>
                    <a:pt x="1480" y="12121"/>
                    <a:pt x="2127" y="11998"/>
                  </a:cubicBezTo>
                  <a:cubicBezTo>
                    <a:pt x="2250" y="11967"/>
                    <a:pt x="2342" y="11936"/>
                    <a:pt x="2435" y="11936"/>
                  </a:cubicBezTo>
                  <a:cubicBezTo>
                    <a:pt x="2681" y="11875"/>
                    <a:pt x="2958" y="11813"/>
                    <a:pt x="3205" y="11721"/>
                  </a:cubicBezTo>
                  <a:cubicBezTo>
                    <a:pt x="3359" y="11690"/>
                    <a:pt x="3482" y="11628"/>
                    <a:pt x="3636" y="11597"/>
                  </a:cubicBezTo>
                  <a:cubicBezTo>
                    <a:pt x="3636" y="11597"/>
                    <a:pt x="3667" y="11597"/>
                    <a:pt x="3667" y="11567"/>
                  </a:cubicBezTo>
                  <a:cubicBezTo>
                    <a:pt x="3728" y="11567"/>
                    <a:pt x="3821" y="11536"/>
                    <a:pt x="3883" y="11505"/>
                  </a:cubicBezTo>
                  <a:cubicBezTo>
                    <a:pt x="4437" y="11320"/>
                    <a:pt x="4930" y="11104"/>
                    <a:pt x="5423" y="10858"/>
                  </a:cubicBezTo>
                  <a:cubicBezTo>
                    <a:pt x="5454" y="10858"/>
                    <a:pt x="5484" y="10827"/>
                    <a:pt x="5484" y="10827"/>
                  </a:cubicBezTo>
                  <a:lnTo>
                    <a:pt x="5515" y="10827"/>
                  </a:lnTo>
                  <a:cubicBezTo>
                    <a:pt x="5515" y="10827"/>
                    <a:pt x="5546" y="10796"/>
                    <a:pt x="5546" y="10796"/>
                  </a:cubicBezTo>
                  <a:cubicBezTo>
                    <a:pt x="5577" y="10796"/>
                    <a:pt x="5577" y="10796"/>
                    <a:pt x="5608" y="10766"/>
                  </a:cubicBezTo>
                  <a:cubicBezTo>
                    <a:pt x="5639" y="10766"/>
                    <a:pt x="5639" y="10766"/>
                    <a:pt x="5669" y="10735"/>
                  </a:cubicBezTo>
                  <a:cubicBezTo>
                    <a:pt x="5700" y="10704"/>
                    <a:pt x="5762" y="10704"/>
                    <a:pt x="5793" y="10673"/>
                  </a:cubicBezTo>
                  <a:cubicBezTo>
                    <a:pt x="5854" y="10642"/>
                    <a:pt x="5916" y="10611"/>
                    <a:pt x="5977" y="10581"/>
                  </a:cubicBezTo>
                  <a:cubicBezTo>
                    <a:pt x="6101" y="10519"/>
                    <a:pt x="6193" y="10427"/>
                    <a:pt x="6316" y="10365"/>
                  </a:cubicBezTo>
                  <a:cubicBezTo>
                    <a:pt x="6316" y="10365"/>
                    <a:pt x="6316" y="10334"/>
                    <a:pt x="6347" y="10334"/>
                  </a:cubicBezTo>
                  <a:cubicBezTo>
                    <a:pt x="6378" y="10334"/>
                    <a:pt x="6378" y="10303"/>
                    <a:pt x="6409" y="10303"/>
                  </a:cubicBezTo>
                  <a:cubicBezTo>
                    <a:pt x="6409" y="10303"/>
                    <a:pt x="6440" y="10273"/>
                    <a:pt x="6440" y="10273"/>
                  </a:cubicBezTo>
                  <a:cubicBezTo>
                    <a:pt x="6440" y="10273"/>
                    <a:pt x="6470" y="10273"/>
                    <a:pt x="6470" y="10242"/>
                  </a:cubicBezTo>
                  <a:cubicBezTo>
                    <a:pt x="6532" y="10211"/>
                    <a:pt x="6594" y="10180"/>
                    <a:pt x="6624" y="10149"/>
                  </a:cubicBezTo>
                  <a:cubicBezTo>
                    <a:pt x="6686" y="10119"/>
                    <a:pt x="6717" y="10119"/>
                    <a:pt x="6748" y="10088"/>
                  </a:cubicBezTo>
                  <a:cubicBezTo>
                    <a:pt x="6778" y="10057"/>
                    <a:pt x="6840" y="9995"/>
                    <a:pt x="6871" y="9965"/>
                  </a:cubicBezTo>
                  <a:cubicBezTo>
                    <a:pt x="6994" y="9903"/>
                    <a:pt x="7086" y="9810"/>
                    <a:pt x="7210" y="9718"/>
                  </a:cubicBezTo>
                  <a:cubicBezTo>
                    <a:pt x="7210" y="9718"/>
                    <a:pt x="7240" y="9687"/>
                    <a:pt x="7271" y="9656"/>
                  </a:cubicBezTo>
                  <a:cubicBezTo>
                    <a:pt x="7302" y="9656"/>
                    <a:pt x="7333" y="9626"/>
                    <a:pt x="7333" y="9626"/>
                  </a:cubicBezTo>
                  <a:cubicBezTo>
                    <a:pt x="7364" y="9595"/>
                    <a:pt x="7395" y="9564"/>
                    <a:pt x="7425" y="9564"/>
                  </a:cubicBezTo>
                  <a:cubicBezTo>
                    <a:pt x="7425" y="9533"/>
                    <a:pt x="7456" y="9533"/>
                    <a:pt x="7456" y="9502"/>
                  </a:cubicBezTo>
                  <a:cubicBezTo>
                    <a:pt x="7487" y="9502"/>
                    <a:pt x="7518" y="9472"/>
                    <a:pt x="7518" y="9441"/>
                  </a:cubicBezTo>
                  <a:cubicBezTo>
                    <a:pt x="7549" y="9441"/>
                    <a:pt x="7549" y="9441"/>
                    <a:pt x="7579" y="9410"/>
                  </a:cubicBezTo>
                  <a:cubicBezTo>
                    <a:pt x="7610" y="9379"/>
                    <a:pt x="7641" y="9348"/>
                    <a:pt x="7672" y="9318"/>
                  </a:cubicBezTo>
                  <a:cubicBezTo>
                    <a:pt x="7672" y="9287"/>
                    <a:pt x="7703" y="9287"/>
                    <a:pt x="7703" y="9287"/>
                  </a:cubicBezTo>
                  <a:cubicBezTo>
                    <a:pt x="7703" y="9287"/>
                    <a:pt x="7733" y="9256"/>
                    <a:pt x="7733" y="9256"/>
                  </a:cubicBezTo>
                  <a:cubicBezTo>
                    <a:pt x="7764" y="9225"/>
                    <a:pt x="7795" y="9194"/>
                    <a:pt x="7826" y="9164"/>
                  </a:cubicBezTo>
                  <a:cubicBezTo>
                    <a:pt x="7857" y="9164"/>
                    <a:pt x="7857" y="9133"/>
                    <a:pt x="7887" y="9102"/>
                  </a:cubicBezTo>
                  <a:cubicBezTo>
                    <a:pt x="7949" y="9040"/>
                    <a:pt x="8011" y="9010"/>
                    <a:pt x="8072" y="8948"/>
                  </a:cubicBezTo>
                  <a:cubicBezTo>
                    <a:pt x="8103" y="8917"/>
                    <a:pt x="8103" y="8886"/>
                    <a:pt x="8134" y="8855"/>
                  </a:cubicBezTo>
                  <a:cubicBezTo>
                    <a:pt x="8165" y="8855"/>
                    <a:pt x="8165" y="8825"/>
                    <a:pt x="8196" y="8794"/>
                  </a:cubicBezTo>
                  <a:cubicBezTo>
                    <a:pt x="8319" y="8671"/>
                    <a:pt x="8411" y="8547"/>
                    <a:pt x="8504" y="8424"/>
                  </a:cubicBezTo>
                  <a:cubicBezTo>
                    <a:pt x="8596" y="8332"/>
                    <a:pt x="8688" y="8209"/>
                    <a:pt x="8781" y="8085"/>
                  </a:cubicBezTo>
                  <a:cubicBezTo>
                    <a:pt x="8842" y="8024"/>
                    <a:pt x="8904" y="7931"/>
                    <a:pt x="8966" y="7870"/>
                  </a:cubicBezTo>
                  <a:cubicBezTo>
                    <a:pt x="8997" y="7839"/>
                    <a:pt x="8997" y="7808"/>
                    <a:pt x="9027" y="7777"/>
                  </a:cubicBezTo>
                  <a:cubicBezTo>
                    <a:pt x="9058" y="7716"/>
                    <a:pt x="9089" y="7685"/>
                    <a:pt x="9120" y="7623"/>
                  </a:cubicBezTo>
                  <a:lnTo>
                    <a:pt x="9151" y="7623"/>
                  </a:lnTo>
                  <a:cubicBezTo>
                    <a:pt x="9151" y="7623"/>
                    <a:pt x="9151" y="7592"/>
                    <a:pt x="9181" y="7592"/>
                  </a:cubicBezTo>
                  <a:cubicBezTo>
                    <a:pt x="9181" y="7592"/>
                    <a:pt x="9181" y="7562"/>
                    <a:pt x="9181" y="7562"/>
                  </a:cubicBezTo>
                  <a:cubicBezTo>
                    <a:pt x="9212" y="7531"/>
                    <a:pt x="9212" y="7531"/>
                    <a:pt x="9212" y="7500"/>
                  </a:cubicBezTo>
                  <a:cubicBezTo>
                    <a:pt x="9274" y="7469"/>
                    <a:pt x="9305" y="7408"/>
                    <a:pt x="9335" y="7346"/>
                  </a:cubicBezTo>
                  <a:cubicBezTo>
                    <a:pt x="9366" y="7315"/>
                    <a:pt x="9366" y="7284"/>
                    <a:pt x="9397" y="7254"/>
                  </a:cubicBezTo>
                  <a:cubicBezTo>
                    <a:pt x="9397" y="7254"/>
                    <a:pt x="9397" y="7223"/>
                    <a:pt x="9428" y="7223"/>
                  </a:cubicBezTo>
                  <a:cubicBezTo>
                    <a:pt x="9428" y="7192"/>
                    <a:pt x="9459" y="7161"/>
                    <a:pt x="9459" y="7130"/>
                  </a:cubicBezTo>
                  <a:cubicBezTo>
                    <a:pt x="9459" y="7130"/>
                    <a:pt x="9489" y="7099"/>
                    <a:pt x="9489" y="7099"/>
                  </a:cubicBezTo>
                  <a:cubicBezTo>
                    <a:pt x="9489" y="7099"/>
                    <a:pt x="9489" y="7069"/>
                    <a:pt x="9520" y="7069"/>
                  </a:cubicBezTo>
                  <a:cubicBezTo>
                    <a:pt x="9520" y="7038"/>
                    <a:pt x="9520" y="7038"/>
                    <a:pt x="9520" y="7038"/>
                  </a:cubicBezTo>
                  <a:cubicBezTo>
                    <a:pt x="9551" y="7007"/>
                    <a:pt x="9582" y="6976"/>
                    <a:pt x="9582" y="6915"/>
                  </a:cubicBezTo>
                  <a:cubicBezTo>
                    <a:pt x="9613" y="6884"/>
                    <a:pt x="9613" y="6884"/>
                    <a:pt x="9643" y="6853"/>
                  </a:cubicBezTo>
                  <a:cubicBezTo>
                    <a:pt x="9643" y="6822"/>
                    <a:pt x="9674" y="6822"/>
                    <a:pt x="9674" y="6791"/>
                  </a:cubicBezTo>
                  <a:cubicBezTo>
                    <a:pt x="9674" y="6761"/>
                    <a:pt x="9705" y="6761"/>
                    <a:pt x="9705" y="6730"/>
                  </a:cubicBezTo>
                  <a:cubicBezTo>
                    <a:pt x="9705" y="6730"/>
                    <a:pt x="9705" y="6730"/>
                    <a:pt x="9736" y="6699"/>
                  </a:cubicBezTo>
                  <a:cubicBezTo>
                    <a:pt x="9736" y="6699"/>
                    <a:pt x="9736" y="6699"/>
                    <a:pt x="9736" y="6668"/>
                  </a:cubicBezTo>
                  <a:cubicBezTo>
                    <a:pt x="9767" y="6637"/>
                    <a:pt x="9797" y="6607"/>
                    <a:pt x="9828" y="6545"/>
                  </a:cubicBezTo>
                  <a:cubicBezTo>
                    <a:pt x="9828" y="6545"/>
                    <a:pt x="9828" y="6514"/>
                    <a:pt x="9828" y="6514"/>
                  </a:cubicBezTo>
                  <a:cubicBezTo>
                    <a:pt x="9859" y="6483"/>
                    <a:pt x="9859" y="6483"/>
                    <a:pt x="9859" y="6453"/>
                  </a:cubicBezTo>
                  <a:cubicBezTo>
                    <a:pt x="9890" y="6422"/>
                    <a:pt x="9921" y="6360"/>
                    <a:pt x="9952" y="6298"/>
                  </a:cubicBezTo>
                  <a:cubicBezTo>
                    <a:pt x="9952" y="6298"/>
                    <a:pt x="9952" y="6298"/>
                    <a:pt x="9952" y="6268"/>
                  </a:cubicBezTo>
                  <a:cubicBezTo>
                    <a:pt x="9982" y="6268"/>
                    <a:pt x="9982" y="6237"/>
                    <a:pt x="9982" y="6237"/>
                  </a:cubicBezTo>
                  <a:cubicBezTo>
                    <a:pt x="10013" y="6206"/>
                    <a:pt x="10013" y="6175"/>
                    <a:pt x="10044" y="6144"/>
                  </a:cubicBezTo>
                  <a:cubicBezTo>
                    <a:pt x="10044" y="6083"/>
                    <a:pt x="10075" y="6052"/>
                    <a:pt x="10106" y="6021"/>
                  </a:cubicBezTo>
                  <a:cubicBezTo>
                    <a:pt x="10106" y="6021"/>
                    <a:pt x="10106" y="5990"/>
                    <a:pt x="10106" y="5990"/>
                  </a:cubicBezTo>
                  <a:cubicBezTo>
                    <a:pt x="10136" y="5960"/>
                    <a:pt x="10136" y="5960"/>
                    <a:pt x="10136" y="5929"/>
                  </a:cubicBezTo>
                  <a:cubicBezTo>
                    <a:pt x="10198" y="5836"/>
                    <a:pt x="10229" y="5744"/>
                    <a:pt x="10290" y="5652"/>
                  </a:cubicBezTo>
                  <a:cubicBezTo>
                    <a:pt x="10290" y="5652"/>
                    <a:pt x="10290" y="5652"/>
                    <a:pt x="10290" y="5621"/>
                  </a:cubicBezTo>
                  <a:cubicBezTo>
                    <a:pt x="10290" y="5621"/>
                    <a:pt x="10321" y="5590"/>
                    <a:pt x="10321" y="5559"/>
                  </a:cubicBezTo>
                  <a:cubicBezTo>
                    <a:pt x="10321" y="5559"/>
                    <a:pt x="10321" y="5559"/>
                    <a:pt x="10352" y="5528"/>
                  </a:cubicBezTo>
                  <a:cubicBezTo>
                    <a:pt x="10352" y="5498"/>
                    <a:pt x="10352" y="5467"/>
                    <a:pt x="10383" y="5436"/>
                  </a:cubicBezTo>
                  <a:cubicBezTo>
                    <a:pt x="10383" y="5436"/>
                    <a:pt x="10383" y="5405"/>
                    <a:pt x="10414" y="5374"/>
                  </a:cubicBezTo>
                  <a:cubicBezTo>
                    <a:pt x="10414" y="5374"/>
                    <a:pt x="10414" y="5343"/>
                    <a:pt x="10414" y="5313"/>
                  </a:cubicBezTo>
                  <a:lnTo>
                    <a:pt x="10444" y="5313"/>
                  </a:lnTo>
                  <a:cubicBezTo>
                    <a:pt x="10475" y="5220"/>
                    <a:pt x="10506" y="5128"/>
                    <a:pt x="10537" y="5035"/>
                  </a:cubicBezTo>
                  <a:cubicBezTo>
                    <a:pt x="10568" y="5035"/>
                    <a:pt x="10568" y="5035"/>
                    <a:pt x="10568" y="5005"/>
                  </a:cubicBezTo>
                  <a:cubicBezTo>
                    <a:pt x="10568" y="5005"/>
                    <a:pt x="10568" y="4974"/>
                    <a:pt x="10598" y="4974"/>
                  </a:cubicBezTo>
                  <a:cubicBezTo>
                    <a:pt x="10598" y="4974"/>
                    <a:pt x="10598" y="4974"/>
                    <a:pt x="10598" y="4943"/>
                  </a:cubicBezTo>
                  <a:cubicBezTo>
                    <a:pt x="10598" y="4943"/>
                    <a:pt x="10598" y="4912"/>
                    <a:pt x="10629" y="4881"/>
                  </a:cubicBezTo>
                  <a:cubicBezTo>
                    <a:pt x="10660" y="4789"/>
                    <a:pt x="10691" y="4727"/>
                    <a:pt x="10722" y="4635"/>
                  </a:cubicBezTo>
                  <a:cubicBezTo>
                    <a:pt x="10753" y="4604"/>
                    <a:pt x="10753" y="4573"/>
                    <a:pt x="10753" y="4542"/>
                  </a:cubicBezTo>
                  <a:cubicBezTo>
                    <a:pt x="10783" y="4542"/>
                    <a:pt x="10783" y="4512"/>
                    <a:pt x="10783" y="4512"/>
                  </a:cubicBezTo>
                  <a:cubicBezTo>
                    <a:pt x="10814" y="4419"/>
                    <a:pt x="10845" y="4327"/>
                    <a:pt x="10876" y="4265"/>
                  </a:cubicBezTo>
                  <a:cubicBezTo>
                    <a:pt x="10876" y="4234"/>
                    <a:pt x="10907" y="4204"/>
                    <a:pt x="10907" y="4173"/>
                  </a:cubicBezTo>
                  <a:cubicBezTo>
                    <a:pt x="10937" y="4111"/>
                    <a:pt x="10968" y="4019"/>
                    <a:pt x="10999" y="3926"/>
                  </a:cubicBezTo>
                  <a:cubicBezTo>
                    <a:pt x="11030" y="3865"/>
                    <a:pt x="11061" y="3772"/>
                    <a:pt x="11091" y="3680"/>
                  </a:cubicBezTo>
                  <a:cubicBezTo>
                    <a:pt x="11091" y="3649"/>
                    <a:pt x="11122" y="3618"/>
                    <a:pt x="11122" y="3557"/>
                  </a:cubicBezTo>
                  <a:cubicBezTo>
                    <a:pt x="11153" y="3526"/>
                    <a:pt x="11153" y="3495"/>
                    <a:pt x="11153" y="3464"/>
                  </a:cubicBezTo>
                  <a:cubicBezTo>
                    <a:pt x="11184" y="3433"/>
                    <a:pt x="11184" y="3403"/>
                    <a:pt x="11184" y="3372"/>
                  </a:cubicBezTo>
                  <a:cubicBezTo>
                    <a:pt x="11215" y="3279"/>
                    <a:pt x="11245" y="3156"/>
                    <a:pt x="11307" y="3064"/>
                  </a:cubicBezTo>
                  <a:cubicBezTo>
                    <a:pt x="11307" y="3064"/>
                    <a:pt x="11307" y="3033"/>
                    <a:pt x="11307" y="3033"/>
                  </a:cubicBezTo>
                  <a:cubicBezTo>
                    <a:pt x="11338" y="2910"/>
                    <a:pt x="11369" y="2786"/>
                    <a:pt x="11399" y="2663"/>
                  </a:cubicBezTo>
                  <a:cubicBezTo>
                    <a:pt x="11430" y="2602"/>
                    <a:pt x="11461" y="2571"/>
                    <a:pt x="11461" y="2509"/>
                  </a:cubicBezTo>
                  <a:cubicBezTo>
                    <a:pt x="11492" y="2448"/>
                    <a:pt x="11492" y="2386"/>
                    <a:pt x="11523" y="2355"/>
                  </a:cubicBezTo>
                  <a:cubicBezTo>
                    <a:pt x="11523" y="2294"/>
                    <a:pt x="11553" y="2263"/>
                    <a:pt x="11553" y="2232"/>
                  </a:cubicBezTo>
                  <a:cubicBezTo>
                    <a:pt x="11553" y="2201"/>
                    <a:pt x="11553" y="2201"/>
                    <a:pt x="11584" y="2170"/>
                  </a:cubicBezTo>
                  <a:cubicBezTo>
                    <a:pt x="11584" y="2109"/>
                    <a:pt x="11615" y="1985"/>
                    <a:pt x="11677" y="1862"/>
                  </a:cubicBezTo>
                  <a:cubicBezTo>
                    <a:pt x="11677" y="1801"/>
                    <a:pt x="11708" y="1739"/>
                    <a:pt x="11738" y="1677"/>
                  </a:cubicBezTo>
                  <a:cubicBezTo>
                    <a:pt x="11738" y="1677"/>
                    <a:pt x="11769" y="1677"/>
                    <a:pt x="11769" y="1647"/>
                  </a:cubicBezTo>
                  <a:cubicBezTo>
                    <a:pt x="11800" y="1554"/>
                    <a:pt x="11862" y="1462"/>
                    <a:pt x="11954" y="1339"/>
                  </a:cubicBezTo>
                  <a:cubicBezTo>
                    <a:pt x="11954" y="1339"/>
                    <a:pt x="11954" y="1308"/>
                    <a:pt x="11954" y="1308"/>
                  </a:cubicBezTo>
                  <a:cubicBezTo>
                    <a:pt x="12046" y="1185"/>
                    <a:pt x="12139" y="1061"/>
                    <a:pt x="12262" y="938"/>
                  </a:cubicBezTo>
                  <a:cubicBezTo>
                    <a:pt x="12262" y="907"/>
                    <a:pt x="12293" y="876"/>
                    <a:pt x="12324" y="846"/>
                  </a:cubicBezTo>
                  <a:cubicBezTo>
                    <a:pt x="12416" y="722"/>
                    <a:pt x="12509" y="630"/>
                    <a:pt x="12632" y="538"/>
                  </a:cubicBezTo>
                  <a:cubicBezTo>
                    <a:pt x="12663" y="476"/>
                    <a:pt x="12693" y="445"/>
                    <a:pt x="12755" y="414"/>
                  </a:cubicBezTo>
                  <a:cubicBezTo>
                    <a:pt x="12878" y="260"/>
                    <a:pt x="13032" y="137"/>
                    <a:pt x="13217" y="14"/>
                  </a:cubicBezTo>
                  <a:cubicBezTo>
                    <a:pt x="13176" y="4"/>
                    <a:pt x="13138" y="0"/>
                    <a:pt x="13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976;p48">
              <a:extLst>
                <a:ext uri="{FF2B5EF4-FFF2-40B4-BE49-F238E27FC236}">
                  <a16:creationId xmlns:a16="http://schemas.microsoft.com/office/drawing/2014/main" id="{606C1EFB-7A4B-520A-8A4D-FE5FEB983D84}"/>
                </a:ext>
              </a:extLst>
            </p:cNvPr>
            <p:cNvSpPr/>
            <p:nvPr/>
          </p:nvSpPr>
          <p:spPr>
            <a:xfrm>
              <a:off x="2152950" y="4768300"/>
              <a:ext cx="154825" cy="191025"/>
            </a:xfrm>
            <a:custGeom>
              <a:avLst/>
              <a:gdLst/>
              <a:ahLst/>
              <a:cxnLst/>
              <a:rect l="l" t="t" r="r" b="b"/>
              <a:pathLst>
                <a:path w="6193" h="7641" extrusionOk="0">
                  <a:moveTo>
                    <a:pt x="6192" y="1"/>
                  </a:moveTo>
                  <a:cubicBezTo>
                    <a:pt x="6192" y="62"/>
                    <a:pt x="6161" y="124"/>
                    <a:pt x="6131" y="216"/>
                  </a:cubicBezTo>
                  <a:cubicBezTo>
                    <a:pt x="6131" y="216"/>
                    <a:pt x="6131" y="247"/>
                    <a:pt x="6100" y="278"/>
                  </a:cubicBezTo>
                  <a:cubicBezTo>
                    <a:pt x="6069" y="463"/>
                    <a:pt x="6007" y="617"/>
                    <a:pt x="5946" y="801"/>
                  </a:cubicBezTo>
                  <a:cubicBezTo>
                    <a:pt x="5915" y="894"/>
                    <a:pt x="5884" y="955"/>
                    <a:pt x="5853" y="1048"/>
                  </a:cubicBezTo>
                  <a:cubicBezTo>
                    <a:pt x="5761" y="1233"/>
                    <a:pt x="5699" y="1418"/>
                    <a:pt x="5638" y="1572"/>
                  </a:cubicBezTo>
                  <a:cubicBezTo>
                    <a:pt x="5607" y="1664"/>
                    <a:pt x="5576" y="1756"/>
                    <a:pt x="5515" y="1849"/>
                  </a:cubicBezTo>
                  <a:cubicBezTo>
                    <a:pt x="5453" y="2003"/>
                    <a:pt x="5391" y="2157"/>
                    <a:pt x="5330" y="2311"/>
                  </a:cubicBezTo>
                  <a:cubicBezTo>
                    <a:pt x="5299" y="2373"/>
                    <a:pt x="5268" y="2434"/>
                    <a:pt x="5237" y="2496"/>
                  </a:cubicBezTo>
                  <a:cubicBezTo>
                    <a:pt x="5206" y="2527"/>
                    <a:pt x="5206" y="2527"/>
                    <a:pt x="5176" y="2557"/>
                  </a:cubicBezTo>
                  <a:cubicBezTo>
                    <a:pt x="5114" y="2711"/>
                    <a:pt x="5022" y="2866"/>
                    <a:pt x="4960" y="3020"/>
                  </a:cubicBezTo>
                  <a:cubicBezTo>
                    <a:pt x="4960" y="3050"/>
                    <a:pt x="4929" y="3081"/>
                    <a:pt x="4929" y="3081"/>
                  </a:cubicBezTo>
                  <a:cubicBezTo>
                    <a:pt x="4898" y="3143"/>
                    <a:pt x="4868" y="3204"/>
                    <a:pt x="4837" y="3235"/>
                  </a:cubicBezTo>
                  <a:cubicBezTo>
                    <a:pt x="4744" y="3420"/>
                    <a:pt x="4621" y="3605"/>
                    <a:pt x="4529" y="3790"/>
                  </a:cubicBezTo>
                  <a:cubicBezTo>
                    <a:pt x="4498" y="3821"/>
                    <a:pt x="4498" y="3851"/>
                    <a:pt x="4467" y="3882"/>
                  </a:cubicBezTo>
                  <a:cubicBezTo>
                    <a:pt x="4436" y="3913"/>
                    <a:pt x="4405" y="3944"/>
                    <a:pt x="4375" y="3975"/>
                  </a:cubicBezTo>
                  <a:cubicBezTo>
                    <a:pt x="4282" y="4129"/>
                    <a:pt x="4190" y="4283"/>
                    <a:pt x="4097" y="4406"/>
                  </a:cubicBezTo>
                  <a:cubicBezTo>
                    <a:pt x="4097" y="4437"/>
                    <a:pt x="4067" y="4437"/>
                    <a:pt x="4067" y="4467"/>
                  </a:cubicBezTo>
                  <a:cubicBezTo>
                    <a:pt x="4036" y="4498"/>
                    <a:pt x="4005" y="4529"/>
                    <a:pt x="3974" y="4560"/>
                  </a:cubicBezTo>
                  <a:cubicBezTo>
                    <a:pt x="3974" y="4591"/>
                    <a:pt x="3943" y="4591"/>
                    <a:pt x="3943" y="4622"/>
                  </a:cubicBezTo>
                  <a:cubicBezTo>
                    <a:pt x="3851" y="4745"/>
                    <a:pt x="3759" y="4868"/>
                    <a:pt x="3635" y="4991"/>
                  </a:cubicBezTo>
                  <a:cubicBezTo>
                    <a:pt x="3574" y="5053"/>
                    <a:pt x="3543" y="5114"/>
                    <a:pt x="3481" y="5176"/>
                  </a:cubicBezTo>
                  <a:cubicBezTo>
                    <a:pt x="3389" y="5299"/>
                    <a:pt x="3296" y="5392"/>
                    <a:pt x="3204" y="5515"/>
                  </a:cubicBezTo>
                  <a:cubicBezTo>
                    <a:pt x="3142" y="5546"/>
                    <a:pt x="3081" y="5607"/>
                    <a:pt x="3050" y="5669"/>
                  </a:cubicBezTo>
                  <a:cubicBezTo>
                    <a:pt x="2958" y="5731"/>
                    <a:pt x="2896" y="5792"/>
                    <a:pt x="2834" y="5854"/>
                  </a:cubicBezTo>
                  <a:cubicBezTo>
                    <a:pt x="2742" y="5946"/>
                    <a:pt x="2649" y="6008"/>
                    <a:pt x="2557" y="6100"/>
                  </a:cubicBezTo>
                  <a:cubicBezTo>
                    <a:pt x="2526" y="6131"/>
                    <a:pt x="2465" y="6193"/>
                    <a:pt x="2434" y="6223"/>
                  </a:cubicBezTo>
                  <a:cubicBezTo>
                    <a:pt x="2403" y="6223"/>
                    <a:pt x="2403" y="6223"/>
                    <a:pt x="2403" y="6254"/>
                  </a:cubicBezTo>
                  <a:cubicBezTo>
                    <a:pt x="2372" y="6254"/>
                    <a:pt x="2341" y="6285"/>
                    <a:pt x="2341" y="6285"/>
                  </a:cubicBezTo>
                  <a:cubicBezTo>
                    <a:pt x="2218" y="6378"/>
                    <a:pt x="2095" y="6470"/>
                    <a:pt x="1972" y="6562"/>
                  </a:cubicBezTo>
                  <a:cubicBezTo>
                    <a:pt x="1910" y="6624"/>
                    <a:pt x="1818" y="6686"/>
                    <a:pt x="1725" y="6747"/>
                  </a:cubicBezTo>
                  <a:cubicBezTo>
                    <a:pt x="1694" y="6778"/>
                    <a:pt x="1633" y="6809"/>
                    <a:pt x="1602" y="6809"/>
                  </a:cubicBezTo>
                  <a:cubicBezTo>
                    <a:pt x="1571" y="6840"/>
                    <a:pt x="1540" y="6870"/>
                    <a:pt x="1479" y="6901"/>
                  </a:cubicBezTo>
                  <a:cubicBezTo>
                    <a:pt x="1386" y="6963"/>
                    <a:pt x="1263" y="7024"/>
                    <a:pt x="1171" y="7086"/>
                  </a:cubicBezTo>
                  <a:cubicBezTo>
                    <a:pt x="1078" y="7117"/>
                    <a:pt x="986" y="7179"/>
                    <a:pt x="924" y="7209"/>
                  </a:cubicBezTo>
                  <a:cubicBezTo>
                    <a:pt x="863" y="7240"/>
                    <a:pt x="801" y="7271"/>
                    <a:pt x="770" y="7302"/>
                  </a:cubicBezTo>
                  <a:cubicBezTo>
                    <a:pt x="524" y="7425"/>
                    <a:pt x="246" y="7548"/>
                    <a:pt x="0" y="7641"/>
                  </a:cubicBezTo>
                  <a:cubicBezTo>
                    <a:pt x="277" y="7548"/>
                    <a:pt x="585" y="7456"/>
                    <a:pt x="832" y="7363"/>
                  </a:cubicBezTo>
                  <a:cubicBezTo>
                    <a:pt x="924" y="7333"/>
                    <a:pt x="1017" y="7302"/>
                    <a:pt x="1078" y="7271"/>
                  </a:cubicBezTo>
                  <a:cubicBezTo>
                    <a:pt x="1109" y="7271"/>
                    <a:pt x="1171" y="7240"/>
                    <a:pt x="1202" y="7240"/>
                  </a:cubicBezTo>
                  <a:cubicBezTo>
                    <a:pt x="1294" y="7209"/>
                    <a:pt x="1417" y="7148"/>
                    <a:pt x="1510" y="7117"/>
                  </a:cubicBezTo>
                  <a:cubicBezTo>
                    <a:pt x="1540" y="7117"/>
                    <a:pt x="1571" y="7086"/>
                    <a:pt x="1602" y="7086"/>
                  </a:cubicBezTo>
                  <a:cubicBezTo>
                    <a:pt x="1694" y="7055"/>
                    <a:pt x="1787" y="6994"/>
                    <a:pt x="1879" y="6963"/>
                  </a:cubicBezTo>
                  <a:cubicBezTo>
                    <a:pt x="2033" y="6901"/>
                    <a:pt x="2187" y="6840"/>
                    <a:pt x="2311" y="6747"/>
                  </a:cubicBezTo>
                  <a:cubicBezTo>
                    <a:pt x="2372" y="6747"/>
                    <a:pt x="2434" y="6716"/>
                    <a:pt x="2465" y="6686"/>
                  </a:cubicBezTo>
                  <a:cubicBezTo>
                    <a:pt x="2495" y="6655"/>
                    <a:pt x="2526" y="6655"/>
                    <a:pt x="2557" y="6624"/>
                  </a:cubicBezTo>
                  <a:cubicBezTo>
                    <a:pt x="2588" y="6624"/>
                    <a:pt x="2619" y="6593"/>
                    <a:pt x="2649" y="6593"/>
                  </a:cubicBezTo>
                  <a:cubicBezTo>
                    <a:pt x="2742" y="6532"/>
                    <a:pt x="2834" y="6501"/>
                    <a:pt x="2896" y="6439"/>
                  </a:cubicBezTo>
                  <a:lnTo>
                    <a:pt x="2927" y="6439"/>
                  </a:lnTo>
                  <a:cubicBezTo>
                    <a:pt x="2927" y="6408"/>
                    <a:pt x="2958" y="6408"/>
                    <a:pt x="2958" y="6408"/>
                  </a:cubicBezTo>
                  <a:cubicBezTo>
                    <a:pt x="3050" y="6347"/>
                    <a:pt x="3112" y="6316"/>
                    <a:pt x="3204" y="6254"/>
                  </a:cubicBezTo>
                  <a:cubicBezTo>
                    <a:pt x="3235" y="6223"/>
                    <a:pt x="3296" y="6193"/>
                    <a:pt x="3358" y="6162"/>
                  </a:cubicBezTo>
                  <a:cubicBezTo>
                    <a:pt x="3450" y="6069"/>
                    <a:pt x="3574" y="6008"/>
                    <a:pt x="3697" y="5915"/>
                  </a:cubicBezTo>
                  <a:cubicBezTo>
                    <a:pt x="3728" y="5885"/>
                    <a:pt x="3759" y="5854"/>
                    <a:pt x="3789" y="5823"/>
                  </a:cubicBezTo>
                  <a:cubicBezTo>
                    <a:pt x="3913" y="5731"/>
                    <a:pt x="4036" y="5607"/>
                    <a:pt x="4159" y="5484"/>
                  </a:cubicBezTo>
                  <a:cubicBezTo>
                    <a:pt x="4190" y="5453"/>
                    <a:pt x="4221" y="5423"/>
                    <a:pt x="4251" y="5392"/>
                  </a:cubicBezTo>
                  <a:cubicBezTo>
                    <a:pt x="4344" y="5299"/>
                    <a:pt x="4436" y="5207"/>
                    <a:pt x="4498" y="5084"/>
                  </a:cubicBezTo>
                  <a:cubicBezTo>
                    <a:pt x="4529" y="5053"/>
                    <a:pt x="4559" y="5022"/>
                    <a:pt x="4590" y="4991"/>
                  </a:cubicBezTo>
                  <a:cubicBezTo>
                    <a:pt x="4621" y="4960"/>
                    <a:pt x="4621" y="4960"/>
                    <a:pt x="4621" y="4960"/>
                  </a:cubicBezTo>
                  <a:cubicBezTo>
                    <a:pt x="4714" y="4837"/>
                    <a:pt x="4806" y="4714"/>
                    <a:pt x="4898" y="4591"/>
                  </a:cubicBezTo>
                  <a:cubicBezTo>
                    <a:pt x="4898" y="4560"/>
                    <a:pt x="4929" y="4529"/>
                    <a:pt x="4929" y="4498"/>
                  </a:cubicBezTo>
                  <a:cubicBezTo>
                    <a:pt x="5022" y="4375"/>
                    <a:pt x="5083" y="4252"/>
                    <a:pt x="5145" y="4129"/>
                  </a:cubicBezTo>
                  <a:cubicBezTo>
                    <a:pt x="5176" y="4098"/>
                    <a:pt x="5176" y="4098"/>
                    <a:pt x="5176" y="4067"/>
                  </a:cubicBezTo>
                  <a:cubicBezTo>
                    <a:pt x="5206" y="4036"/>
                    <a:pt x="5206" y="4005"/>
                    <a:pt x="5237" y="3975"/>
                  </a:cubicBezTo>
                  <a:cubicBezTo>
                    <a:pt x="5299" y="3851"/>
                    <a:pt x="5360" y="3697"/>
                    <a:pt x="5422" y="3543"/>
                  </a:cubicBezTo>
                  <a:cubicBezTo>
                    <a:pt x="5453" y="3543"/>
                    <a:pt x="5453" y="3512"/>
                    <a:pt x="5453" y="3482"/>
                  </a:cubicBezTo>
                  <a:cubicBezTo>
                    <a:pt x="5484" y="3451"/>
                    <a:pt x="5484" y="3389"/>
                    <a:pt x="5515" y="3358"/>
                  </a:cubicBezTo>
                  <a:cubicBezTo>
                    <a:pt x="5545" y="3235"/>
                    <a:pt x="5607" y="3081"/>
                    <a:pt x="5638" y="2958"/>
                  </a:cubicBezTo>
                  <a:cubicBezTo>
                    <a:pt x="5669" y="2927"/>
                    <a:pt x="5669" y="2866"/>
                    <a:pt x="5699" y="2804"/>
                  </a:cubicBezTo>
                  <a:cubicBezTo>
                    <a:pt x="5730" y="2650"/>
                    <a:pt x="5792" y="2496"/>
                    <a:pt x="5823" y="2342"/>
                  </a:cubicBezTo>
                  <a:cubicBezTo>
                    <a:pt x="5823" y="2311"/>
                    <a:pt x="5853" y="2249"/>
                    <a:pt x="5853" y="2219"/>
                  </a:cubicBezTo>
                  <a:cubicBezTo>
                    <a:pt x="5915" y="2003"/>
                    <a:pt x="5946" y="1818"/>
                    <a:pt x="5977" y="1602"/>
                  </a:cubicBezTo>
                  <a:cubicBezTo>
                    <a:pt x="6007" y="1541"/>
                    <a:pt x="6007" y="1510"/>
                    <a:pt x="6007" y="1448"/>
                  </a:cubicBezTo>
                  <a:cubicBezTo>
                    <a:pt x="6038" y="1264"/>
                    <a:pt x="6069" y="1110"/>
                    <a:pt x="6100" y="894"/>
                  </a:cubicBezTo>
                  <a:cubicBezTo>
                    <a:pt x="6100" y="832"/>
                    <a:pt x="6131" y="771"/>
                    <a:pt x="6131" y="709"/>
                  </a:cubicBezTo>
                  <a:cubicBezTo>
                    <a:pt x="6131" y="617"/>
                    <a:pt x="6161" y="493"/>
                    <a:pt x="6161" y="401"/>
                  </a:cubicBezTo>
                  <a:cubicBezTo>
                    <a:pt x="6161" y="370"/>
                    <a:pt x="6161" y="339"/>
                    <a:pt x="6161" y="309"/>
                  </a:cubicBezTo>
                  <a:cubicBezTo>
                    <a:pt x="6192" y="216"/>
                    <a:pt x="6192" y="93"/>
                    <a:pt x="6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84670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8"/>
          <p:cNvSpPr txBox="1">
            <a:spLocks noGrp="1"/>
          </p:cNvSpPr>
          <p:nvPr>
            <p:ph type="ctrTitle"/>
          </p:nvPr>
        </p:nvSpPr>
        <p:spPr>
          <a:xfrm>
            <a:off x="1754981" y="2227095"/>
            <a:ext cx="5634038" cy="245796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6600" dirty="0">
                <a:latin typeface="Playbill" panose="040506030A0602020202" pitchFamily="82" charset="0"/>
              </a:rPr>
              <a:t>FERMA 2026 </a:t>
            </a:r>
            <a:br>
              <a:rPr lang="en-US" sz="6600" dirty="0">
                <a:latin typeface="Playbill" panose="040506030A0602020202" pitchFamily="82" charset="0"/>
              </a:rPr>
            </a:br>
            <a:r>
              <a:rPr lang="en-US" sz="6600" dirty="0">
                <a:latin typeface="Playbill" panose="040506030A0602020202" pitchFamily="82" charset="0"/>
              </a:rPr>
              <a:t>Summer Conference</a:t>
            </a:r>
            <a:br>
              <a:rPr lang="en-US" sz="6600" dirty="0">
                <a:latin typeface="Playbill" panose="040506030A0602020202" pitchFamily="82" charset="0"/>
              </a:rPr>
            </a:br>
            <a:r>
              <a:rPr lang="en-US" sz="6600" dirty="0">
                <a:latin typeface="Playbill" panose="040506030A0602020202" pitchFamily="82" charset="0"/>
              </a:rPr>
              <a:t>“Putting Risk in Your Rearview”</a:t>
            </a:r>
            <a:endParaRPr sz="6600" dirty="0">
              <a:latin typeface="Playbill" panose="040506030A0602020202" pitchFamily="82" charset="0"/>
            </a:endParaRPr>
          </a:p>
        </p:txBody>
      </p:sp>
      <p:grpSp>
        <p:nvGrpSpPr>
          <p:cNvPr id="405" name="Google Shape;405;p38"/>
          <p:cNvGrpSpPr/>
          <p:nvPr/>
        </p:nvGrpSpPr>
        <p:grpSpPr>
          <a:xfrm>
            <a:off x="360150" y="1351253"/>
            <a:ext cx="1394831" cy="1567188"/>
            <a:chOff x="534825" y="1760750"/>
            <a:chExt cx="2264325" cy="2397600"/>
          </a:xfrm>
        </p:grpSpPr>
        <p:sp>
          <p:nvSpPr>
            <p:cNvPr id="406" name="Google Shape;406;p38"/>
            <p:cNvSpPr/>
            <p:nvPr/>
          </p:nvSpPr>
          <p:spPr>
            <a:xfrm>
              <a:off x="534825" y="2466225"/>
              <a:ext cx="2141100" cy="1692125"/>
            </a:xfrm>
            <a:custGeom>
              <a:avLst/>
              <a:gdLst/>
              <a:ahLst/>
              <a:cxnLst/>
              <a:rect l="l" t="t" r="r" b="b"/>
              <a:pathLst>
                <a:path w="85644" h="67685" extrusionOk="0">
                  <a:moveTo>
                    <a:pt x="60413" y="2312"/>
                  </a:moveTo>
                  <a:lnTo>
                    <a:pt x="60413" y="2589"/>
                  </a:lnTo>
                  <a:cubicBezTo>
                    <a:pt x="61060" y="2958"/>
                    <a:pt x="61676" y="3328"/>
                    <a:pt x="62292" y="3698"/>
                  </a:cubicBezTo>
                  <a:lnTo>
                    <a:pt x="62754" y="3698"/>
                  </a:lnTo>
                  <a:cubicBezTo>
                    <a:pt x="61984" y="3236"/>
                    <a:pt x="61214" y="2774"/>
                    <a:pt x="60413" y="2312"/>
                  </a:cubicBezTo>
                  <a:close/>
                  <a:moveTo>
                    <a:pt x="60413" y="1"/>
                  </a:moveTo>
                  <a:lnTo>
                    <a:pt x="60413" y="1695"/>
                  </a:lnTo>
                  <a:cubicBezTo>
                    <a:pt x="60721" y="1819"/>
                    <a:pt x="61060" y="1942"/>
                    <a:pt x="61337" y="2157"/>
                  </a:cubicBezTo>
                  <a:cubicBezTo>
                    <a:pt x="61922" y="2589"/>
                    <a:pt x="62446" y="3082"/>
                    <a:pt x="62877" y="3698"/>
                  </a:cubicBezTo>
                  <a:lnTo>
                    <a:pt x="66358" y="3698"/>
                  </a:lnTo>
                  <a:cubicBezTo>
                    <a:pt x="66112" y="3451"/>
                    <a:pt x="65866" y="3174"/>
                    <a:pt x="65619" y="2928"/>
                  </a:cubicBezTo>
                  <a:cubicBezTo>
                    <a:pt x="64448" y="1819"/>
                    <a:pt x="63124" y="956"/>
                    <a:pt x="61614" y="401"/>
                  </a:cubicBezTo>
                  <a:cubicBezTo>
                    <a:pt x="61214" y="247"/>
                    <a:pt x="60813" y="124"/>
                    <a:pt x="60413" y="1"/>
                  </a:cubicBezTo>
                  <a:close/>
                  <a:moveTo>
                    <a:pt x="45533" y="4530"/>
                  </a:moveTo>
                  <a:cubicBezTo>
                    <a:pt x="45841" y="4530"/>
                    <a:pt x="46149" y="4560"/>
                    <a:pt x="46457" y="4653"/>
                  </a:cubicBezTo>
                  <a:cubicBezTo>
                    <a:pt x="46457" y="4807"/>
                    <a:pt x="46365" y="4899"/>
                    <a:pt x="46303" y="5023"/>
                  </a:cubicBezTo>
                  <a:cubicBezTo>
                    <a:pt x="46272" y="5115"/>
                    <a:pt x="46180" y="5115"/>
                    <a:pt x="46087" y="5146"/>
                  </a:cubicBezTo>
                  <a:cubicBezTo>
                    <a:pt x="45841" y="5177"/>
                    <a:pt x="45595" y="5238"/>
                    <a:pt x="45379" y="5269"/>
                  </a:cubicBezTo>
                  <a:cubicBezTo>
                    <a:pt x="44948" y="5361"/>
                    <a:pt x="44516" y="5454"/>
                    <a:pt x="44085" y="5546"/>
                  </a:cubicBezTo>
                  <a:lnTo>
                    <a:pt x="44023" y="5515"/>
                  </a:lnTo>
                  <a:cubicBezTo>
                    <a:pt x="43962" y="5454"/>
                    <a:pt x="44023" y="5423"/>
                    <a:pt x="44054" y="5361"/>
                  </a:cubicBezTo>
                  <a:cubicBezTo>
                    <a:pt x="44116" y="5269"/>
                    <a:pt x="44147" y="5146"/>
                    <a:pt x="44208" y="5053"/>
                  </a:cubicBezTo>
                  <a:cubicBezTo>
                    <a:pt x="44455" y="4622"/>
                    <a:pt x="44455" y="4591"/>
                    <a:pt x="44917" y="4560"/>
                  </a:cubicBezTo>
                  <a:cubicBezTo>
                    <a:pt x="45132" y="4560"/>
                    <a:pt x="45317" y="4530"/>
                    <a:pt x="45533" y="4530"/>
                  </a:cubicBezTo>
                  <a:close/>
                  <a:moveTo>
                    <a:pt x="42514" y="4714"/>
                  </a:moveTo>
                  <a:cubicBezTo>
                    <a:pt x="42514" y="4714"/>
                    <a:pt x="42545" y="4714"/>
                    <a:pt x="42606" y="4745"/>
                  </a:cubicBezTo>
                  <a:cubicBezTo>
                    <a:pt x="42822" y="4807"/>
                    <a:pt x="43038" y="4869"/>
                    <a:pt x="43284" y="4961"/>
                  </a:cubicBezTo>
                  <a:cubicBezTo>
                    <a:pt x="43222" y="5146"/>
                    <a:pt x="43192" y="5269"/>
                    <a:pt x="43130" y="5423"/>
                  </a:cubicBezTo>
                  <a:cubicBezTo>
                    <a:pt x="42976" y="5762"/>
                    <a:pt x="42976" y="5762"/>
                    <a:pt x="42637" y="5854"/>
                  </a:cubicBezTo>
                  <a:cubicBezTo>
                    <a:pt x="42360" y="5885"/>
                    <a:pt x="42113" y="5947"/>
                    <a:pt x="41836" y="6008"/>
                  </a:cubicBezTo>
                  <a:lnTo>
                    <a:pt x="41805" y="5978"/>
                  </a:lnTo>
                  <a:cubicBezTo>
                    <a:pt x="41744" y="5916"/>
                    <a:pt x="41836" y="5854"/>
                    <a:pt x="41867" y="5793"/>
                  </a:cubicBezTo>
                  <a:cubicBezTo>
                    <a:pt x="42021" y="5454"/>
                    <a:pt x="42206" y="5146"/>
                    <a:pt x="42391" y="4807"/>
                  </a:cubicBezTo>
                  <a:cubicBezTo>
                    <a:pt x="42421" y="4745"/>
                    <a:pt x="42452" y="4714"/>
                    <a:pt x="42514" y="4714"/>
                  </a:cubicBezTo>
                  <a:close/>
                  <a:moveTo>
                    <a:pt x="49846" y="3790"/>
                  </a:moveTo>
                  <a:cubicBezTo>
                    <a:pt x="50739" y="3883"/>
                    <a:pt x="51540" y="4191"/>
                    <a:pt x="52187" y="4838"/>
                  </a:cubicBezTo>
                  <a:lnTo>
                    <a:pt x="52310" y="4961"/>
                  </a:lnTo>
                  <a:cubicBezTo>
                    <a:pt x="52649" y="5331"/>
                    <a:pt x="52680" y="5361"/>
                    <a:pt x="52465" y="5854"/>
                  </a:cubicBezTo>
                  <a:cubicBezTo>
                    <a:pt x="52372" y="6070"/>
                    <a:pt x="52280" y="6255"/>
                    <a:pt x="52187" y="6470"/>
                  </a:cubicBezTo>
                  <a:cubicBezTo>
                    <a:pt x="50924" y="5331"/>
                    <a:pt x="51263" y="5454"/>
                    <a:pt x="49168" y="4838"/>
                  </a:cubicBezTo>
                  <a:cubicBezTo>
                    <a:pt x="49322" y="4530"/>
                    <a:pt x="49445" y="4222"/>
                    <a:pt x="49599" y="3944"/>
                  </a:cubicBezTo>
                  <a:cubicBezTo>
                    <a:pt x="49630" y="3821"/>
                    <a:pt x="49692" y="3790"/>
                    <a:pt x="49784" y="3790"/>
                  </a:cubicBezTo>
                  <a:close/>
                  <a:moveTo>
                    <a:pt x="37800" y="6717"/>
                  </a:moveTo>
                  <a:cubicBezTo>
                    <a:pt x="37862" y="6717"/>
                    <a:pt x="37924" y="6748"/>
                    <a:pt x="38108" y="6809"/>
                  </a:cubicBezTo>
                  <a:cubicBezTo>
                    <a:pt x="38324" y="6871"/>
                    <a:pt x="38540" y="7025"/>
                    <a:pt x="38786" y="7117"/>
                  </a:cubicBezTo>
                  <a:cubicBezTo>
                    <a:pt x="38971" y="7210"/>
                    <a:pt x="38971" y="7364"/>
                    <a:pt x="38879" y="7487"/>
                  </a:cubicBezTo>
                  <a:cubicBezTo>
                    <a:pt x="38817" y="7580"/>
                    <a:pt x="38755" y="7641"/>
                    <a:pt x="38663" y="7641"/>
                  </a:cubicBezTo>
                  <a:cubicBezTo>
                    <a:pt x="38632" y="7641"/>
                    <a:pt x="38601" y="7641"/>
                    <a:pt x="38540" y="7610"/>
                  </a:cubicBezTo>
                  <a:cubicBezTo>
                    <a:pt x="38355" y="7549"/>
                    <a:pt x="38170" y="7487"/>
                    <a:pt x="37985" y="7426"/>
                  </a:cubicBezTo>
                  <a:cubicBezTo>
                    <a:pt x="37800" y="7364"/>
                    <a:pt x="37616" y="7333"/>
                    <a:pt x="37400" y="7271"/>
                  </a:cubicBezTo>
                  <a:cubicBezTo>
                    <a:pt x="37462" y="7148"/>
                    <a:pt x="37523" y="7087"/>
                    <a:pt x="37585" y="6994"/>
                  </a:cubicBezTo>
                  <a:cubicBezTo>
                    <a:pt x="37677" y="6779"/>
                    <a:pt x="37708" y="6717"/>
                    <a:pt x="37800" y="6717"/>
                  </a:cubicBezTo>
                  <a:close/>
                  <a:moveTo>
                    <a:pt x="55946" y="8935"/>
                  </a:moveTo>
                  <a:lnTo>
                    <a:pt x="55946" y="8935"/>
                  </a:lnTo>
                  <a:cubicBezTo>
                    <a:pt x="55946" y="8966"/>
                    <a:pt x="55977" y="8966"/>
                    <a:pt x="56007" y="8997"/>
                  </a:cubicBezTo>
                  <a:cubicBezTo>
                    <a:pt x="55946" y="8997"/>
                    <a:pt x="55946" y="8966"/>
                    <a:pt x="55946" y="8935"/>
                  </a:cubicBezTo>
                  <a:close/>
                  <a:moveTo>
                    <a:pt x="37646" y="7857"/>
                  </a:moveTo>
                  <a:cubicBezTo>
                    <a:pt x="38293" y="7980"/>
                    <a:pt x="38848" y="8288"/>
                    <a:pt x="39279" y="8812"/>
                  </a:cubicBezTo>
                  <a:cubicBezTo>
                    <a:pt x="39310" y="8873"/>
                    <a:pt x="39372" y="8935"/>
                    <a:pt x="39310" y="9027"/>
                  </a:cubicBezTo>
                  <a:cubicBezTo>
                    <a:pt x="39094" y="9459"/>
                    <a:pt x="38879" y="9890"/>
                    <a:pt x="38601" y="10321"/>
                  </a:cubicBezTo>
                  <a:cubicBezTo>
                    <a:pt x="37954" y="9890"/>
                    <a:pt x="37338" y="9551"/>
                    <a:pt x="36722" y="9212"/>
                  </a:cubicBezTo>
                  <a:cubicBezTo>
                    <a:pt x="36753" y="9151"/>
                    <a:pt x="36753" y="9089"/>
                    <a:pt x="36753" y="9058"/>
                  </a:cubicBezTo>
                  <a:cubicBezTo>
                    <a:pt x="36969" y="8719"/>
                    <a:pt x="37184" y="8350"/>
                    <a:pt x="37400" y="7980"/>
                  </a:cubicBezTo>
                  <a:cubicBezTo>
                    <a:pt x="37431" y="7888"/>
                    <a:pt x="37492" y="7857"/>
                    <a:pt x="37585" y="7857"/>
                  </a:cubicBezTo>
                  <a:close/>
                  <a:moveTo>
                    <a:pt x="42637" y="9705"/>
                  </a:moveTo>
                  <a:cubicBezTo>
                    <a:pt x="42668" y="9705"/>
                    <a:pt x="42699" y="9705"/>
                    <a:pt x="42760" y="9736"/>
                  </a:cubicBezTo>
                  <a:cubicBezTo>
                    <a:pt x="42514" y="10075"/>
                    <a:pt x="42298" y="10414"/>
                    <a:pt x="42083" y="10753"/>
                  </a:cubicBezTo>
                  <a:cubicBezTo>
                    <a:pt x="42083" y="10814"/>
                    <a:pt x="42083" y="10845"/>
                    <a:pt x="42021" y="10845"/>
                  </a:cubicBezTo>
                  <a:lnTo>
                    <a:pt x="41990" y="10845"/>
                  </a:lnTo>
                  <a:cubicBezTo>
                    <a:pt x="41959" y="10753"/>
                    <a:pt x="41959" y="10691"/>
                    <a:pt x="42052" y="10599"/>
                  </a:cubicBezTo>
                  <a:cubicBezTo>
                    <a:pt x="42113" y="10383"/>
                    <a:pt x="42206" y="10167"/>
                    <a:pt x="42267" y="9952"/>
                  </a:cubicBezTo>
                  <a:cubicBezTo>
                    <a:pt x="42298" y="9798"/>
                    <a:pt x="42360" y="9736"/>
                    <a:pt x="42514" y="9705"/>
                  </a:cubicBezTo>
                  <a:close/>
                  <a:moveTo>
                    <a:pt x="41990" y="10876"/>
                  </a:moveTo>
                  <a:lnTo>
                    <a:pt x="41990" y="10907"/>
                  </a:lnTo>
                  <a:lnTo>
                    <a:pt x="41959" y="10938"/>
                  </a:lnTo>
                  <a:lnTo>
                    <a:pt x="41929" y="10907"/>
                  </a:lnTo>
                  <a:lnTo>
                    <a:pt x="41990" y="10876"/>
                  </a:lnTo>
                  <a:close/>
                  <a:moveTo>
                    <a:pt x="34350" y="8319"/>
                  </a:moveTo>
                  <a:cubicBezTo>
                    <a:pt x="34504" y="8350"/>
                    <a:pt x="34658" y="8381"/>
                    <a:pt x="34751" y="8473"/>
                  </a:cubicBezTo>
                  <a:cubicBezTo>
                    <a:pt x="35921" y="8904"/>
                    <a:pt x="36999" y="9459"/>
                    <a:pt x="38047" y="10137"/>
                  </a:cubicBezTo>
                  <a:cubicBezTo>
                    <a:pt x="38447" y="10383"/>
                    <a:pt x="38848" y="10660"/>
                    <a:pt x="39248" y="10968"/>
                  </a:cubicBezTo>
                  <a:cubicBezTo>
                    <a:pt x="39187" y="11092"/>
                    <a:pt x="39125" y="11215"/>
                    <a:pt x="39033" y="11369"/>
                  </a:cubicBezTo>
                  <a:cubicBezTo>
                    <a:pt x="37677" y="10229"/>
                    <a:pt x="36260" y="9274"/>
                    <a:pt x="34689" y="8535"/>
                  </a:cubicBezTo>
                  <a:cubicBezTo>
                    <a:pt x="34566" y="8504"/>
                    <a:pt x="34473" y="8442"/>
                    <a:pt x="34350" y="8319"/>
                  </a:cubicBezTo>
                  <a:close/>
                  <a:moveTo>
                    <a:pt x="40327" y="12016"/>
                  </a:moveTo>
                  <a:lnTo>
                    <a:pt x="40357" y="12077"/>
                  </a:lnTo>
                  <a:lnTo>
                    <a:pt x="40327" y="12047"/>
                  </a:lnTo>
                  <a:lnTo>
                    <a:pt x="40327" y="12016"/>
                  </a:lnTo>
                  <a:close/>
                  <a:moveTo>
                    <a:pt x="41651" y="9890"/>
                  </a:moveTo>
                  <a:cubicBezTo>
                    <a:pt x="41620" y="10167"/>
                    <a:pt x="41497" y="10414"/>
                    <a:pt x="41436" y="10660"/>
                  </a:cubicBezTo>
                  <a:cubicBezTo>
                    <a:pt x="41343" y="10938"/>
                    <a:pt x="41251" y="11184"/>
                    <a:pt x="41158" y="11461"/>
                  </a:cubicBezTo>
                  <a:cubicBezTo>
                    <a:pt x="41066" y="11708"/>
                    <a:pt x="41004" y="11985"/>
                    <a:pt x="40912" y="12231"/>
                  </a:cubicBezTo>
                  <a:lnTo>
                    <a:pt x="40850" y="12231"/>
                  </a:lnTo>
                  <a:lnTo>
                    <a:pt x="40819" y="12201"/>
                  </a:lnTo>
                  <a:cubicBezTo>
                    <a:pt x="40419" y="11800"/>
                    <a:pt x="39988" y="11369"/>
                    <a:pt x="39495" y="10968"/>
                  </a:cubicBezTo>
                  <a:cubicBezTo>
                    <a:pt x="39957" y="10845"/>
                    <a:pt x="40234" y="10599"/>
                    <a:pt x="40450" y="10229"/>
                  </a:cubicBezTo>
                  <a:cubicBezTo>
                    <a:pt x="40481" y="10106"/>
                    <a:pt x="40573" y="10075"/>
                    <a:pt x="40665" y="10044"/>
                  </a:cubicBezTo>
                  <a:cubicBezTo>
                    <a:pt x="40974" y="9982"/>
                    <a:pt x="41312" y="9952"/>
                    <a:pt x="41651" y="9890"/>
                  </a:cubicBezTo>
                  <a:close/>
                  <a:moveTo>
                    <a:pt x="41528" y="11400"/>
                  </a:moveTo>
                  <a:cubicBezTo>
                    <a:pt x="41590" y="11430"/>
                    <a:pt x="41590" y="11492"/>
                    <a:pt x="41590" y="11523"/>
                  </a:cubicBezTo>
                  <a:lnTo>
                    <a:pt x="41559" y="11615"/>
                  </a:lnTo>
                  <a:cubicBezTo>
                    <a:pt x="41466" y="11923"/>
                    <a:pt x="41374" y="12262"/>
                    <a:pt x="41251" y="12570"/>
                  </a:cubicBezTo>
                  <a:cubicBezTo>
                    <a:pt x="41128" y="12539"/>
                    <a:pt x="41035" y="12478"/>
                    <a:pt x="41097" y="12324"/>
                  </a:cubicBezTo>
                  <a:cubicBezTo>
                    <a:pt x="41158" y="12108"/>
                    <a:pt x="41220" y="11862"/>
                    <a:pt x="41312" y="11646"/>
                  </a:cubicBezTo>
                  <a:cubicBezTo>
                    <a:pt x="41343" y="11584"/>
                    <a:pt x="41374" y="11523"/>
                    <a:pt x="41405" y="11461"/>
                  </a:cubicBezTo>
                  <a:cubicBezTo>
                    <a:pt x="41436" y="11430"/>
                    <a:pt x="41466" y="11400"/>
                    <a:pt x="41497" y="11400"/>
                  </a:cubicBezTo>
                  <a:close/>
                  <a:moveTo>
                    <a:pt x="49353" y="5485"/>
                  </a:moveTo>
                  <a:cubicBezTo>
                    <a:pt x="49384" y="5485"/>
                    <a:pt x="49476" y="5485"/>
                    <a:pt x="49569" y="5515"/>
                  </a:cubicBezTo>
                  <a:cubicBezTo>
                    <a:pt x="50216" y="5608"/>
                    <a:pt x="50770" y="5885"/>
                    <a:pt x="51201" y="6409"/>
                  </a:cubicBezTo>
                  <a:lnTo>
                    <a:pt x="51294" y="6532"/>
                  </a:lnTo>
                  <a:cubicBezTo>
                    <a:pt x="51325" y="6594"/>
                    <a:pt x="51355" y="6655"/>
                    <a:pt x="51294" y="6748"/>
                  </a:cubicBezTo>
                  <a:cubicBezTo>
                    <a:pt x="51263" y="6809"/>
                    <a:pt x="51232" y="6871"/>
                    <a:pt x="51201" y="6933"/>
                  </a:cubicBezTo>
                  <a:cubicBezTo>
                    <a:pt x="50370" y="8812"/>
                    <a:pt x="49538" y="10660"/>
                    <a:pt x="48675" y="12509"/>
                  </a:cubicBezTo>
                  <a:cubicBezTo>
                    <a:pt x="48644" y="12601"/>
                    <a:pt x="48583" y="12694"/>
                    <a:pt x="48552" y="12786"/>
                  </a:cubicBezTo>
                  <a:cubicBezTo>
                    <a:pt x="48460" y="12971"/>
                    <a:pt x="48275" y="13032"/>
                    <a:pt x="48090" y="13063"/>
                  </a:cubicBezTo>
                  <a:lnTo>
                    <a:pt x="48059" y="13063"/>
                  </a:lnTo>
                  <a:cubicBezTo>
                    <a:pt x="48028" y="13063"/>
                    <a:pt x="47967" y="13032"/>
                    <a:pt x="47936" y="13002"/>
                  </a:cubicBezTo>
                  <a:cubicBezTo>
                    <a:pt x="47782" y="12878"/>
                    <a:pt x="47628" y="12755"/>
                    <a:pt x="47443" y="12663"/>
                  </a:cubicBezTo>
                  <a:cubicBezTo>
                    <a:pt x="47166" y="12478"/>
                    <a:pt x="46858" y="12355"/>
                    <a:pt x="46550" y="12262"/>
                  </a:cubicBezTo>
                  <a:cubicBezTo>
                    <a:pt x="46396" y="12231"/>
                    <a:pt x="46334" y="12139"/>
                    <a:pt x="46303" y="12016"/>
                  </a:cubicBezTo>
                  <a:cubicBezTo>
                    <a:pt x="46272" y="11923"/>
                    <a:pt x="46272" y="11862"/>
                    <a:pt x="46242" y="11800"/>
                  </a:cubicBezTo>
                  <a:cubicBezTo>
                    <a:pt x="46242" y="11646"/>
                    <a:pt x="46303" y="11554"/>
                    <a:pt x="46365" y="11461"/>
                  </a:cubicBezTo>
                  <a:cubicBezTo>
                    <a:pt x="46611" y="10907"/>
                    <a:pt x="46888" y="10383"/>
                    <a:pt x="47135" y="9828"/>
                  </a:cubicBezTo>
                  <a:cubicBezTo>
                    <a:pt x="47813" y="8473"/>
                    <a:pt x="48460" y="7117"/>
                    <a:pt x="49107" y="5762"/>
                  </a:cubicBezTo>
                  <a:cubicBezTo>
                    <a:pt x="49230" y="5546"/>
                    <a:pt x="49230" y="5485"/>
                    <a:pt x="49353" y="5485"/>
                  </a:cubicBezTo>
                  <a:close/>
                  <a:moveTo>
                    <a:pt x="59180" y="13156"/>
                  </a:moveTo>
                  <a:lnTo>
                    <a:pt x="59242" y="13186"/>
                  </a:lnTo>
                  <a:cubicBezTo>
                    <a:pt x="59211" y="13248"/>
                    <a:pt x="59180" y="13279"/>
                    <a:pt x="59119" y="13279"/>
                  </a:cubicBezTo>
                  <a:lnTo>
                    <a:pt x="59088" y="13217"/>
                  </a:lnTo>
                  <a:cubicBezTo>
                    <a:pt x="59088" y="13156"/>
                    <a:pt x="59150" y="13156"/>
                    <a:pt x="59180" y="13156"/>
                  </a:cubicBezTo>
                  <a:close/>
                  <a:moveTo>
                    <a:pt x="45810" y="12385"/>
                  </a:moveTo>
                  <a:cubicBezTo>
                    <a:pt x="45841" y="12385"/>
                    <a:pt x="45872" y="12385"/>
                    <a:pt x="45872" y="12416"/>
                  </a:cubicBezTo>
                  <a:cubicBezTo>
                    <a:pt x="46211" y="12416"/>
                    <a:pt x="46550" y="12509"/>
                    <a:pt x="46858" y="12632"/>
                  </a:cubicBezTo>
                  <a:cubicBezTo>
                    <a:pt x="47412" y="12878"/>
                    <a:pt x="47874" y="13186"/>
                    <a:pt x="48244" y="13679"/>
                  </a:cubicBezTo>
                  <a:cubicBezTo>
                    <a:pt x="48275" y="13741"/>
                    <a:pt x="48306" y="13803"/>
                    <a:pt x="48306" y="13864"/>
                  </a:cubicBezTo>
                  <a:cubicBezTo>
                    <a:pt x="48336" y="13926"/>
                    <a:pt x="48306" y="13987"/>
                    <a:pt x="48275" y="14018"/>
                  </a:cubicBezTo>
                  <a:cubicBezTo>
                    <a:pt x="48244" y="14049"/>
                    <a:pt x="48244" y="14049"/>
                    <a:pt x="48213" y="14049"/>
                  </a:cubicBezTo>
                  <a:cubicBezTo>
                    <a:pt x="48182" y="14049"/>
                    <a:pt x="48152" y="14018"/>
                    <a:pt x="48121" y="13957"/>
                  </a:cubicBezTo>
                  <a:cubicBezTo>
                    <a:pt x="47566" y="13310"/>
                    <a:pt x="46858" y="12940"/>
                    <a:pt x="46057" y="12755"/>
                  </a:cubicBezTo>
                  <a:cubicBezTo>
                    <a:pt x="45903" y="12724"/>
                    <a:pt x="45779" y="12694"/>
                    <a:pt x="45625" y="12663"/>
                  </a:cubicBezTo>
                  <a:cubicBezTo>
                    <a:pt x="45595" y="12663"/>
                    <a:pt x="45564" y="12601"/>
                    <a:pt x="45595" y="12539"/>
                  </a:cubicBezTo>
                  <a:cubicBezTo>
                    <a:pt x="45625" y="12416"/>
                    <a:pt x="45656" y="12385"/>
                    <a:pt x="45810" y="12385"/>
                  </a:cubicBezTo>
                  <a:close/>
                  <a:moveTo>
                    <a:pt x="58842" y="13587"/>
                  </a:moveTo>
                  <a:cubicBezTo>
                    <a:pt x="58903" y="13772"/>
                    <a:pt x="58965" y="13895"/>
                    <a:pt x="58996" y="14018"/>
                  </a:cubicBezTo>
                  <a:cubicBezTo>
                    <a:pt x="59088" y="14357"/>
                    <a:pt x="59180" y="14696"/>
                    <a:pt x="59273" y="15035"/>
                  </a:cubicBezTo>
                  <a:cubicBezTo>
                    <a:pt x="59304" y="15127"/>
                    <a:pt x="59273" y="15220"/>
                    <a:pt x="59150" y="15251"/>
                  </a:cubicBezTo>
                  <a:lnTo>
                    <a:pt x="59057" y="15189"/>
                  </a:lnTo>
                  <a:cubicBezTo>
                    <a:pt x="59026" y="15158"/>
                    <a:pt x="59026" y="15096"/>
                    <a:pt x="58996" y="15066"/>
                  </a:cubicBezTo>
                  <a:cubicBezTo>
                    <a:pt x="58996" y="14942"/>
                    <a:pt x="58934" y="14819"/>
                    <a:pt x="58811" y="14758"/>
                  </a:cubicBezTo>
                  <a:cubicBezTo>
                    <a:pt x="58688" y="14665"/>
                    <a:pt x="58626" y="14542"/>
                    <a:pt x="58595" y="14419"/>
                  </a:cubicBezTo>
                  <a:cubicBezTo>
                    <a:pt x="58595" y="14326"/>
                    <a:pt x="58564" y="14265"/>
                    <a:pt x="58534" y="14172"/>
                  </a:cubicBezTo>
                  <a:cubicBezTo>
                    <a:pt x="58503" y="14049"/>
                    <a:pt x="58503" y="13957"/>
                    <a:pt x="58626" y="13895"/>
                  </a:cubicBezTo>
                  <a:cubicBezTo>
                    <a:pt x="58718" y="13833"/>
                    <a:pt x="58780" y="13741"/>
                    <a:pt x="58842" y="13587"/>
                  </a:cubicBezTo>
                  <a:close/>
                  <a:moveTo>
                    <a:pt x="52649" y="7580"/>
                  </a:moveTo>
                  <a:cubicBezTo>
                    <a:pt x="52711" y="7610"/>
                    <a:pt x="52773" y="7610"/>
                    <a:pt x="52803" y="7610"/>
                  </a:cubicBezTo>
                  <a:cubicBezTo>
                    <a:pt x="53974" y="8103"/>
                    <a:pt x="55022" y="8719"/>
                    <a:pt x="55946" y="9582"/>
                  </a:cubicBezTo>
                  <a:cubicBezTo>
                    <a:pt x="56408" y="10044"/>
                    <a:pt x="56808" y="10537"/>
                    <a:pt x="57116" y="11092"/>
                  </a:cubicBezTo>
                  <a:cubicBezTo>
                    <a:pt x="57455" y="11708"/>
                    <a:pt x="57733" y="12324"/>
                    <a:pt x="57887" y="12971"/>
                  </a:cubicBezTo>
                  <a:cubicBezTo>
                    <a:pt x="58010" y="13525"/>
                    <a:pt x="58195" y="14080"/>
                    <a:pt x="58349" y="14634"/>
                  </a:cubicBezTo>
                  <a:cubicBezTo>
                    <a:pt x="58349" y="14727"/>
                    <a:pt x="58379" y="14788"/>
                    <a:pt x="58410" y="14881"/>
                  </a:cubicBezTo>
                  <a:cubicBezTo>
                    <a:pt x="58410" y="14942"/>
                    <a:pt x="58410" y="14973"/>
                    <a:pt x="58318" y="15004"/>
                  </a:cubicBezTo>
                  <a:cubicBezTo>
                    <a:pt x="58041" y="15158"/>
                    <a:pt x="57733" y="15251"/>
                    <a:pt x="57424" y="15312"/>
                  </a:cubicBezTo>
                  <a:cubicBezTo>
                    <a:pt x="57394" y="15343"/>
                    <a:pt x="57363" y="15343"/>
                    <a:pt x="57332" y="15343"/>
                  </a:cubicBezTo>
                  <a:cubicBezTo>
                    <a:pt x="57270" y="15343"/>
                    <a:pt x="57240" y="15281"/>
                    <a:pt x="57240" y="15220"/>
                  </a:cubicBezTo>
                  <a:cubicBezTo>
                    <a:pt x="57178" y="15096"/>
                    <a:pt x="57147" y="14973"/>
                    <a:pt x="57116" y="14881"/>
                  </a:cubicBezTo>
                  <a:cubicBezTo>
                    <a:pt x="56932" y="14141"/>
                    <a:pt x="56654" y="13433"/>
                    <a:pt x="56377" y="12724"/>
                  </a:cubicBezTo>
                  <a:cubicBezTo>
                    <a:pt x="56346" y="12632"/>
                    <a:pt x="56315" y="12539"/>
                    <a:pt x="56254" y="12447"/>
                  </a:cubicBezTo>
                  <a:cubicBezTo>
                    <a:pt x="56192" y="12355"/>
                    <a:pt x="56131" y="12231"/>
                    <a:pt x="56069" y="12139"/>
                  </a:cubicBezTo>
                  <a:cubicBezTo>
                    <a:pt x="55822" y="11646"/>
                    <a:pt x="55484" y="11215"/>
                    <a:pt x="55145" y="10814"/>
                  </a:cubicBezTo>
                  <a:cubicBezTo>
                    <a:pt x="54775" y="10352"/>
                    <a:pt x="54344" y="9982"/>
                    <a:pt x="53882" y="9613"/>
                  </a:cubicBezTo>
                  <a:cubicBezTo>
                    <a:pt x="53420" y="9243"/>
                    <a:pt x="52927" y="8935"/>
                    <a:pt x="52403" y="8658"/>
                  </a:cubicBezTo>
                  <a:cubicBezTo>
                    <a:pt x="52310" y="8627"/>
                    <a:pt x="52218" y="8596"/>
                    <a:pt x="52156" y="8473"/>
                  </a:cubicBezTo>
                  <a:cubicBezTo>
                    <a:pt x="52403" y="8257"/>
                    <a:pt x="52495" y="7888"/>
                    <a:pt x="52649" y="7580"/>
                  </a:cubicBezTo>
                  <a:close/>
                  <a:moveTo>
                    <a:pt x="55176" y="16144"/>
                  </a:moveTo>
                  <a:lnTo>
                    <a:pt x="55237" y="16175"/>
                  </a:lnTo>
                  <a:lnTo>
                    <a:pt x="55237" y="16236"/>
                  </a:lnTo>
                  <a:lnTo>
                    <a:pt x="55176" y="16206"/>
                  </a:lnTo>
                  <a:lnTo>
                    <a:pt x="55176" y="16144"/>
                  </a:lnTo>
                  <a:close/>
                  <a:moveTo>
                    <a:pt x="58872" y="16175"/>
                  </a:moveTo>
                  <a:cubicBezTo>
                    <a:pt x="58872" y="16175"/>
                    <a:pt x="58934" y="16206"/>
                    <a:pt x="58934" y="16267"/>
                  </a:cubicBezTo>
                  <a:cubicBezTo>
                    <a:pt x="58934" y="16329"/>
                    <a:pt x="58934" y="16360"/>
                    <a:pt x="58934" y="16390"/>
                  </a:cubicBezTo>
                  <a:cubicBezTo>
                    <a:pt x="58934" y="16483"/>
                    <a:pt x="58965" y="16544"/>
                    <a:pt x="58903" y="16606"/>
                  </a:cubicBezTo>
                  <a:lnTo>
                    <a:pt x="58842" y="16606"/>
                  </a:lnTo>
                  <a:cubicBezTo>
                    <a:pt x="58811" y="16483"/>
                    <a:pt x="58780" y="16390"/>
                    <a:pt x="58780" y="16267"/>
                  </a:cubicBezTo>
                  <a:lnTo>
                    <a:pt x="58842" y="16175"/>
                  </a:lnTo>
                  <a:close/>
                  <a:moveTo>
                    <a:pt x="59427" y="16360"/>
                  </a:moveTo>
                  <a:cubicBezTo>
                    <a:pt x="59489" y="16514"/>
                    <a:pt x="59489" y="16637"/>
                    <a:pt x="59489" y="16760"/>
                  </a:cubicBezTo>
                  <a:lnTo>
                    <a:pt x="59427" y="16791"/>
                  </a:lnTo>
                  <a:lnTo>
                    <a:pt x="59396" y="16729"/>
                  </a:lnTo>
                  <a:cubicBezTo>
                    <a:pt x="59396" y="16637"/>
                    <a:pt x="59334" y="16483"/>
                    <a:pt x="59427" y="16360"/>
                  </a:cubicBezTo>
                  <a:close/>
                  <a:moveTo>
                    <a:pt x="60259" y="19409"/>
                  </a:moveTo>
                  <a:lnTo>
                    <a:pt x="60320" y="19471"/>
                  </a:lnTo>
                  <a:lnTo>
                    <a:pt x="60320" y="19533"/>
                  </a:lnTo>
                  <a:lnTo>
                    <a:pt x="60259" y="19625"/>
                  </a:lnTo>
                  <a:lnTo>
                    <a:pt x="60228" y="19533"/>
                  </a:lnTo>
                  <a:lnTo>
                    <a:pt x="60259" y="19409"/>
                  </a:lnTo>
                  <a:close/>
                  <a:moveTo>
                    <a:pt x="58626" y="15158"/>
                  </a:moveTo>
                  <a:cubicBezTo>
                    <a:pt x="58718" y="15189"/>
                    <a:pt x="58718" y="15251"/>
                    <a:pt x="58718" y="15281"/>
                  </a:cubicBezTo>
                  <a:cubicBezTo>
                    <a:pt x="58749" y="15405"/>
                    <a:pt x="58811" y="15528"/>
                    <a:pt x="58811" y="15651"/>
                  </a:cubicBezTo>
                  <a:cubicBezTo>
                    <a:pt x="58811" y="15743"/>
                    <a:pt x="58688" y="15867"/>
                    <a:pt x="58626" y="15959"/>
                  </a:cubicBezTo>
                  <a:cubicBezTo>
                    <a:pt x="58534" y="16144"/>
                    <a:pt x="58441" y="16329"/>
                    <a:pt x="58472" y="16575"/>
                  </a:cubicBezTo>
                  <a:cubicBezTo>
                    <a:pt x="58472" y="16976"/>
                    <a:pt x="58718" y="17315"/>
                    <a:pt x="59119" y="17407"/>
                  </a:cubicBezTo>
                  <a:cubicBezTo>
                    <a:pt x="59273" y="17438"/>
                    <a:pt x="59365" y="17499"/>
                    <a:pt x="59396" y="17653"/>
                  </a:cubicBezTo>
                  <a:cubicBezTo>
                    <a:pt x="59458" y="17900"/>
                    <a:pt x="59519" y="18116"/>
                    <a:pt x="59612" y="18362"/>
                  </a:cubicBezTo>
                  <a:cubicBezTo>
                    <a:pt x="59643" y="18516"/>
                    <a:pt x="59643" y="18670"/>
                    <a:pt x="59519" y="18793"/>
                  </a:cubicBezTo>
                  <a:cubicBezTo>
                    <a:pt x="59427" y="18917"/>
                    <a:pt x="59334" y="19071"/>
                    <a:pt x="59304" y="19255"/>
                  </a:cubicBezTo>
                  <a:cubicBezTo>
                    <a:pt x="59211" y="19810"/>
                    <a:pt x="59489" y="20241"/>
                    <a:pt x="60012" y="20334"/>
                  </a:cubicBezTo>
                  <a:cubicBezTo>
                    <a:pt x="60135" y="20364"/>
                    <a:pt x="60166" y="20395"/>
                    <a:pt x="60197" y="20488"/>
                  </a:cubicBezTo>
                  <a:cubicBezTo>
                    <a:pt x="60351" y="20857"/>
                    <a:pt x="60290" y="20950"/>
                    <a:pt x="59951" y="21104"/>
                  </a:cubicBezTo>
                  <a:cubicBezTo>
                    <a:pt x="59766" y="21165"/>
                    <a:pt x="59550" y="21196"/>
                    <a:pt x="59365" y="21320"/>
                  </a:cubicBezTo>
                  <a:cubicBezTo>
                    <a:pt x="59242" y="21073"/>
                    <a:pt x="59150" y="20857"/>
                    <a:pt x="59026" y="20642"/>
                  </a:cubicBezTo>
                  <a:cubicBezTo>
                    <a:pt x="58595" y="19841"/>
                    <a:pt x="58287" y="18978"/>
                    <a:pt x="58041" y="18085"/>
                  </a:cubicBezTo>
                  <a:cubicBezTo>
                    <a:pt x="57825" y="17315"/>
                    <a:pt x="57578" y="16544"/>
                    <a:pt x="57363" y="15805"/>
                  </a:cubicBezTo>
                  <a:cubicBezTo>
                    <a:pt x="57301" y="15589"/>
                    <a:pt x="57332" y="15528"/>
                    <a:pt x="57517" y="15466"/>
                  </a:cubicBezTo>
                  <a:cubicBezTo>
                    <a:pt x="57578" y="15435"/>
                    <a:pt x="57640" y="15405"/>
                    <a:pt x="57702" y="15405"/>
                  </a:cubicBezTo>
                  <a:cubicBezTo>
                    <a:pt x="57733" y="15405"/>
                    <a:pt x="57763" y="15435"/>
                    <a:pt x="57763" y="15435"/>
                  </a:cubicBezTo>
                  <a:lnTo>
                    <a:pt x="57856" y="15435"/>
                  </a:lnTo>
                  <a:cubicBezTo>
                    <a:pt x="57948" y="15435"/>
                    <a:pt x="58041" y="15405"/>
                    <a:pt x="58133" y="15312"/>
                  </a:cubicBezTo>
                  <a:cubicBezTo>
                    <a:pt x="58195" y="15220"/>
                    <a:pt x="58318" y="15189"/>
                    <a:pt x="58441" y="15189"/>
                  </a:cubicBezTo>
                  <a:lnTo>
                    <a:pt x="58503" y="15189"/>
                  </a:lnTo>
                  <a:cubicBezTo>
                    <a:pt x="58564" y="15189"/>
                    <a:pt x="58595" y="15158"/>
                    <a:pt x="58626" y="15158"/>
                  </a:cubicBezTo>
                  <a:close/>
                  <a:moveTo>
                    <a:pt x="40388" y="12108"/>
                  </a:moveTo>
                  <a:cubicBezTo>
                    <a:pt x="40604" y="12355"/>
                    <a:pt x="40727" y="12632"/>
                    <a:pt x="40758" y="12940"/>
                  </a:cubicBezTo>
                  <a:cubicBezTo>
                    <a:pt x="40819" y="13310"/>
                    <a:pt x="40912" y="13710"/>
                    <a:pt x="40974" y="14111"/>
                  </a:cubicBezTo>
                  <a:cubicBezTo>
                    <a:pt x="41004" y="14357"/>
                    <a:pt x="41128" y="14511"/>
                    <a:pt x="41312" y="14604"/>
                  </a:cubicBezTo>
                  <a:cubicBezTo>
                    <a:pt x="41405" y="14634"/>
                    <a:pt x="41466" y="14696"/>
                    <a:pt x="41528" y="14727"/>
                  </a:cubicBezTo>
                  <a:cubicBezTo>
                    <a:pt x="41867" y="14881"/>
                    <a:pt x="42113" y="15158"/>
                    <a:pt x="42298" y="15497"/>
                  </a:cubicBezTo>
                  <a:cubicBezTo>
                    <a:pt x="42360" y="15651"/>
                    <a:pt x="42483" y="15774"/>
                    <a:pt x="42637" y="15897"/>
                  </a:cubicBezTo>
                  <a:cubicBezTo>
                    <a:pt x="42884" y="16051"/>
                    <a:pt x="42914" y="16175"/>
                    <a:pt x="42853" y="16483"/>
                  </a:cubicBezTo>
                  <a:cubicBezTo>
                    <a:pt x="42760" y="16760"/>
                    <a:pt x="42637" y="17068"/>
                    <a:pt x="42514" y="17315"/>
                  </a:cubicBezTo>
                  <a:cubicBezTo>
                    <a:pt x="41744" y="18793"/>
                    <a:pt x="41035" y="20272"/>
                    <a:pt x="40265" y="21720"/>
                  </a:cubicBezTo>
                  <a:cubicBezTo>
                    <a:pt x="40111" y="21997"/>
                    <a:pt x="39895" y="22151"/>
                    <a:pt x="39587" y="22182"/>
                  </a:cubicBezTo>
                  <a:cubicBezTo>
                    <a:pt x="39433" y="22182"/>
                    <a:pt x="39310" y="22275"/>
                    <a:pt x="39187" y="22429"/>
                  </a:cubicBezTo>
                  <a:cubicBezTo>
                    <a:pt x="38663" y="23045"/>
                    <a:pt x="38293" y="23784"/>
                    <a:pt x="37954" y="24523"/>
                  </a:cubicBezTo>
                  <a:cubicBezTo>
                    <a:pt x="37800" y="24862"/>
                    <a:pt x="37616" y="25201"/>
                    <a:pt x="37462" y="25509"/>
                  </a:cubicBezTo>
                  <a:cubicBezTo>
                    <a:pt x="37431" y="25571"/>
                    <a:pt x="37400" y="25602"/>
                    <a:pt x="37338" y="25633"/>
                  </a:cubicBezTo>
                  <a:cubicBezTo>
                    <a:pt x="37153" y="25417"/>
                    <a:pt x="36938" y="25232"/>
                    <a:pt x="36753" y="25047"/>
                  </a:cubicBezTo>
                  <a:cubicBezTo>
                    <a:pt x="36630" y="24924"/>
                    <a:pt x="36630" y="24832"/>
                    <a:pt x="36661" y="24677"/>
                  </a:cubicBezTo>
                  <a:cubicBezTo>
                    <a:pt x="36691" y="24554"/>
                    <a:pt x="36722" y="24431"/>
                    <a:pt x="36784" y="24339"/>
                  </a:cubicBezTo>
                  <a:cubicBezTo>
                    <a:pt x="37492" y="22336"/>
                    <a:pt x="38232" y="20395"/>
                    <a:pt x="39033" y="18454"/>
                  </a:cubicBezTo>
                  <a:cubicBezTo>
                    <a:pt x="39402" y="17315"/>
                    <a:pt x="39957" y="16267"/>
                    <a:pt x="40327" y="15127"/>
                  </a:cubicBezTo>
                  <a:cubicBezTo>
                    <a:pt x="40511" y="14604"/>
                    <a:pt x="40635" y="14049"/>
                    <a:pt x="40665" y="13464"/>
                  </a:cubicBezTo>
                  <a:cubicBezTo>
                    <a:pt x="40665" y="13310"/>
                    <a:pt x="40635" y="13125"/>
                    <a:pt x="40604" y="12940"/>
                  </a:cubicBezTo>
                  <a:cubicBezTo>
                    <a:pt x="40542" y="12663"/>
                    <a:pt x="40450" y="12385"/>
                    <a:pt x="40357" y="12108"/>
                  </a:cubicBezTo>
                  <a:close/>
                  <a:moveTo>
                    <a:pt x="46211" y="17530"/>
                  </a:moveTo>
                  <a:cubicBezTo>
                    <a:pt x="46242" y="17777"/>
                    <a:pt x="46272" y="17992"/>
                    <a:pt x="46303" y="18208"/>
                  </a:cubicBezTo>
                  <a:cubicBezTo>
                    <a:pt x="46334" y="18424"/>
                    <a:pt x="46303" y="18639"/>
                    <a:pt x="46211" y="18855"/>
                  </a:cubicBezTo>
                  <a:cubicBezTo>
                    <a:pt x="45132" y="21227"/>
                    <a:pt x="44085" y="23599"/>
                    <a:pt x="43007" y="26002"/>
                  </a:cubicBezTo>
                  <a:cubicBezTo>
                    <a:pt x="42976" y="26095"/>
                    <a:pt x="42914" y="26156"/>
                    <a:pt x="42884" y="26249"/>
                  </a:cubicBezTo>
                  <a:lnTo>
                    <a:pt x="42822" y="26218"/>
                  </a:lnTo>
                  <a:cubicBezTo>
                    <a:pt x="42730" y="25910"/>
                    <a:pt x="42668" y="25571"/>
                    <a:pt x="42668" y="25232"/>
                  </a:cubicBezTo>
                  <a:cubicBezTo>
                    <a:pt x="42668" y="25109"/>
                    <a:pt x="42730" y="24955"/>
                    <a:pt x="42791" y="24832"/>
                  </a:cubicBezTo>
                  <a:cubicBezTo>
                    <a:pt x="43469" y="23384"/>
                    <a:pt x="44116" y="21905"/>
                    <a:pt x="44794" y="20426"/>
                  </a:cubicBezTo>
                  <a:cubicBezTo>
                    <a:pt x="45194" y="19533"/>
                    <a:pt x="45625" y="18608"/>
                    <a:pt x="46026" y="17715"/>
                  </a:cubicBezTo>
                  <a:cubicBezTo>
                    <a:pt x="46057" y="17653"/>
                    <a:pt x="46057" y="17561"/>
                    <a:pt x="46211" y="17530"/>
                  </a:cubicBezTo>
                  <a:close/>
                  <a:moveTo>
                    <a:pt x="44578" y="23230"/>
                  </a:moveTo>
                  <a:cubicBezTo>
                    <a:pt x="45071" y="24369"/>
                    <a:pt x="45502" y="25571"/>
                    <a:pt x="45841" y="26772"/>
                  </a:cubicBezTo>
                  <a:cubicBezTo>
                    <a:pt x="45903" y="27019"/>
                    <a:pt x="45964" y="27265"/>
                    <a:pt x="46057" y="27512"/>
                  </a:cubicBezTo>
                  <a:cubicBezTo>
                    <a:pt x="46057" y="27604"/>
                    <a:pt x="46057" y="27666"/>
                    <a:pt x="45964" y="27727"/>
                  </a:cubicBezTo>
                  <a:cubicBezTo>
                    <a:pt x="45779" y="27912"/>
                    <a:pt x="45564" y="28066"/>
                    <a:pt x="45317" y="28189"/>
                  </a:cubicBezTo>
                  <a:cubicBezTo>
                    <a:pt x="44978" y="28374"/>
                    <a:pt x="44640" y="28559"/>
                    <a:pt x="44301" y="28744"/>
                  </a:cubicBezTo>
                  <a:cubicBezTo>
                    <a:pt x="44208" y="28775"/>
                    <a:pt x="44116" y="28836"/>
                    <a:pt x="44023" y="28867"/>
                  </a:cubicBezTo>
                  <a:cubicBezTo>
                    <a:pt x="43993" y="28775"/>
                    <a:pt x="43962" y="28682"/>
                    <a:pt x="43931" y="28590"/>
                  </a:cubicBezTo>
                  <a:cubicBezTo>
                    <a:pt x="43839" y="28282"/>
                    <a:pt x="43777" y="27974"/>
                    <a:pt x="43962" y="27666"/>
                  </a:cubicBezTo>
                  <a:cubicBezTo>
                    <a:pt x="44054" y="27573"/>
                    <a:pt x="44023" y="27419"/>
                    <a:pt x="44085" y="27296"/>
                  </a:cubicBezTo>
                  <a:cubicBezTo>
                    <a:pt x="44208" y="27080"/>
                    <a:pt x="44116" y="26865"/>
                    <a:pt x="43993" y="26649"/>
                  </a:cubicBezTo>
                  <a:cubicBezTo>
                    <a:pt x="43839" y="26403"/>
                    <a:pt x="43654" y="26187"/>
                    <a:pt x="43438" y="25971"/>
                  </a:cubicBezTo>
                  <a:cubicBezTo>
                    <a:pt x="43376" y="25910"/>
                    <a:pt x="43346" y="25817"/>
                    <a:pt x="43376" y="25725"/>
                  </a:cubicBezTo>
                  <a:cubicBezTo>
                    <a:pt x="43746" y="24924"/>
                    <a:pt x="44116" y="24092"/>
                    <a:pt x="44486" y="23291"/>
                  </a:cubicBezTo>
                  <a:cubicBezTo>
                    <a:pt x="44486" y="23260"/>
                    <a:pt x="44516" y="23260"/>
                    <a:pt x="44578" y="23230"/>
                  </a:cubicBezTo>
                  <a:close/>
                  <a:moveTo>
                    <a:pt x="43715" y="28405"/>
                  </a:moveTo>
                  <a:cubicBezTo>
                    <a:pt x="43746" y="28498"/>
                    <a:pt x="43746" y="28528"/>
                    <a:pt x="43746" y="28559"/>
                  </a:cubicBezTo>
                  <a:cubicBezTo>
                    <a:pt x="43869" y="28990"/>
                    <a:pt x="43869" y="28990"/>
                    <a:pt x="43376" y="29145"/>
                  </a:cubicBezTo>
                  <a:cubicBezTo>
                    <a:pt x="43469" y="28898"/>
                    <a:pt x="43561" y="28652"/>
                    <a:pt x="43715" y="28405"/>
                  </a:cubicBezTo>
                  <a:close/>
                  <a:moveTo>
                    <a:pt x="46827" y="18085"/>
                  </a:moveTo>
                  <a:cubicBezTo>
                    <a:pt x="46827" y="18177"/>
                    <a:pt x="46858" y="18239"/>
                    <a:pt x="46827" y="18300"/>
                  </a:cubicBezTo>
                  <a:cubicBezTo>
                    <a:pt x="46796" y="18732"/>
                    <a:pt x="46888" y="19101"/>
                    <a:pt x="47012" y="19502"/>
                  </a:cubicBezTo>
                  <a:cubicBezTo>
                    <a:pt x="47381" y="20919"/>
                    <a:pt x="47751" y="22336"/>
                    <a:pt x="48121" y="23753"/>
                  </a:cubicBezTo>
                  <a:cubicBezTo>
                    <a:pt x="48182" y="23969"/>
                    <a:pt x="48213" y="24185"/>
                    <a:pt x="48182" y="24431"/>
                  </a:cubicBezTo>
                  <a:cubicBezTo>
                    <a:pt x="48090" y="24862"/>
                    <a:pt x="48059" y="25324"/>
                    <a:pt x="47998" y="25787"/>
                  </a:cubicBezTo>
                  <a:cubicBezTo>
                    <a:pt x="47998" y="25910"/>
                    <a:pt x="47936" y="26002"/>
                    <a:pt x="47874" y="26125"/>
                  </a:cubicBezTo>
                  <a:cubicBezTo>
                    <a:pt x="47659" y="26464"/>
                    <a:pt x="47474" y="26803"/>
                    <a:pt x="47258" y="27142"/>
                  </a:cubicBezTo>
                  <a:cubicBezTo>
                    <a:pt x="47197" y="27265"/>
                    <a:pt x="47104" y="27358"/>
                    <a:pt x="47012" y="27419"/>
                  </a:cubicBezTo>
                  <a:cubicBezTo>
                    <a:pt x="46673" y="27697"/>
                    <a:pt x="46365" y="27943"/>
                    <a:pt x="46057" y="28220"/>
                  </a:cubicBezTo>
                  <a:cubicBezTo>
                    <a:pt x="45995" y="28282"/>
                    <a:pt x="45903" y="28313"/>
                    <a:pt x="45841" y="28374"/>
                  </a:cubicBezTo>
                  <a:cubicBezTo>
                    <a:pt x="45071" y="28806"/>
                    <a:pt x="44301" y="29237"/>
                    <a:pt x="43500" y="29607"/>
                  </a:cubicBezTo>
                  <a:lnTo>
                    <a:pt x="43376" y="29637"/>
                  </a:lnTo>
                  <a:cubicBezTo>
                    <a:pt x="43315" y="29637"/>
                    <a:pt x="43284" y="29576"/>
                    <a:pt x="43284" y="29545"/>
                  </a:cubicBezTo>
                  <a:cubicBezTo>
                    <a:pt x="43253" y="29483"/>
                    <a:pt x="43222" y="29453"/>
                    <a:pt x="43284" y="29422"/>
                  </a:cubicBezTo>
                  <a:cubicBezTo>
                    <a:pt x="43376" y="29360"/>
                    <a:pt x="43469" y="29329"/>
                    <a:pt x="43561" y="29268"/>
                  </a:cubicBezTo>
                  <a:cubicBezTo>
                    <a:pt x="44239" y="28960"/>
                    <a:pt x="44917" y="28590"/>
                    <a:pt x="45564" y="28251"/>
                  </a:cubicBezTo>
                  <a:cubicBezTo>
                    <a:pt x="45687" y="28159"/>
                    <a:pt x="45810" y="28097"/>
                    <a:pt x="45933" y="28005"/>
                  </a:cubicBezTo>
                  <a:cubicBezTo>
                    <a:pt x="46272" y="27727"/>
                    <a:pt x="46642" y="27450"/>
                    <a:pt x="46950" y="27142"/>
                  </a:cubicBezTo>
                  <a:cubicBezTo>
                    <a:pt x="47227" y="26803"/>
                    <a:pt x="47412" y="26372"/>
                    <a:pt x="47659" y="26002"/>
                  </a:cubicBezTo>
                  <a:cubicBezTo>
                    <a:pt x="47720" y="25879"/>
                    <a:pt x="47751" y="25787"/>
                    <a:pt x="47782" y="25663"/>
                  </a:cubicBezTo>
                  <a:cubicBezTo>
                    <a:pt x="47813" y="25201"/>
                    <a:pt x="47874" y="24739"/>
                    <a:pt x="47936" y="24308"/>
                  </a:cubicBezTo>
                  <a:cubicBezTo>
                    <a:pt x="47967" y="24123"/>
                    <a:pt x="47936" y="23969"/>
                    <a:pt x="47905" y="23815"/>
                  </a:cubicBezTo>
                  <a:cubicBezTo>
                    <a:pt x="47505" y="22275"/>
                    <a:pt x="47104" y="20765"/>
                    <a:pt x="46704" y="19255"/>
                  </a:cubicBezTo>
                  <a:cubicBezTo>
                    <a:pt x="46704" y="19163"/>
                    <a:pt x="46673" y="19071"/>
                    <a:pt x="46642" y="18978"/>
                  </a:cubicBezTo>
                  <a:cubicBezTo>
                    <a:pt x="46580" y="18670"/>
                    <a:pt x="46611" y="18393"/>
                    <a:pt x="46827" y="18085"/>
                  </a:cubicBezTo>
                  <a:close/>
                  <a:moveTo>
                    <a:pt x="42945" y="30161"/>
                  </a:moveTo>
                  <a:cubicBezTo>
                    <a:pt x="43099" y="30315"/>
                    <a:pt x="43099" y="30531"/>
                    <a:pt x="43130" y="30716"/>
                  </a:cubicBezTo>
                  <a:cubicBezTo>
                    <a:pt x="43130" y="30839"/>
                    <a:pt x="43068" y="30931"/>
                    <a:pt x="42976" y="30993"/>
                  </a:cubicBezTo>
                  <a:cubicBezTo>
                    <a:pt x="42884" y="31085"/>
                    <a:pt x="42760" y="31147"/>
                    <a:pt x="42606" y="31178"/>
                  </a:cubicBezTo>
                  <a:lnTo>
                    <a:pt x="42514" y="31178"/>
                  </a:lnTo>
                  <a:lnTo>
                    <a:pt x="42514" y="31055"/>
                  </a:lnTo>
                  <a:cubicBezTo>
                    <a:pt x="42545" y="30993"/>
                    <a:pt x="42575" y="30931"/>
                    <a:pt x="42637" y="30870"/>
                  </a:cubicBezTo>
                  <a:cubicBezTo>
                    <a:pt x="42853" y="30716"/>
                    <a:pt x="42914" y="30500"/>
                    <a:pt x="42914" y="30254"/>
                  </a:cubicBezTo>
                  <a:lnTo>
                    <a:pt x="42945" y="30161"/>
                  </a:lnTo>
                  <a:close/>
                  <a:moveTo>
                    <a:pt x="32810" y="29083"/>
                  </a:moveTo>
                  <a:cubicBezTo>
                    <a:pt x="33025" y="29083"/>
                    <a:pt x="33179" y="29175"/>
                    <a:pt x="33303" y="29329"/>
                  </a:cubicBezTo>
                  <a:cubicBezTo>
                    <a:pt x="33395" y="29483"/>
                    <a:pt x="33457" y="29668"/>
                    <a:pt x="33518" y="29822"/>
                  </a:cubicBezTo>
                  <a:cubicBezTo>
                    <a:pt x="33518" y="29884"/>
                    <a:pt x="33518" y="29946"/>
                    <a:pt x="33487" y="29976"/>
                  </a:cubicBezTo>
                  <a:cubicBezTo>
                    <a:pt x="33333" y="30038"/>
                    <a:pt x="33395" y="30161"/>
                    <a:pt x="33364" y="30254"/>
                  </a:cubicBezTo>
                  <a:cubicBezTo>
                    <a:pt x="33333" y="30377"/>
                    <a:pt x="33303" y="30500"/>
                    <a:pt x="33241" y="30592"/>
                  </a:cubicBezTo>
                  <a:cubicBezTo>
                    <a:pt x="33179" y="30716"/>
                    <a:pt x="33087" y="30839"/>
                    <a:pt x="33149" y="31024"/>
                  </a:cubicBezTo>
                  <a:cubicBezTo>
                    <a:pt x="33179" y="31085"/>
                    <a:pt x="33087" y="31116"/>
                    <a:pt x="33025" y="31147"/>
                  </a:cubicBezTo>
                  <a:cubicBezTo>
                    <a:pt x="32964" y="31178"/>
                    <a:pt x="32871" y="31209"/>
                    <a:pt x="32810" y="31209"/>
                  </a:cubicBezTo>
                  <a:cubicBezTo>
                    <a:pt x="32625" y="31209"/>
                    <a:pt x="32440" y="31116"/>
                    <a:pt x="32317" y="30962"/>
                  </a:cubicBezTo>
                  <a:cubicBezTo>
                    <a:pt x="32194" y="30777"/>
                    <a:pt x="32101" y="30592"/>
                    <a:pt x="32070" y="30377"/>
                  </a:cubicBezTo>
                  <a:cubicBezTo>
                    <a:pt x="32039" y="30038"/>
                    <a:pt x="32101" y="29699"/>
                    <a:pt x="32255" y="29422"/>
                  </a:cubicBezTo>
                  <a:cubicBezTo>
                    <a:pt x="32378" y="29175"/>
                    <a:pt x="32563" y="29083"/>
                    <a:pt x="32810" y="29083"/>
                  </a:cubicBezTo>
                  <a:close/>
                  <a:moveTo>
                    <a:pt x="43192" y="31239"/>
                  </a:moveTo>
                  <a:cubicBezTo>
                    <a:pt x="43068" y="31424"/>
                    <a:pt x="42853" y="31486"/>
                    <a:pt x="42699" y="31578"/>
                  </a:cubicBezTo>
                  <a:cubicBezTo>
                    <a:pt x="42575" y="31640"/>
                    <a:pt x="42514" y="31702"/>
                    <a:pt x="42483" y="31825"/>
                  </a:cubicBezTo>
                  <a:cubicBezTo>
                    <a:pt x="42421" y="31671"/>
                    <a:pt x="42421" y="31547"/>
                    <a:pt x="42606" y="31517"/>
                  </a:cubicBezTo>
                  <a:lnTo>
                    <a:pt x="42637" y="31486"/>
                  </a:lnTo>
                  <a:cubicBezTo>
                    <a:pt x="42822" y="31424"/>
                    <a:pt x="42945" y="31239"/>
                    <a:pt x="43130" y="31239"/>
                  </a:cubicBezTo>
                  <a:close/>
                  <a:moveTo>
                    <a:pt x="42267" y="31702"/>
                  </a:moveTo>
                  <a:lnTo>
                    <a:pt x="42298" y="31732"/>
                  </a:lnTo>
                  <a:lnTo>
                    <a:pt x="42329" y="31794"/>
                  </a:lnTo>
                  <a:lnTo>
                    <a:pt x="42298" y="31886"/>
                  </a:lnTo>
                  <a:lnTo>
                    <a:pt x="42267" y="31917"/>
                  </a:lnTo>
                  <a:lnTo>
                    <a:pt x="42175" y="31856"/>
                  </a:lnTo>
                  <a:cubicBezTo>
                    <a:pt x="42175" y="31794"/>
                    <a:pt x="42206" y="31763"/>
                    <a:pt x="42237" y="31702"/>
                  </a:cubicBezTo>
                  <a:close/>
                  <a:moveTo>
                    <a:pt x="41805" y="32749"/>
                  </a:moveTo>
                  <a:lnTo>
                    <a:pt x="41805" y="32811"/>
                  </a:lnTo>
                  <a:lnTo>
                    <a:pt x="41774" y="32872"/>
                  </a:lnTo>
                  <a:lnTo>
                    <a:pt x="41774" y="32811"/>
                  </a:lnTo>
                  <a:lnTo>
                    <a:pt x="41805" y="32749"/>
                  </a:lnTo>
                  <a:close/>
                  <a:moveTo>
                    <a:pt x="41744" y="32872"/>
                  </a:moveTo>
                  <a:cubicBezTo>
                    <a:pt x="41744" y="32934"/>
                    <a:pt x="41744" y="32995"/>
                    <a:pt x="41682" y="33026"/>
                  </a:cubicBezTo>
                  <a:cubicBezTo>
                    <a:pt x="41713" y="32965"/>
                    <a:pt x="41682" y="32903"/>
                    <a:pt x="41744" y="32872"/>
                  </a:cubicBezTo>
                  <a:close/>
                  <a:moveTo>
                    <a:pt x="41682" y="33026"/>
                  </a:moveTo>
                  <a:lnTo>
                    <a:pt x="41682" y="33026"/>
                  </a:lnTo>
                  <a:cubicBezTo>
                    <a:pt x="41651" y="33088"/>
                    <a:pt x="41651" y="33149"/>
                    <a:pt x="41620" y="33180"/>
                  </a:cubicBezTo>
                  <a:cubicBezTo>
                    <a:pt x="41620" y="33119"/>
                    <a:pt x="41620" y="33057"/>
                    <a:pt x="41682" y="33026"/>
                  </a:cubicBezTo>
                  <a:close/>
                  <a:moveTo>
                    <a:pt x="43315" y="26156"/>
                  </a:moveTo>
                  <a:lnTo>
                    <a:pt x="43346" y="26187"/>
                  </a:lnTo>
                  <a:cubicBezTo>
                    <a:pt x="43315" y="26372"/>
                    <a:pt x="43315" y="26557"/>
                    <a:pt x="43315" y="26742"/>
                  </a:cubicBezTo>
                  <a:cubicBezTo>
                    <a:pt x="43346" y="26742"/>
                    <a:pt x="43346" y="26742"/>
                    <a:pt x="43346" y="26772"/>
                  </a:cubicBezTo>
                  <a:lnTo>
                    <a:pt x="43530" y="26772"/>
                  </a:lnTo>
                  <a:cubicBezTo>
                    <a:pt x="43623" y="26772"/>
                    <a:pt x="43654" y="26803"/>
                    <a:pt x="43654" y="26957"/>
                  </a:cubicBezTo>
                  <a:cubicBezTo>
                    <a:pt x="43654" y="27050"/>
                    <a:pt x="43654" y="27080"/>
                    <a:pt x="43715" y="27080"/>
                  </a:cubicBezTo>
                  <a:cubicBezTo>
                    <a:pt x="43777" y="27111"/>
                    <a:pt x="43839" y="27111"/>
                    <a:pt x="43839" y="27173"/>
                  </a:cubicBezTo>
                  <a:cubicBezTo>
                    <a:pt x="43869" y="27234"/>
                    <a:pt x="43869" y="27327"/>
                    <a:pt x="43808" y="27419"/>
                  </a:cubicBezTo>
                  <a:lnTo>
                    <a:pt x="43746" y="27481"/>
                  </a:lnTo>
                  <a:lnTo>
                    <a:pt x="43654" y="27481"/>
                  </a:lnTo>
                  <a:cubicBezTo>
                    <a:pt x="43561" y="27481"/>
                    <a:pt x="43530" y="27635"/>
                    <a:pt x="43407" y="27635"/>
                  </a:cubicBezTo>
                  <a:cubicBezTo>
                    <a:pt x="43315" y="27512"/>
                    <a:pt x="43315" y="27358"/>
                    <a:pt x="43253" y="27204"/>
                  </a:cubicBezTo>
                  <a:cubicBezTo>
                    <a:pt x="43192" y="27080"/>
                    <a:pt x="43284" y="26957"/>
                    <a:pt x="43346" y="26834"/>
                  </a:cubicBezTo>
                  <a:cubicBezTo>
                    <a:pt x="43376" y="26834"/>
                    <a:pt x="43376" y="26803"/>
                    <a:pt x="43346" y="26772"/>
                  </a:cubicBezTo>
                  <a:cubicBezTo>
                    <a:pt x="43346" y="26772"/>
                    <a:pt x="43315" y="26742"/>
                    <a:pt x="43315" y="26742"/>
                  </a:cubicBezTo>
                  <a:cubicBezTo>
                    <a:pt x="43315" y="26711"/>
                    <a:pt x="43315" y="26711"/>
                    <a:pt x="43315" y="26711"/>
                  </a:cubicBezTo>
                  <a:cubicBezTo>
                    <a:pt x="43161" y="26711"/>
                    <a:pt x="43130" y="26834"/>
                    <a:pt x="43068" y="26926"/>
                  </a:cubicBezTo>
                  <a:cubicBezTo>
                    <a:pt x="42976" y="27111"/>
                    <a:pt x="42976" y="27296"/>
                    <a:pt x="43038" y="27512"/>
                  </a:cubicBezTo>
                  <a:cubicBezTo>
                    <a:pt x="43099" y="27727"/>
                    <a:pt x="43253" y="27820"/>
                    <a:pt x="43438" y="27943"/>
                  </a:cubicBezTo>
                  <a:lnTo>
                    <a:pt x="43469" y="27943"/>
                  </a:lnTo>
                  <a:cubicBezTo>
                    <a:pt x="43500" y="27943"/>
                    <a:pt x="43530" y="27943"/>
                    <a:pt x="43530" y="27912"/>
                  </a:cubicBezTo>
                  <a:lnTo>
                    <a:pt x="43623" y="27912"/>
                  </a:lnTo>
                  <a:cubicBezTo>
                    <a:pt x="43654" y="27912"/>
                    <a:pt x="43654" y="27912"/>
                    <a:pt x="43685" y="27943"/>
                  </a:cubicBezTo>
                  <a:cubicBezTo>
                    <a:pt x="43623" y="28159"/>
                    <a:pt x="43530" y="28344"/>
                    <a:pt x="43407" y="28528"/>
                  </a:cubicBezTo>
                  <a:cubicBezTo>
                    <a:pt x="43315" y="28405"/>
                    <a:pt x="43284" y="28159"/>
                    <a:pt x="43068" y="28159"/>
                  </a:cubicBezTo>
                  <a:cubicBezTo>
                    <a:pt x="43068" y="28159"/>
                    <a:pt x="43068" y="28189"/>
                    <a:pt x="43068" y="28189"/>
                  </a:cubicBezTo>
                  <a:lnTo>
                    <a:pt x="43038" y="28498"/>
                  </a:lnTo>
                  <a:lnTo>
                    <a:pt x="43099" y="28559"/>
                  </a:lnTo>
                  <a:cubicBezTo>
                    <a:pt x="43161" y="28559"/>
                    <a:pt x="43222" y="28559"/>
                    <a:pt x="43222" y="28652"/>
                  </a:cubicBezTo>
                  <a:cubicBezTo>
                    <a:pt x="43253" y="28744"/>
                    <a:pt x="43253" y="28867"/>
                    <a:pt x="43192" y="28929"/>
                  </a:cubicBezTo>
                  <a:lnTo>
                    <a:pt x="43161" y="28960"/>
                  </a:lnTo>
                  <a:lnTo>
                    <a:pt x="43007" y="28960"/>
                  </a:lnTo>
                  <a:cubicBezTo>
                    <a:pt x="42976" y="28960"/>
                    <a:pt x="42976" y="28960"/>
                    <a:pt x="42945" y="28990"/>
                  </a:cubicBezTo>
                  <a:cubicBezTo>
                    <a:pt x="42914" y="29052"/>
                    <a:pt x="42853" y="29083"/>
                    <a:pt x="42791" y="29114"/>
                  </a:cubicBezTo>
                  <a:lnTo>
                    <a:pt x="42730" y="28990"/>
                  </a:lnTo>
                  <a:cubicBezTo>
                    <a:pt x="42606" y="28744"/>
                    <a:pt x="42606" y="28467"/>
                    <a:pt x="42791" y="28220"/>
                  </a:cubicBezTo>
                  <a:lnTo>
                    <a:pt x="42760" y="28189"/>
                  </a:lnTo>
                  <a:lnTo>
                    <a:pt x="42760" y="28159"/>
                  </a:lnTo>
                  <a:cubicBezTo>
                    <a:pt x="42730" y="28159"/>
                    <a:pt x="42730" y="28128"/>
                    <a:pt x="42699" y="28128"/>
                  </a:cubicBezTo>
                  <a:lnTo>
                    <a:pt x="42668" y="28128"/>
                  </a:lnTo>
                  <a:cubicBezTo>
                    <a:pt x="42452" y="28282"/>
                    <a:pt x="42329" y="28559"/>
                    <a:pt x="42391" y="28836"/>
                  </a:cubicBezTo>
                  <a:cubicBezTo>
                    <a:pt x="42452" y="29175"/>
                    <a:pt x="42637" y="29391"/>
                    <a:pt x="42976" y="29422"/>
                  </a:cubicBezTo>
                  <a:cubicBezTo>
                    <a:pt x="42976" y="29545"/>
                    <a:pt x="42914" y="29637"/>
                    <a:pt x="42884" y="29730"/>
                  </a:cubicBezTo>
                  <a:cubicBezTo>
                    <a:pt x="42421" y="30746"/>
                    <a:pt x="41959" y="31794"/>
                    <a:pt x="41497" y="32811"/>
                  </a:cubicBezTo>
                  <a:cubicBezTo>
                    <a:pt x="41436" y="32965"/>
                    <a:pt x="41343" y="33057"/>
                    <a:pt x="41374" y="33211"/>
                  </a:cubicBezTo>
                  <a:cubicBezTo>
                    <a:pt x="41312" y="33242"/>
                    <a:pt x="41251" y="33242"/>
                    <a:pt x="41220" y="33273"/>
                  </a:cubicBezTo>
                  <a:cubicBezTo>
                    <a:pt x="41128" y="33303"/>
                    <a:pt x="41035" y="33334"/>
                    <a:pt x="40974" y="33334"/>
                  </a:cubicBezTo>
                  <a:cubicBezTo>
                    <a:pt x="40819" y="33334"/>
                    <a:pt x="40696" y="33273"/>
                    <a:pt x="40604" y="33149"/>
                  </a:cubicBezTo>
                  <a:cubicBezTo>
                    <a:pt x="40573" y="33088"/>
                    <a:pt x="40511" y="33026"/>
                    <a:pt x="40450" y="32965"/>
                  </a:cubicBezTo>
                  <a:cubicBezTo>
                    <a:pt x="40758" y="32256"/>
                    <a:pt x="41097" y="31547"/>
                    <a:pt x="41405" y="30839"/>
                  </a:cubicBezTo>
                  <a:cubicBezTo>
                    <a:pt x="41559" y="30500"/>
                    <a:pt x="41682" y="30192"/>
                    <a:pt x="41836" y="29853"/>
                  </a:cubicBezTo>
                  <a:cubicBezTo>
                    <a:pt x="41959" y="29637"/>
                    <a:pt x="42021" y="29422"/>
                    <a:pt x="41990" y="29206"/>
                  </a:cubicBezTo>
                  <a:cubicBezTo>
                    <a:pt x="41990" y="29021"/>
                    <a:pt x="42021" y="28836"/>
                    <a:pt x="42113" y="28682"/>
                  </a:cubicBezTo>
                  <a:cubicBezTo>
                    <a:pt x="42391" y="28097"/>
                    <a:pt x="42637" y="27512"/>
                    <a:pt x="42914" y="26926"/>
                  </a:cubicBezTo>
                  <a:cubicBezTo>
                    <a:pt x="42945" y="26649"/>
                    <a:pt x="43099" y="26433"/>
                    <a:pt x="43222" y="26187"/>
                  </a:cubicBezTo>
                  <a:lnTo>
                    <a:pt x="43315" y="26156"/>
                  </a:lnTo>
                  <a:close/>
                  <a:moveTo>
                    <a:pt x="33795" y="28559"/>
                  </a:moveTo>
                  <a:lnTo>
                    <a:pt x="33857" y="28590"/>
                  </a:lnTo>
                  <a:cubicBezTo>
                    <a:pt x="34073" y="28713"/>
                    <a:pt x="34288" y="28806"/>
                    <a:pt x="34504" y="28960"/>
                  </a:cubicBezTo>
                  <a:cubicBezTo>
                    <a:pt x="34566" y="28990"/>
                    <a:pt x="34658" y="29052"/>
                    <a:pt x="34720" y="29114"/>
                  </a:cubicBezTo>
                  <a:cubicBezTo>
                    <a:pt x="34812" y="29299"/>
                    <a:pt x="34997" y="29422"/>
                    <a:pt x="35151" y="29576"/>
                  </a:cubicBezTo>
                  <a:cubicBezTo>
                    <a:pt x="35952" y="30346"/>
                    <a:pt x="35890" y="30192"/>
                    <a:pt x="35367" y="31085"/>
                  </a:cubicBezTo>
                  <a:cubicBezTo>
                    <a:pt x="35213" y="31332"/>
                    <a:pt x="35059" y="31547"/>
                    <a:pt x="34935" y="31794"/>
                  </a:cubicBezTo>
                  <a:cubicBezTo>
                    <a:pt x="34751" y="32194"/>
                    <a:pt x="34566" y="32595"/>
                    <a:pt x="34350" y="32965"/>
                  </a:cubicBezTo>
                  <a:cubicBezTo>
                    <a:pt x="34258" y="33149"/>
                    <a:pt x="34196" y="33334"/>
                    <a:pt x="34134" y="33550"/>
                  </a:cubicBezTo>
                  <a:cubicBezTo>
                    <a:pt x="34104" y="33642"/>
                    <a:pt x="34073" y="33735"/>
                    <a:pt x="34042" y="33796"/>
                  </a:cubicBezTo>
                  <a:cubicBezTo>
                    <a:pt x="33980" y="33858"/>
                    <a:pt x="33919" y="33920"/>
                    <a:pt x="33857" y="33950"/>
                  </a:cubicBezTo>
                  <a:lnTo>
                    <a:pt x="33826" y="33950"/>
                  </a:lnTo>
                  <a:cubicBezTo>
                    <a:pt x="33765" y="33950"/>
                    <a:pt x="33734" y="33858"/>
                    <a:pt x="33703" y="33796"/>
                  </a:cubicBezTo>
                  <a:cubicBezTo>
                    <a:pt x="33518" y="33365"/>
                    <a:pt x="33395" y="32965"/>
                    <a:pt x="33272" y="32533"/>
                  </a:cubicBezTo>
                  <a:cubicBezTo>
                    <a:pt x="33210" y="32164"/>
                    <a:pt x="33179" y="31794"/>
                    <a:pt x="33179" y="31424"/>
                  </a:cubicBezTo>
                  <a:cubicBezTo>
                    <a:pt x="33179" y="31301"/>
                    <a:pt x="33210" y="31209"/>
                    <a:pt x="33272" y="31147"/>
                  </a:cubicBezTo>
                  <a:cubicBezTo>
                    <a:pt x="33672" y="30777"/>
                    <a:pt x="33734" y="30284"/>
                    <a:pt x="33641" y="29791"/>
                  </a:cubicBezTo>
                  <a:cubicBezTo>
                    <a:pt x="33611" y="29391"/>
                    <a:pt x="33672" y="28990"/>
                    <a:pt x="33734" y="28621"/>
                  </a:cubicBezTo>
                  <a:lnTo>
                    <a:pt x="33795" y="28559"/>
                  </a:lnTo>
                  <a:close/>
                  <a:moveTo>
                    <a:pt x="31855" y="31055"/>
                  </a:moveTo>
                  <a:lnTo>
                    <a:pt x="31855" y="31055"/>
                  </a:lnTo>
                  <a:cubicBezTo>
                    <a:pt x="32132" y="31332"/>
                    <a:pt x="32471" y="31363"/>
                    <a:pt x="32810" y="31363"/>
                  </a:cubicBezTo>
                  <a:lnTo>
                    <a:pt x="32840" y="31363"/>
                  </a:lnTo>
                  <a:cubicBezTo>
                    <a:pt x="32933" y="31363"/>
                    <a:pt x="32964" y="31393"/>
                    <a:pt x="32964" y="31486"/>
                  </a:cubicBezTo>
                  <a:lnTo>
                    <a:pt x="32964" y="31547"/>
                  </a:lnTo>
                  <a:cubicBezTo>
                    <a:pt x="32964" y="32102"/>
                    <a:pt x="33118" y="32657"/>
                    <a:pt x="33272" y="33180"/>
                  </a:cubicBezTo>
                  <a:cubicBezTo>
                    <a:pt x="33272" y="33242"/>
                    <a:pt x="33303" y="33303"/>
                    <a:pt x="33241" y="33303"/>
                  </a:cubicBezTo>
                  <a:cubicBezTo>
                    <a:pt x="33087" y="33396"/>
                    <a:pt x="33118" y="33519"/>
                    <a:pt x="33118" y="33642"/>
                  </a:cubicBezTo>
                  <a:cubicBezTo>
                    <a:pt x="33149" y="33766"/>
                    <a:pt x="33087" y="33858"/>
                    <a:pt x="32964" y="33920"/>
                  </a:cubicBezTo>
                  <a:cubicBezTo>
                    <a:pt x="32840" y="33950"/>
                    <a:pt x="32748" y="34012"/>
                    <a:pt x="32625" y="34074"/>
                  </a:cubicBezTo>
                  <a:cubicBezTo>
                    <a:pt x="32594" y="34074"/>
                    <a:pt x="32563" y="34104"/>
                    <a:pt x="32532" y="34104"/>
                  </a:cubicBezTo>
                  <a:cubicBezTo>
                    <a:pt x="32502" y="34104"/>
                    <a:pt x="32471" y="34074"/>
                    <a:pt x="32471" y="33981"/>
                  </a:cubicBezTo>
                  <a:cubicBezTo>
                    <a:pt x="32378" y="33458"/>
                    <a:pt x="32224" y="32965"/>
                    <a:pt x="32070" y="32472"/>
                  </a:cubicBezTo>
                  <a:cubicBezTo>
                    <a:pt x="31947" y="32010"/>
                    <a:pt x="31885" y="31547"/>
                    <a:pt x="31855" y="31055"/>
                  </a:cubicBezTo>
                  <a:close/>
                  <a:moveTo>
                    <a:pt x="36691" y="35676"/>
                  </a:moveTo>
                  <a:cubicBezTo>
                    <a:pt x="36537" y="35676"/>
                    <a:pt x="36414" y="35706"/>
                    <a:pt x="36291" y="35737"/>
                  </a:cubicBezTo>
                  <a:lnTo>
                    <a:pt x="37153" y="35737"/>
                  </a:lnTo>
                  <a:cubicBezTo>
                    <a:pt x="37030" y="35706"/>
                    <a:pt x="36907" y="35676"/>
                    <a:pt x="36815" y="35676"/>
                  </a:cubicBezTo>
                  <a:close/>
                  <a:moveTo>
                    <a:pt x="38971" y="3698"/>
                  </a:moveTo>
                  <a:cubicBezTo>
                    <a:pt x="38509" y="4468"/>
                    <a:pt x="38078" y="5207"/>
                    <a:pt x="37646" y="5978"/>
                  </a:cubicBezTo>
                  <a:cubicBezTo>
                    <a:pt x="37585" y="6101"/>
                    <a:pt x="37492" y="6132"/>
                    <a:pt x="37369" y="6162"/>
                  </a:cubicBezTo>
                  <a:cubicBezTo>
                    <a:pt x="36938" y="6224"/>
                    <a:pt x="36630" y="6470"/>
                    <a:pt x="36383" y="6840"/>
                  </a:cubicBezTo>
                  <a:cubicBezTo>
                    <a:pt x="36229" y="7117"/>
                    <a:pt x="36075" y="7395"/>
                    <a:pt x="35921" y="7672"/>
                  </a:cubicBezTo>
                  <a:cubicBezTo>
                    <a:pt x="35736" y="7949"/>
                    <a:pt x="35644" y="8257"/>
                    <a:pt x="35675" y="8565"/>
                  </a:cubicBezTo>
                  <a:lnTo>
                    <a:pt x="35644" y="8627"/>
                  </a:lnTo>
                  <a:lnTo>
                    <a:pt x="35613" y="8627"/>
                  </a:lnTo>
                  <a:cubicBezTo>
                    <a:pt x="35490" y="8627"/>
                    <a:pt x="35397" y="8565"/>
                    <a:pt x="35305" y="8504"/>
                  </a:cubicBezTo>
                  <a:cubicBezTo>
                    <a:pt x="34504" y="8196"/>
                    <a:pt x="33734" y="7888"/>
                    <a:pt x="32902" y="7672"/>
                  </a:cubicBezTo>
                  <a:cubicBezTo>
                    <a:pt x="32625" y="7610"/>
                    <a:pt x="32317" y="7518"/>
                    <a:pt x="32009" y="7426"/>
                  </a:cubicBezTo>
                  <a:cubicBezTo>
                    <a:pt x="31423" y="7210"/>
                    <a:pt x="30807" y="7025"/>
                    <a:pt x="30160" y="6902"/>
                  </a:cubicBezTo>
                  <a:lnTo>
                    <a:pt x="30160" y="8288"/>
                  </a:lnTo>
                  <a:cubicBezTo>
                    <a:pt x="30191" y="8288"/>
                    <a:pt x="30222" y="8288"/>
                    <a:pt x="30253" y="8319"/>
                  </a:cubicBezTo>
                  <a:cubicBezTo>
                    <a:pt x="32378" y="8843"/>
                    <a:pt x="34381" y="9705"/>
                    <a:pt x="36168" y="10968"/>
                  </a:cubicBezTo>
                  <a:cubicBezTo>
                    <a:pt x="36845" y="11430"/>
                    <a:pt x="37462" y="11954"/>
                    <a:pt x="38047" y="12509"/>
                  </a:cubicBezTo>
                  <a:cubicBezTo>
                    <a:pt x="38417" y="12940"/>
                    <a:pt x="38848" y="13279"/>
                    <a:pt x="39310" y="13649"/>
                  </a:cubicBezTo>
                  <a:cubicBezTo>
                    <a:pt x="39556" y="13833"/>
                    <a:pt x="39803" y="14080"/>
                    <a:pt x="40080" y="14295"/>
                  </a:cubicBezTo>
                  <a:lnTo>
                    <a:pt x="40142" y="14388"/>
                  </a:lnTo>
                  <a:cubicBezTo>
                    <a:pt x="40111" y="14419"/>
                    <a:pt x="40111" y="14450"/>
                    <a:pt x="40111" y="14450"/>
                  </a:cubicBezTo>
                  <a:cubicBezTo>
                    <a:pt x="40080" y="14450"/>
                    <a:pt x="40080" y="14419"/>
                    <a:pt x="40080" y="14419"/>
                  </a:cubicBezTo>
                  <a:cubicBezTo>
                    <a:pt x="38940" y="13525"/>
                    <a:pt x="37677" y="12848"/>
                    <a:pt x="36383" y="12231"/>
                  </a:cubicBezTo>
                  <a:cubicBezTo>
                    <a:pt x="35305" y="11769"/>
                    <a:pt x="34258" y="11276"/>
                    <a:pt x="33210" y="10783"/>
                  </a:cubicBezTo>
                  <a:cubicBezTo>
                    <a:pt x="32656" y="10537"/>
                    <a:pt x="32101" y="10229"/>
                    <a:pt x="31547" y="9952"/>
                  </a:cubicBezTo>
                  <a:cubicBezTo>
                    <a:pt x="31115" y="9736"/>
                    <a:pt x="30746" y="9428"/>
                    <a:pt x="30314" y="9182"/>
                  </a:cubicBezTo>
                  <a:cubicBezTo>
                    <a:pt x="30253" y="9151"/>
                    <a:pt x="30222" y="9120"/>
                    <a:pt x="30160" y="9089"/>
                  </a:cubicBezTo>
                  <a:lnTo>
                    <a:pt x="30160" y="10753"/>
                  </a:lnTo>
                  <a:cubicBezTo>
                    <a:pt x="30222" y="10783"/>
                    <a:pt x="30283" y="10814"/>
                    <a:pt x="30345" y="10845"/>
                  </a:cubicBezTo>
                  <a:cubicBezTo>
                    <a:pt x="30376" y="10783"/>
                    <a:pt x="30438" y="10722"/>
                    <a:pt x="30499" y="10660"/>
                  </a:cubicBezTo>
                  <a:cubicBezTo>
                    <a:pt x="30530" y="10629"/>
                    <a:pt x="30530" y="10568"/>
                    <a:pt x="30561" y="10475"/>
                  </a:cubicBezTo>
                  <a:cubicBezTo>
                    <a:pt x="30930" y="10568"/>
                    <a:pt x="31300" y="10691"/>
                    <a:pt x="31670" y="10783"/>
                  </a:cubicBezTo>
                  <a:cubicBezTo>
                    <a:pt x="31793" y="10814"/>
                    <a:pt x="31855" y="10907"/>
                    <a:pt x="31947" y="10968"/>
                  </a:cubicBezTo>
                  <a:cubicBezTo>
                    <a:pt x="32009" y="11030"/>
                    <a:pt x="32070" y="11092"/>
                    <a:pt x="32163" y="11092"/>
                  </a:cubicBezTo>
                  <a:cubicBezTo>
                    <a:pt x="32194" y="11092"/>
                    <a:pt x="32224" y="11092"/>
                    <a:pt x="32286" y="11030"/>
                  </a:cubicBezTo>
                  <a:lnTo>
                    <a:pt x="32317" y="11030"/>
                  </a:lnTo>
                  <a:cubicBezTo>
                    <a:pt x="32348" y="11030"/>
                    <a:pt x="32409" y="11061"/>
                    <a:pt x="32440" y="11092"/>
                  </a:cubicBezTo>
                  <a:cubicBezTo>
                    <a:pt x="32840" y="11276"/>
                    <a:pt x="33241" y="11461"/>
                    <a:pt x="33611" y="11646"/>
                  </a:cubicBezTo>
                  <a:cubicBezTo>
                    <a:pt x="33672" y="11677"/>
                    <a:pt x="33734" y="11708"/>
                    <a:pt x="33795" y="11708"/>
                  </a:cubicBezTo>
                  <a:lnTo>
                    <a:pt x="33826" y="11708"/>
                  </a:lnTo>
                  <a:cubicBezTo>
                    <a:pt x="33857" y="11677"/>
                    <a:pt x="33888" y="11677"/>
                    <a:pt x="33888" y="11677"/>
                  </a:cubicBezTo>
                  <a:cubicBezTo>
                    <a:pt x="33950" y="11677"/>
                    <a:pt x="33980" y="11708"/>
                    <a:pt x="33980" y="11739"/>
                  </a:cubicBezTo>
                  <a:cubicBezTo>
                    <a:pt x="34042" y="11862"/>
                    <a:pt x="34134" y="11954"/>
                    <a:pt x="34258" y="12016"/>
                  </a:cubicBezTo>
                  <a:cubicBezTo>
                    <a:pt x="34596" y="12201"/>
                    <a:pt x="34905" y="12416"/>
                    <a:pt x="35243" y="12601"/>
                  </a:cubicBezTo>
                  <a:cubicBezTo>
                    <a:pt x="35890" y="13063"/>
                    <a:pt x="36568" y="13464"/>
                    <a:pt x="37246" y="13895"/>
                  </a:cubicBezTo>
                  <a:cubicBezTo>
                    <a:pt x="38016" y="14419"/>
                    <a:pt x="38725" y="14973"/>
                    <a:pt x="39402" y="15651"/>
                  </a:cubicBezTo>
                  <a:cubicBezTo>
                    <a:pt x="39556" y="15774"/>
                    <a:pt x="39556" y="15774"/>
                    <a:pt x="39433" y="16051"/>
                  </a:cubicBezTo>
                  <a:cubicBezTo>
                    <a:pt x="39341" y="16051"/>
                    <a:pt x="39279" y="15959"/>
                    <a:pt x="39218" y="15897"/>
                  </a:cubicBezTo>
                  <a:cubicBezTo>
                    <a:pt x="38632" y="15281"/>
                    <a:pt x="37924" y="14819"/>
                    <a:pt x="37246" y="14295"/>
                  </a:cubicBezTo>
                  <a:cubicBezTo>
                    <a:pt x="37061" y="14172"/>
                    <a:pt x="36845" y="14049"/>
                    <a:pt x="36630" y="13926"/>
                  </a:cubicBezTo>
                  <a:cubicBezTo>
                    <a:pt x="35890" y="13433"/>
                    <a:pt x="35059" y="13094"/>
                    <a:pt x="34227" y="12755"/>
                  </a:cubicBezTo>
                  <a:cubicBezTo>
                    <a:pt x="33857" y="12601"/>
                    <a:pt x="33457" y="12509"/>
                    <a:pt x="33087" y="12416"/>
                  </a:cubicBezTo>
                  <a:cubicBezTo>
                    <a:pt x="32563" y="12231"/>
                    <a:pt x="31978" y="12170"/>
                    <a:pt x="31423" y="12077"/>
                  </a:cubicBezTo>
                  <a:cubicBezTo>
                    <a:pt x="31023" y="12016"/>
                    <a:pt x="30592" y="11985"/>
                    <a:pt x="30160" y="11985"/>
                  </a:cubicBezTo>
                  <a:lnTo>
                    <a:pt x="30160" y="14357"/>
                  </a:lnTo>
                  <a:lnTo>
                    <a:pt x="30314" y="14357"/>
                  </a:lnTo>
                  <a:cubicBezTo>
                    <a:pt x="30992" y="14419"/>
                    <a:pt x="31608" y="14573"/>
                    <a:pt x="32255" y="14758"/>
                  </a:cubicBezTo>
                  <a:cubicBezTo>
                    <a:pt x="32933" y="14942"/>
                    <a:pt x="33611" y="15189"/>
                    <a:pt x="34227" y="15497"/>
                  </a:cubicBezTo>
                  <a:cubicBezTo>
                    <a:pt x="35059" y="15867"/>
                    <a:pt x="35829" y="16329"/>
                    <a:pt x="36537" y="16852"/>
                  </a:cubicBezTo>
                  <a:cubicBezTo>
                    <a:pt x="37123" y="17284"/>
                    <a:pt x="37708" y="17746"/>
                    <a:pt x="38201" y="18300"/>
                  </a:cubicBezTo>
                  <a:cubicBezTo>
                    <a:pt x="38263" y="18362"/>
                    <a:pt x="38324" y="18424"/>
                    <a:pt x="38232" y="18516"/>
                  </a:cubicBezTo>
                  <a:lnTo>
                    <a:pt x="38170" y="18639"/>
                  </a:lnTo>
                  <a:cubicBezTo>
                    <a:pt x="38078" y="18793"/>
                    <a:pt x="38016" y="18855"/>
                    <a:pt x="37954" y="18855"/>
                  </a:cubicBezTo>
                  <a:cubicBezTo>
                    <a:pt x="37893" y="18855"/>
                    <a:pt x="37831" y="18824"/>
                    <a:pt x="37708" y="18701"/>
                  </a:cubicBezTo>
                  <a:cubicBezTo>
                    <a:pt x="37153" y="18177"/>
                    <a:pt x="36537" y="17684"/>
                    <a:pt x="35921" y="17253"/>
                  </a:cubicBezTo>
                  <a:cubicBezTo>
                    <a:pt x="35274" y="16822"/>
                    <a:pt x="34566" y="16452"/>
                    <a:pt x="33857" y="16144"/>
                  </a:cubicBezTo>
                  <a:cubicBezTo>
                    <a:pt x="33149" y="15805"/>
                    <a:pt x="32378" y="15559"/>
                    <a:pt x="31608" y="15405"/>
                  </a:cubicBezTo>
                  <a:cubicBezTo>
                    <a:pt x="31146" y="15312"/>
                    <a:pt x="30653" y="15220"/>
                    <a:pt x="30160" y="15189"/>
                  </a:cubicBezTo>
                  <a:lnTo>
                    <a:pt x="30160" y="15928"/>
                  </a:lnTo>
                  <a:cubicBezTo>
                    <a:pt x="30499" y="15990"/>
                    <a:pt x="30807" y="16051"/>
                    <a:pt x="31115" y="16113"/>
                  </a:cubicBezTo>
                  <a:cubicBezTo>
                    <a:pt x="31701" y="16236"/>
                    <a:pt x="32286" y="16421"/>
                    <a:pt x="32840" y="16668"/>
                  </a:cubicBezTo>
                  <a:cubicBezTo>
                    <a:pt x="33518" y="16976"/>
                    <a:pt x="34196" y="17315"/>
                    <a:pt x="34812" y="17715"/>
                  </a:cubicBezTo>
                  <a:cubicBezTo>
                    <a:pt x="35582" y="18208"/>
                    <a:pt x="36322" y="18793"/>
                    <a:pt x="36999" y="19440"/>
                  </a:cubicBezTo>
                  <a:cubicBezTo>
                    <a:pt x="37184" y="19625"/>
                    <a:pt x="37277" y="19779"/>
                    <a:pt x="37246" y="20026"/>
                  </a:cubicBezTo>
                  <a:cubicBezTo>
                    <a:pt x="37246" y="20180"/>
                    <a:pt x="37246" y="20334"/>
                    <a:pt x="37184" y="20488"/>
                  </a:cubicBezTo>
                  <a:cubicBezTo>
                    <a:pt x="37030" y="20981"/>
                    <a:pt x="36876" y="21504"/>
                    <a:pt x="36599" y="21966"/>
                  </a:cubicBezTo>
                  <a:cubicBezTo>
                    <a:pt x="36507" y="22120"/>
                    <a:pt x="36445" y="22275"/>
                    <a:pt x="36414" y="22429"/>
                  </a:cubicBezTo>
                  <a:cubicBezTo>
                    <a:pt x="36291" y="22829"/>
                    <a:pt x="36137" y="23230"/>
                    <a:pt x="35921" y="23599"/>
                  </a:cubicBezTo>
                  <a:cubicBezTo>
                    <a:pt x="35860" y="23692"/>
                    <a:pt x="35829" y="23784"/>
                    <a:pt x="35798" y="23877"/>
                  </a:cubicBezTo>
                  <a:lnTo>
                    <a:pt x="35767" y="23877"/>
                  </a:lnTo>
                  <a:cubicBezTo>
                    <a:pt x="35675" y="23877"/>
                    <a:pt x="35644" y="23815"/>
                    <a:pt x="35582" y="23753"/>
                  </a:cubicBezTo>
                  <a:cubicBezTo>
                    <a:pt x="34935" y="23168"/>
                    <a:pt x="34227" y="22675"/>
                    <a:pt x="33457" y="22275"/>
                  </a:cubicBezTo>
                  <a:cubicBezTo>
                    <a:pt x="33025" y="22059"/>
                    <a:pt x="32563" y="21874"/>
                    <a:pt x="32101" y="21751"/>
                  </a:cubicBezTo>
                  <a:cubicBezTo>
                    <a:pt x="31577" y="21597"/>
                    <a:pt x="31054" y="21474"/>
                    <a:pt x="30499" y="21412"/>
                  </a:cubicBezTo>
                  <a:lnTo>
                    <a:pt x="30160" y="21412"/>
                  </a:lnTo>
                  <a:lnTo>
                    <a:pt x="30160" y="21566"/>
                  </a:lnTo>
                  <a:cubicBezTo>
                    <a:pt x="30561" y="21597"/>
                    <a:pt x="30930" y="21628"/>
                    <a:pt x="31300" y="21689"/>
                  </a:cubicBezTo>
                  <a:cubicBezTo>
                    <a:pt x="32132" y="21874"/>
                    <a:pt x="32933" y="22151"/>
                    <a:pt x="33672" y="22552"/>
                  </a:cubicBezTo>
                  <a:cubicBezTo>
                    <a:pt x="34165" y="22829"/>
                    <a:pt x="34627" y="23137"/>
                    <a:pt x="35089" y="23476"/>
                  </a:cubicBezTo>
                  <a:cubicBezTo>
                    <a:pt x="35151" y="23538"/>
                    <a:pt x="35213" y="23599"/>
                    <a:pt x="35274" y="23661"/>
                  </a:cubicBezTo>
                  <a:cubicBezTo>
                    <a:pt x="35274" y="23692"/>
                    <a:pt x="35243" y="23692"/>
                    <a:pt x="35213" y="23692"/>
                  </a:cubicBezTo>
                  <a:cubicBezTo>
                    <a:pt x="35182" y="23692"/>
                    <a:pt x="35151" y="23692"/>
                    <a:pt x="35120" y="23661"/>
                  </a:cubicBezTo>
                  <a:cubicBezTo>
                    <a:pt x="34966" y="23630"/>
                    <a:pt x="34812" y="23568"/>
                    <a:pt x="34658" y="23507"/>
                  </a:cubicBezTo>
                  <a:cubicBezTo>
                    <a:pt x="34566" y="23476"/>
                    <a:pt x="34473" y="23445"/>
                    <a:pt x="34412" y="23384"/>
                  </a:cubicBezTo>
                  <a:cubicBezTo>
                    <a:pt x="33795" y="22952"/>
                    <a:pt x="33149" y="22644"/>
                    <a:pt x="32440" y="22398"/>
                  </a:cubicBezTo>
                  <a:cubicBezTo>
                    <a:pt x="31916" y="22213"/>
                    <a:pt x="31393" y="22090"/>
                    <a:pt x="30869" y="22028"/>
                  </a:cubicBezTo>
                  <a:cubicBezTo>
                    <a:pt x="30622" y="21997"/>
                    <a:pt x="30407" y="21966"/>
                    <a:pt x="30160" y="21966"/>
                  </a:cubicBezTo>
                  <a:lnTo>
                    <a:pt x="30160" y="22182"/>
                  </a:lnTo>
                  <a:cubicBezTo>
                    <a:pt x="30314" y="22182"/>
                    <a:pt x="30468" y="22213"/>
                    <a:pt x="30592" y="22213"/>
                  </a:cubicBezTo>
                  <a:cubicBezTo>
                    <a:pt x="31146" y="22275"/>
                    <a:pt x="31670" y="22398"/>
                    <a:pt x="32224" y="22552"/>
                  </a:cubicBezTo>
                  <a:cubicBezTo>
                    <a:pt x="32625" y="22675"/>
                    <a:pt x="33025" y="22860"/>
                    <a:pt x="33426" y="23045"/>
                  </a:cubicBezTo>
                  <a:cubicBezTo>
                    <a:pt x="33457" y="23076"/>
                    <a:pt x="33518" y="23076"/>
                    <a:pt x="33518" y="23168"/>
                  </a:cubicBezTo>
                  <a:lnTo>
                    <a:pt x="33333" y="23168"/>
                  </a:lnTo>
                  <a:cubicBezTo>
                    <a:pt x="32933" y="23137"/>
                    <a:pt x="32532" y="23076"/>
                    <a:pt x="32163" y="23045"/>
                  </a:cubicBezTo>
                  <a:lnTo>
                    <a:pt x="32039" y="23045"/>
                  </a:lnTo>
                  <a:cubicBezTo>
                    <a:pt x="31885" y="23045"/>
                    <a:pt x="31731" y="23076"/>
                    <a:pt x="31577" y="23106"/>
                  </a:cubicBezTo>
                  <a:cubicBezTo>
                    <a:pt x="31115" y="23168"/>
                    <a:pt x="30653" y="23230"/>
                    <a:pt x="30222" y="23322"/>
                  </a:cubicBezTo>
                  <a:lnTo>
                    <a:pt x="30160" y="23322"/>
                  </a:lnTo>
                  <a:lnTo>
                    <a:pt x="30160" y="23538"/>
                  </a:lnTo>
                  <a:cubicBezTo>
                    <a:pt x="30253" y="23507"/>
                    <a:pt x="30314" y="23476"/>
                    <a:pt x="30376" y="23476"/>
                  </a:cubicBezTo>
                  <a:cubicBezTo>
                    <a:pt x="30592" y="23384"/>
                    <a:pt x="30838" y="23384"/>
                    <a:pt x="31054" y="23322"/>
                  </a:cubicBezTo>
                  <a:cubicBezTo>
                    <a:pt x="31362" y="23291"/>
                    <a:pt x="31639" y="23260"/>
                    <a:pt x="31947" y="23199"/>
                  </a:cubicBezTo>
                  <a:lnTo>
                    <a:pt x="32101" y="23199"/>
                  </a:lnTo>
                  <a:cubicBezTo>
                    <a:pt x="32594" y="23230"/>
                    <a:pt x="33118" y="23291"/>
                    <a:pt x="33611" y="23322"/>
                  </a:cubicBezTo>
                  <a:lnTo>
                    <a:pt x="33672" y="23322"/>
                  </a:lnTo>
                  <a:cubicBezTo>
                    <a:pt x="34319" y="23599"/>
                    <a:pt x="35059" y="23692"/>
                    <a:pt x="35644" y="24123"/>
                  </a:cubicBezTo>
                  <a:cubicBezTo>
                    <a:pt x="35829" y="24246"/>
                    <a:pt x="36014" y="24339"/>
                    <a:pt x="36198" y="24462"/>
                  </a:cubicBezTo>
                  <a:cubicBezTo>
                    <a:pt x="36291" y="24493"/>
                    <a:pt x="36322" y="24554"/>
                    <a:pt x="36291" y="24647"/>
                  </a:cubicBezTo>
                  <a:lnTo>
                    <a:pt x="36260" y="24770"/>
                  </a:lnTo>
                  <a:cubicBezTo>
                    <a:pt x="36229" y="24893"/>
                    <a:pt x="36291" y="24986"/>
                    <a:pt x="36383" y="25078"/>
                  </a:cubicBezTo>
                  <a:cubicBezTo>
                    <a:pt x="36599" y="25294"/>
                    <a:pt x="36815" y="25509"/>
                    <a:pt x="37030" y="25725"/>
                  </a:cubicBezTo>
                  <a:cubicBezTo>
                    <a:pt x="37092" y="25817"/>
                    <a:pt x="37153" y="25879"/>
                    <a:pt x="37307" y="25879"/>
                  </a:cubicBezTo>
                  <a:cubicBezTo>
                    <a:pt x="37431" y="25879"/>
                    <a:pt x="37492" y="25848"/>
                    <a:pt x="37585" y="25756"/>
                  </a:cubicBezTo>
                  <a:cubicBezTo>
                    <a:pt x="37616" y="25725"/>
                    <a:pt x="37616" y="25725"/>
                    <a:pt x="37646" y="25725"/>
                  </a:cubicBezTo>
                  <a:cubicBezTo>
                    <a:pt x="37677" y="25725"/>
                    <a:pt x="37677" y="25787"/>
                    <a:pt x="37677" y="25817"/>
                  </a:cubicBezTo>
                  <a:cubicBezTo>
                    <a:pt x="37677" y="25910"/>
                    <a:pt x="37739" y="25879"/>
                    <a:pt x="37770" y="25910"/>
                  </a:cubicBezTo>
                  <a:cubicBezTo>
                    <a:pt x="37954" y="25941"/>
                    <a:pt x="37985" y="26002"/>
                    <a:pt x="37954" y="26156"/>
                  </a:cubicBezTo>
                  <a:cubicBezTo>
                    <a:pt x="37924" y="26403"/>
                    <a:pt x="37770" y="26588"/>
                    <a:pt x="37770" y="26834"/>
                  </a:cubicBezTo>
                  <a:cubicBezTo>
                    <a:pt x="37677" y="26926"/>
                    <a:pt x="37616" y="27111"/>
                    <a:pt x="37431" y="27111"/>
                  </a:cubicBezTo>
                  <a:cubicBezTo>
                    <a:pt x="37246" y="27142"/>
                    <a:pt x="37153" y="27265"/>
                    <a:pt x="37123" y="27450"/>
                  </a:cubicBezTo>
                  <a:cubicBezTo>
                    <a:pt x="37123" y="27543"/>
                    <a:pt x="37092" y="27635"/>
                    <a:pt x="37061" y="27697"/>
                  </a:cubicBezTo>
                  <a:cubicBezTo>
                    <a:pt x="36876" y="28066"/>
                    <a:pt x="36691" y="28436"/>
                    <a:pt x="36537" y="28806"/>
                  </a:cubicBezTo>
                  <a:cubicBezTo>
                    <a:pt x="36507" y="28867"/>
                    <a:pt x="36476" y="28898"/>
                    <a:pt x="36445" y="28898"/>
                  </a:cubicBezTo>
                  <a:cubicBezTo>
                    <a:pt x="36414" y="28898"/>
                    <a:pt x="36383" y="28867"/>
                    <a:pt x="36352" y="28836"/>
                  </a:cubicBezTo>
                  <a:cubicBezTo>
                    <a:pt x="36198" y="28713"/>
                    <a:pt x="36044" y="28590"/>
                    <a:pt x="35890" y="28436"/>
                  </a:cubicBezTo>
                  <a:cubicBezTo>
                    <a:pt x="35644" y="28189"/>
                    <a:pt x="35305" y="28066"/>
                    <a:pt x="35089" y="27820"/>
                  </a:cubicBezTo>
                  <a:cubicBezTo>
                    <a:pt x="35028" y="27758"/>
                    <a:pt x="34966" y="27758"/>
                    <a:pt x="34905" y="27727"/>
                  </a:cubicBezTo>
                  <a:cubicBezTo>
                    <a:pt x="34566" y="27573"/>
                    <a:pt x="34227" y="27481"/>
                    <a:pt x="33888" y="27389"/>
                  </a:cubicBezTo>
                  <a:lnTo>
                    <a:pt x="33795" y="27389"/>
                  </a:lnTo>
                  <a:cubicBezTo>
                    <a:pt x="33734" y="27389"/>
                    <a:pt x="33672" y="27419"/>
                    <a:pt x="33672" y="27543"/>
                  </a:cubicBezTo>
                  <a:cubicBezTo>
                    <a:pt x="33641" y="27758"/>
                    <a:pt x="33611" y="28005"/>
                    <a:pt x="33611" y="28220"/>
                  </a:cubicBezTo>
                  <a:cubicBezTo>
                    <a:pt x="33580" y="28528"/>
                    <a:pt x="33549" y="28867"/>
                    <a:pt x="33518" y="29175"/>
                  </a:cubicBezTo>
                  <a:lnTo>
                    <a:pt x="33487" y="29237"/>
                  </a:lnTo>
                  <a:lnTo>
                    <a:pt x="33364" y="29237"/>
                  </a:lnTo>
                  <a:lnTo>
                    <a:pt x="33272" y="29114"/>
                  </a:lnTo>
                  <a:cubicBezTo>
                    <a:pt x="33118" y="28990"/>
                    <a:pt x="32933" y="28929"/>
                    <a:pt x="32748" y="28929"/>
                  </a:cubicBezTo>
                  <a:cubicBezTo>
                    <a:pt x="32532" y="28929"/>
                    <a:pt x="32348" y="29021"/>
                    <a:pt x="32163" y="29175"/>
                  </a:cubicBezTo>
                  <a:cubicBezTo>
                    <a:pt x="32101" y="29237"/>
                    <a:pt x="32039" y="29329"/>
                    <a:pt x="32009" y="29391"/>
                  </a:cubicBezTo>
                  <a:cubicBezTo>
                    <a:pt x="31947" y="29453"/>
                    <a:pt x="31947" y="29576"/>
                    <a:pt x="31855" y="29607"/>
                  </a:cubicBezTo>
                  <a:cubicBezTo>
                    <a:pt x="31731" y="29237"/>
                    <a:pt x="31731" y="28836"/>
                    <a:pt x="31670" y="28436"/>
                  </a:cubicBezTo>
                  <a:cubicBezTo>
                    <a:pt x="31639" y="28159"/>
                    <a:pt x="31608" y="27912"/>
                    <a:pt x="31577" y="27635"/>
                  </a:cubicBezTo>
                  <a:cubicBezTo>
                    <a:pt x="31577" y="27543"/>
                    <a:pt x="31547" y="27450"/>
                    <a:pt x="31516" y="27327"/>
                  </a:cubicBezTo>
                  <a:cubicBezTo>
                    <a:pt x="31485" y="27296"/>
                    <a:pt x="31454" y="27265"/>
                    <a:pt x="31423" y="27265"/>
                  </a:cubicBezTo>
                  <a:lnTo>
                    <a:pt x="31362" y="27265"/>
                  </a:lnTo>
                  <a:cubicBezTo>
                    <a:pt x="30930" y="27419"/>
                    <a:pt x="30530" y="27573"/>
                    <a:pt x="30160" y="27820"/>
                  </a:cubicBezTo>
                  <a:lnTo>
                    <a:pt x="30160" y="28436"/>
                  </a:lnTo>
                  <a:cubicBezTo>
                    <a:pt x="30438" y="28313"/>
                    <a:pt x="30715" y="28251"/>
                    <a:pt x="30992" y="28189"/>
                  </a:cubicBezTo>
                  <a:cubicBezTo>
                    <a:pt x="31054" y="28189"/>
                    <a:pt x="31084" y="28159"/>
                    <a:pt x="31115" y="28159"/>
                  </a:cubicBezTo>
                  <a:cubicBezTo>
                    <a:pt x="31239" y="28159"/>
                    <a:pt x="31239" y="28220"/>
                    <a:pt x="31269" y="28405"/>
                  </a:cubicBezTo>
                  <a:cubicBezTo>
                    <a:pt x="31300" y="28621"/>
                    <a:pt x="31331" y="28836"/>
                    <a:pt x="31362" y="29083"/>
                  </a:cubicBezTo>
                  <a:cubicBezTo>
                    <a:pt x="31362" y="29206"/>
                    <a:pt x="31362" y="29329"/>
                    <a:pt x="31269" y="29422"/>
                  </a:cubicBezTo>
                  <a:cubicBezTo>
                    <a:pt x="30961" y="29822"/>
                    <a:pt x="30961" y="30592"/>
                    <a:pt x="31331" y="30962"/>
                  </a:cubicBezTo>
                  <a:cubicBezTo>
                    <a:pt x="31393" y="31024"/>
                    <a:pt x="31423" y="31085"/>
                    <a:pt x="31423" y="31178"/>
                  </a:cubicBezTo>
                  <a:cubicBezTo>
                    <a:pt x="31547" y="32040"/>
                    <a:pt x="31824" y="32841"/>
                    <a:pt x="32039" y="33673"/>
                  </a:cubicBezTo>
                  <a:cubicBezTo>
                    <a:pt x="32070" y="33766"/>
                    <a:pt x="32070" y="33858"/>
                    <a:pt x="32070" y="33920"/>
                  </a:cubicBezTo>
                  <a:cubicBezTo>
                    <a:pt x="32070" y="34074"/>
                    <a:pt x="32039" y="34197"/>
                    <a:pt x="31916" y="34289"/>
                  </a:cubicBezTo>
                  <a:cubicBezTo>
                    <a:pt x="31670" y="34505"/>
                    <a:pt x="31423" y="34721"/>
                    <a:pt x="31269" y="34998"/>
                  </a:cubicBezTo>
                  <a:cubicBezTo>
                    <a:pt x="31177" y="35121"/>
                    <a:pt x="31084" y="35183"/>
                    <a:pt x="30961" y="35183"/>
                  </a:cubicBezTo>
                  <a:lnTo>
                    <a:pt x="30869" y="35183"/>
                  </a:lnTo>
                  <a:cubicBezTo>
                    <a:pt x="30746" y="35152"/>
                    <a:pt x="30653" y="35152"/>
                    <a:pt x="30530" y="35121"/>
                  </a:cubicBezTo>
                  <a:cubicBezTo>
                    <a:pt x="30407" y="35090"/>
                    <a:pt x="30283" y="35059"/>
                    <a:pt x="30160" y="35029"/>
                  </a:cubicBezTo>
                  <a:lnTo>
                    <a:pt x="30160" y="35183"/>
                  </a:lnTo>
                  <a:cubicBezTo>
                    <a:pt x="30314" y="35214"/>
                    <a:pt x="30499" y="35275"/>
                    <a:pt x="30653" y="35306"/>
                  </a:cubicBezTo>
                  <a:cubicBezTo>
                    <a:pt x="30776" y="35306"/>
                    <a:pt x="30900" y="35337"/>
                    <a:pt x="31023" y="35337"/>
                  </a:cubicBezTo>
                  <a:cubicBezTo>
                    <a:pt x="31115" y="35337"/>
                    <a:pt x="31208" y="35337"/>
                    <a:pt x="31300" y="35275"/>
                  </a:cubicBezTo>
                  <a:lnTo>
                    <a:pt x="31362" y="35275"/>
                  </a:lnTo>
                  <a:cubicBezTo>
                    <a:pt x="31454" y="35275"/>
                    <a:pt x="31516" y="35337"/>
                    <a:pt x="31516" y="35429"/>
                  </a:cubicBezTo>
                  <a:cubicBezTo>
                    <a:pt x="31516" y="35522"/>
                    <a:pt x="31516" y="35645"/>
                    <a:pt x="31516" y="35737"/>
                  </a:cubicBezTo>
                  <a:lnTo>
                    <a:pt x="32194" y="35737"/>
                  </a:lnTo>
                  <a:cubicBezTo>
                    <a:pt x="32286" y="35552"/>
                    <a:pt x="32378" y="35368"/>
                    <a:pt x="32471" y="35183"/>
                  </a:cubicBezTo>
                  <a:cubicBezTo>
                    <a:pt x="32686" y="34813"/>
                    <a:pt x="32964" y="34505"/>
                    <a:pt x="33364" y="34289"/>
                  </a:cubicBezTo>
                  <a:cubicBezTo>
                    <a:pt x="33580" y="34166"/>
                    <a:pt x="33857" y="34166"/>
                    <a:pt x="34165" y="34104"/>
                  </a:cubicBezTo>
                  <a:lnTo>
                    <a:pt x="34165" y="34104"/>
                  </a:lnTo>
                  <a:cubicBezTo>
                    <a:pt x="34042" y="34382"/>
                    <a:pt x="33919" y="34567"/>
                    <a:pt x="33857" y="34782"/>
                  </a:cubicBezTo>
                  <a:cubicBezTo>
                    <a:pt x="33765" y="34998"/>
                    <a:pt x="33641" y="35183"/>
                    <a:pt x="33457" y="35337"/>
                  </a:cubicBezTo>
                  <a:cubicBezTo>
                    <a:pt x="33333" y="35460"/>
                    <a:pt x="33210" y="35614"/>
                    <a:pt x="33149" y="35737"/>
                  </a:cubicBezTo>
                  <a:lnTo>
                    <a:pt x="34874" y="35737"/>
                  </a:lnTo>
                  <a:cubicBezTo>
                    <a:pt x="34905" y="35645"/>
                    <a:pt x="34935" y="35522"/>
                    <a:pt x="34997" y="35398"/>
                  </a:cubicBezTo>
                  <a:cubicBezTo>
                    <a:pt x="35243" y="34875"/>
                    <a:pt x="35490" y="34351"/>
                    <a:pt x="35767" y="33858"/>
                  </a:cubicBezTo>
                  <a:cubicBezTo>
                    <a:pt x="35798" y="33735"/>
                    <a:pt x="35890" y="33673"/>
                    <a:pt x="35829" y="33519"/>
                  </a:cubicBezTo>
                  <a:cubicBezTo>
                    <a:pt x="35798" y="33427"/>
                    <a:pt x="35829" y="33334"/>
                    <a:pt x="35860" y="33242"/>
                  </a:cubicBezTo>
                  <a:cubicBezTo>
                    <a:pt x="36044" y="32626"/>
                    <a:pt x="36229" y="32040"/>
                    <a:pt x="36537" y="31455"/>
                  </a:cubicBezTo>
                  <a:cubicBezTo>
                    <a:pt x="37123" y="30254"/>
                    <a:pt x="37708" y="29052"/>
                    <a:pt x="38293" y="27851"/>
                  </a:cubicBezTo>
                  <a:cubicBezTo>
                    <a:pt x="38386" y="27635"/>
                    <a:pt x="38509" y="27450"/>
                    <a:pt x="38632" y="27234"/>
                  </a:cubicBezTo>
                  <a:cubicBezTo>
                    <a:pt x="38694" y="27142"/>
                    <a:pt x="38786" y="27080"/>
                    <a:pt x="38909" y="27080"/>
                  </a:cubicBezTo>
                  <a:lnTo>
                    <a:pt x="38971" y="27080"/>
                  </a:lnTo>
                  <a:cubicBezTo>
                    <a:pt x="39002" y="27111"/>
                    <a:pt x="39033" y="27111"/>
                    <a:pt x="39063" y="27111"/>
                  </a:cubicBezTo>
                  <a:cubicBezTo>
                    <a:pt x="39248" y="27111"/>
                    <a:pt x="39341" y="26957"/>
                    <a:pt x="39433" y="26803"/>
                  </a:cubicBezTo>
                  <a:cubicBezTo>
                    <a:pt x="39495" y="26742"/>
                    <a:pt x="39464" y="26711"/>
                    <a:pt x="39402" y="26680"/>
                  </a:cubicBezTo>
                  <a:cubicBezTo>
                    <a:pt x="39248" y="26618"/>
                    <a:pt x="39248" y="26526"/>
                    <a:pt x="39310" y="26403"/>
                  </a:cubicBezTo>
                  <a:cubicBezTo>
                    <a:pt x="39464" y="25971"/>
                    <a:pt x="39649" y="25509"/>
                    <a:pt x="39834" y="25078"/>
                  </a:cubicBezTo>
                  <a:cubicBezTo>
                    <a:pt x="40327" y="24061"/>
                    <a:pt x="40789" y="23045"/>
                    <a:pt x="41312" y="22028"/>
                  </a:cubicBezTo>
                  <a:cubicBezTo>
                    <a:pt x="42175" y="20395"/>
                    <a:pt x="42976" y="18701"/>
                    <a:pt x="43777" y="17007"/>
                  </a:cubicBezTo>
                  <a:cubicBezTo>
                    <a:pt x="43962" y="16637"/>
                    <a:pt x="44177" y="16267"/>
                    <a:pt x="44239" y="15836"/>
                  </a:cubicBezTo>
                  <a:cubicBezTo>
                    <a:pt x="44270" y="15743"/>
                    <a:pt x="44362" y="15620"/>
                    <a:pt x="44393" y="15528"/>
                  </a:cubicBezTo>
                  <a:cubicBezTo>
                    <a:pt x="44455" y="15374"/>
                    <a:pt x="44547" y="15281"/>
                    <a:pt x="44701" y="15281"/>
                  </a:cubicBezTo>
                  <a:lnTo>
                    <a:pt x="44763" y="15281"/>
                  </a:lnTo>
                  <a:cubicBezTo>
                    <a:pt x="44763" y="15312"/>
                    <a:pt x="44763" y="15312"/>
                    <a:pt x="44763" y="15312"/>
                  </a:cubicBezTo>
                  <a:cubicBezTo>
                    <a:pt x="44855" y="15312"/>
                    <a:pt x="44917" y="15251"/>
                    <a:pt x="44917" y="15127"/>
                  </a:cubicBezTo>
                  <a:cubicBezTo>
                    <a:pt x="44948" y="15004"/>
                    <a:pt x="45009" y="14881"/>
                    <a:pt x="44978" y="14758"/>
                  </a:cubicBezTo>
                  <a:cubicBezTo>
                    <a:pt x="44917" y="14665"/>
                    <a:pt x="44763" y="14665"/>
                    <a:pt x="44640" y="14604"/>
                  </a:cubicBezTo>
                  <a:cubicBezTo>
                    <a:pt x="44578" y="14573"/>
                    <a:pt x="44547" y="14511"/>
                    <a:pt x="44609" y="14450"/>
                  </a:cubicBezTo>
                  <a:cubicBezTo>
                    <a:pt x="44855" y="14141"/>
                    <a:pt x="44978" y="13741"/>
                    <a:pt x="45163" y="13371"/>
                  </a:cubicBezTo>
                  <a:cubicBezTo>
                    <a:pt x="45256" y="13248"/>
                    <a:pt x="45287" y="13063"/>
                    <a:pt x="45410" y="12971"/>
                  </a:cubicBezTo>
                  <a:cubicBezTo>
                    <a:pt x="45471" y="12909"/>
                    <a:pt x="45564" y="12909"/>
                    <a:pt x="45625" y="12909"/>
                  </a:cubicBezTo>
                  <a:lnTo>
                    <a:pt x="45779" y="12909"/>
                  </a:lnTo>
                  <a:cubicBezTo>
                    <a:pt x="45841" y="12940"/>
                    <a:pt x="45872" y="12940"/>
                    <a:pt x="45933" y="12940"/>
                  </a:cubicBezTo>
                  <a:lnTo>
                    <a:pt x="45964" y="12940"/>
                  </a:lnTo>
                  <a:cubicBezTo>
                    <a:pt x="46180" y="12940"/>
                    <a:pt x="46365" y="13002"/>
                    <a:pt x="46580" y="13094"/>
                  </a:cubicBezTo>
                  <a:cubicBezTo>
                    <a:pt x="47166" y="13310"/>
                    <a:pt x="47659" y="13649"/>
                    <a:pt x="47998" y="14203"/>
                  </a:cubicBezTo>
                  <a:cubicBezTo>
                    <a:pt x="48090" y="14326"/>
                    <a:pt x="48090" y="14450"/>
                    <a:pt x="48028" y="14604"/>
                  </a:cubicBezTo>
                  <a:cubicBezTo>
                    <a:pt x="47874" y="14881"/>
                    <a:pt x="47751" y="15189"/>
                    <a:pt x="47628" y="15466"/>
                  </a:cubicBezTo>
                  <a:cubicBezTo>
                    <a:pt x="47535" y="15651"/>
                    <a:pt x="47412" y="15867"/>
                    <a:pt x="47474" y="16082"/>
                  </a:cubicBezTo>
                  <a:lnTo>
                    <a:pt x="47351" y="16082"/>
                  </a:lnTo>
                  <a:cubicBezTo>
                    <a:pt x="47289" y="16051"/>
                    <a:pt x="47197" y="15959"/>
                    <a:pt x="47135" y="15959"/>
                  </a:cubicBezTo>
                  <a:lnTo>
                    <a:pt x="47104" y="15959"/>
                  </a:lnTo>
                  <a:cubicBezTo>
                    <a:pt x="47012" y="15959"/>
                    <a:pt x="46950" y="16051"/>
                    <a:pt x="46888" y="16113"/>
                  </a:cubicBezTo>
                  <a:cubicBezTo>
                    <a:pt x="46827" y="16175"/>
                    <a:pt x="46765" y="16236"/>
                    <a:pt x="46704" y="16298"/>
                  </a:cubicBezTo>
                  <a:cubicBezTo>
                    <a:pt x="46858" y="16483"/>
                    <a:pt x="46796" y="16668"/>
                    <a:pt x="46704" y="16852"/>
                  </a:cubicBezTo>
                  <a:cubicBezTo>
                    <a:pt x="46611" y="17037"/>
                    <a:pt x="46550" y="17191"/>
                    <a:pt x="46457" y="17376"/>
                  </a:cubicBezTo>
                  <a:cubicBezTo>
                    <a:pt x="46334" y="17345"/>
                    <a:pt x="46396" y="17253"/>
                    <a:pt x="46365" y="17222"/>
                  </a:cubicBezTo>
                  <a:cubicBezTo>
                    <a:pt x="46334" y="17161"/>
                    <a:pt x="46334" y="17099"/>
                    <a:pt x="46334" y="17037"/>
                  </a:cubicBezTo>
                  <a:cubicBezTo>
                    <a:pt x="46303" y="16976"/>
                    <a:pt x="46272" y="16914"/>
                    <a:pt x="46211" y="16883"/>
                  </a:cubicBezTo>
                  <a:cubicBezTo>
                    <a:pt x="46180" y="16852"/>
                    <a:pt x="46118" y="16852"/>
                    <a:pt x="46087" y="16852"/>
                  </a:cubicBezTo>
                  <a:cubicBezTo>
                    <a:pt x="45903" y="16852"/>
                    <a:pt x="45718" y="16945"/>
                    <a:pt x="45656" y="17068"/>
                  </a:cubicBezTo>
                  <a:cubicBezTo>
                    <a:pt x="45625" y="17130"/>
                    <a:pt x="45595" y="17191"/>
                    <a:pt x="45564" y="17284"/>
                  </a:cubicBezTo>
                  <a:cubicBezTo>
                    <a:pt x="44424" y="19779"/>
                    <a:pt x="43253" y="22305"/>
                    <a:pt x="42113" y="24832"/>
                  </a:cubicBezTo>
                  <a:cubicBezTo>
                    <a:pt x="42083" y="24862"/>
                    <a:pt x="42083" y="24924"/>
                    <a:pt x="42052" y="24986"/>
                  </a:cubicBezTo>
                  <a:cubicBezTo>
                    <a:pt x="41959" y="25109"/>
                    <a:pt x="41990" y="25232"/>
                    <a:pt x="42021" y="25355"/>
                  </a:cubicBezTo>
                  <a:cubicBezTo>
                    <a:pt x="42113" y="25602"/>
                    <a:pt x="42175" y="25848"/>
                    <a:pt x="42237" y="26095"/>
                  </a:cubicBezTo>
                  <a:cubicBezTo>
                    <a:pt x="42267" y="26279"/>
                    <a:pt x="42267" y="26433"/>
                    <a:pt x="42175" y="26588"/>
                  </a:cubicBezTo>
                  <a:cubicBezTo>
                    <a:pt x="41959" y="26926"/>
                    <a:pt x="41774" y="27265"/>
                    <a:pt x="41590" y="27573"/>
                  </a:cubicBezTo>
                  <a:cubicBezTo>
                    <a:pt x="41559" y="27666"/>
                    <a:pt x="41528" y="27697"/>
                    <a:pt x="41466" y="27697"/>
                  </a:cubicBezTo>
                  <a:cubicBezTo>
                    <a:pt x="41436" y="27697"/>
                    <a:pt x="41405" y="27666"/>
                    <a:pt x="41312" y="27666"/>
                  </a:cubicBezTo>
                  <a:lnTo>
                    <a:pt x="41220" y="27666"/>
                  </a:lnTo>
                  <a:cubicBezTo>
                    <a:pt x="41220" y="27727"/>
                    <a:pt x="41220" y="27820"/>
                    <a:pt x="41220" y="27881"/>
                  </a:cubicBezTo>
                  <a:cubicBezTo>
                    <a:pt x="41189" y="28035"/>
                    <a:pt x="41189" y="28159"/>
                    <a:pt x="41282" y="28251"/>
                  </a:cubicBezTo>
                  <a:cubicBezTo>
                    <a:pt x="41436" y="28374"/>
                    <a:pt x="41436" y="28528"/>
                    <a:pt x="41405" y="28713"/>
                  </a:cubicBezTo>
                  <a:cubicBezTo>
                    <a:pt x="41343" y="28929"/>
                    <a:pt x="41282" y="29175"/>
                    <a:pt x="41158" y="29391"/>
                  </a:cubicBezTo>
                  <a:cubicBezTo>
                    <a:pt x="40665" y="30500"/>
                    <a:pt x="40142" y="31640"/>
                    <a:pt x="39649" y="32749"/>
                  </a:cubicBezTo>
                  <a:cubicBezTo>
                    <a:pt x="39556" y="32934"/>
                    <a:pt x="39464" y="33149"/>
                    <a:pt x="39372" y="33334"/>
                  </a:cubicBezTo>
                  <a:cubicBezTo>
                    <a:pt x="39218" y="33735"/>
                    <a:pt x="38848" y="34320"/>
                    <a:pt x="38571" y="34690"/>
                  </a:cubicBezTo>
                  <a:cubicBezTo>
                    <a:pt x="38417" y="34659"/>
                    <a:pt x="38324" y="34567"/>
                    <a:pt x="38201" y="34474"/>
                  </a:cubicBezTo>
                  <a:cubicBezTo>
                    <a:pt x="37800" y="34197"/>
                    <a:pt x="37369" y="33950"/>
                    <a:pt x="36907" y="33735"/>
                  </a:cubicBezTo>
                  <a:cubicBezTo>
                    <a:pt x="36784" y="33673"/>
                    <a:pt x="36661" y="33642"/>
                    <a:pt x="36537" y="33612"/>
                  </a:cubicBezTo>
                  <a:lnTo>
                    <a:pt x="36414" y="33581"/>
                  </a:lnTo>
                  <a:cubicBezTo>
                    <a:pt x="36352" y="33642"/>
                    <a:pt x="36383" y="33704"/>
                    <a:pt x="36383" y="33766"/>
                  </a:cubicBezTo>
                  <a:cubicBezTo>
                    <a:pt x="36383" y="33858"/>
                    <a:pt x="36476" y="33920"/>
                    <a:pt x="36507" y="33981"/>
                  </a:cubicBezTo>
                  <a:cubicBezTo>
                    <a:pt x="37092" y="34567"/>
                    <a:pt x="37646" y="35152"/>
                    <a:pt x="38201" y="35737"/>
                  </a:cubicBezTo>
                  <a:lnTo>
                    <a:pt x="39033" y="35737"/>
                  </a:lnTo>
                  <a:cubicBezTo>
                    <a:pt x="39063" y="35583"/>
                    <a:pt x="39125" y="35460"/>
                    <a:pt x="39279" y="35337"/>
                  </a:cubicBezTo>
                  <a:cubicBezTo>
                    <a:pt x="39372" y="35398"/>
                    <a:pt x="39341" y="35491"/>
                    <a:pt x="39341" y="35583"/>
                  </a:cubicBezTo>
                  <a:cubicBezTo>
                    <a:pt x="39341" y="35645"/>
                    <a:pt x="39341" y="35676"/>
                    <a:pt x="39341" y="35737"/>
                  </a:cubicBezTo>
                  <a:lnTo>
                    <a:pt x="40203" y="35737"/>
                  </a:lnTo>
                  <a:cubicBezTo>
                    <a:pt x="40203" y="35706"/>
                    <a:pt x="40203" y="35676"/>
                    <a:pt x="40203" y="35645"/>
                  </a:cubicBezTo>
                  <a:cubicBezTo>
                    <a:pt x="40203" y="35152"/>
                    <a:pt x="40142" y="34628"/>
                    <a:pt x="40080" y="34135"/>
                  </a:cubicBezTo>
                  <a:cubicBezTo>
                    <a:pt x="40049" y="33981"/>
                    <a:pt x="40049" y="33858"/>
                    <a:pt x="40111" y="33704"/>
                  </a:cubicBezTo>
                  <a:cubicBezTo>
                    <a:pt x="40142" y="33612"/>
                    <a:pt x="40203" y="33550"/>
                    <a:pt x="40327" y="33550"/>
                  </a:cubicBezTo>
                  <a:lnTo>
                    <a:pt x="40573" y="33550"/>
                  </a:lnTo>
                  <a:cubicBezTo>
                    <a:pt x="40635" y="33550"/>
                    <a:pt x="40665" y="33612"/>
                    <a:pt x="40696" y="33673"/>
                  </a:cubicBezTo>
                  <a:cubicBezTo>
                    <a:pt x="40758" y="34012"/>
                    <a:pt x="40789" y="34320"/>
                    <a:pt x="40819" y="34659"/>
                  </a:cubicBezTo>
                  <a:cubicBezTo>
                    <a:pt x="40819" y="34751"/>
                    <a:pt x="40758" y="34844"/>
                    <a:pt x="40727" y="34905"/>
                  </a:cubicBezTo>
                  <a:cubicBezTo>
                    <a:pt x="40573" y="35183"/>
                    <a:pt x="40450" y="35460"/>
                    <a:pt x="40296" y="35737"/>
                  </a:cubicBezTo>
                  <a:lnTo>
                    <a:pt x="41097" y="35737"/>
                  </a:lnTo>
                  <a:cubicBezTo>
                    <a:pt x="41128" y="35491"/>
                    <a:pt x="41128" y="35244"/>
                    <a:pt x="41128" y="35029"/>
                  </a:cubicBezTo>
                  <a:cubicBezTo>
                    <a:pt x="41097" y="34875"/>
                    <a:pt x="41097" y="34751"/>
                    <a:pt x="41097" y="34628"/>
                  </a:cubicBezTo>
                  <a:cubicBezTo>
                    <a:pt x="41066" y="34474"/>
                    <a:pt x="41035" y="34320"/>
                    <a:pt x="41066" y="34166"/>
                  </a:cubicBezTo>
                  <a:cubicBezTo>
                    <a:pt x="41066" y="33981"/>
                    <a:pt x="41035" y="33796"/>
                    <a:pt x="41004" y="33612"/>
                  </a:cubicBezTo>
                  <a:cubicBezTo>
                    <a:pt x="41128" y="33550"/>
                    <a:pt x="41251" y="33488"/>
                    <a:pt x="41374" y="33427"/>
                  </a:cubicBezTo>
                  <a:cubicBezTo>
                    <a:pt x="41374" y="33365"/>
                    <a:pt x="41436" y="33334"/>
                    <a:pt x="41405" y="33273"/>
                  </a:cubicBezTo>
                  <a:cubicBezTo>
                    <a:pt x="41405" y="33273"/>
                    <a:pt x="41374" y="33273"/>
                    <a:pt x="41374" y="33242"/>
                  </a:cubicBezTo>
                  <a:cubicBezTo>
                    <a:pt x="41405" y="33242"/>
                    <a:pt x="41405" y="33273"/>
                    <a:pt x="41405" y="33273"/>
                  </a:cubicBezTo>
                  <a:lnTo>
                    <a:pt x="41466" y="33273"/>
                  </a:lnTo>
                  <a:cubicBezTo>
                    <a:pt x="41497" y="33242"/>
                    <a:pt x="41528" y="33180"/>
                    <a:pt x="41590" y="33180"/>
                  </a:cubicBezTo>
                  <a:cubicBezTo>
                    <a:pt x="41620" y="33273"/>
                    <a:pt x="41559" y="33334"/>
                    <a:pt x="41497" y="33396"/>
                  </a:cubicBezTo>
                  <a:cubicBezTo>
                    <a:pt x="41374" y="33673"/>
                    <a:pt x="41251" y="33920"/>
                    <a:pt x="41128" y="34197"/>
                  </a:cubicBezTo>
                  <a:cubicBezTo>
                    <a:pt x="41189" y="34228"/>
                    <a:pt x="41189" y="34289"/>
                    <a:pt x="41220" y="34351"/>
                  </a:cubicBezTo>
                  <a:cubicBezTo>
                    <a:pt x="41220" y="34813"/>
                    <a:pt x="41251" y="35275"/>
                    <a:pt x="41220" y="35737"/>
                  </a:cubicBezTo>
                  <a:lnTo>
                    <a:pt x="44085" y="35737"/>
                  </a:lnTo>
                  <a:cubicBezTo>
                    <a:pt x="44085" y="35244"/>
                    <a:pt x="44054" y="34782"/>
                    <a:pt x="44023" y="34289"/>
                  </a:cubicBezTo>
                  <a:cubicBezTo>
                    <a:pt x="43993" y="33458"/>
                    <a:pt x="43900" y="32657"/>
                    <a:pt x="43808" y="31856"/>
                  </a:cubicBezTo>
                  <a:cubicBezTo>
                    <a:pt x="43746" y="31332"/>
                    <a:pt x="43654" y="30777"/>
                    <a:pt x="43561" y="30223"/>
                  </a:cubicBezTo>
                  <a:cubicBezTo>
                    <a:pt x="43530" y="30161"/>
                    <a:pt x="43530" y="30069"/>
                    <a:pt x="43500" y="29976"/>
                  </a:cubicBezTo>
                  <a:cubicBezTo>
                    <a:pt x="43500" y="29884"/>
                    <a:pt x="43530" y="29822"/>
                    <a:pt x="43592" y="29791"/>
                  </a:cubicBezTo>
                  <a:cubicBezTo>
                    <a:pt x="43715" y="29730"/>
                    <a:pt x="43839" y="29668"/>
                    <a:pt x="43931" y="29637"/>
                  </a:cubicBezTo>
                  <a:cubicBezTo>
                    <a:pt x="44023" y="29668"/>
                    <a:pt x="44054" y="29761"/>
                    <a:pt x="44054" y="29822"/>
                  </a:cubicBezTo>
                  <a:cubicBezTo>
                    <a:pt x="44208" y="30716"/>
                    <a:pt x="44362" y="31609"/>
                    <a:pt x="44486" y="32533"/>
                  </a:cubicBezTo>
                  <a:cubicBezTo>
                    <a:pt x="44578" y="33427"/>
                    <a:pt x="44609" y="34351"/>
                    <a:pt x="44670" y="35244"/>
                  </a:cubicBezTo>
                  <a:cubicBezTo>
                    <a:pt x="44670" y="35429"/>
                    <a:pt x="44670" y="35583"/>
                    <a:pt x="44670" y="35737"/>
                  </a:cubicBezTo>
                  <a:lnTo>
                    <a:pt x="44824" y="35737"/>
                  </a:lnTo>
                  <a:cubicBezTo>
                    <a:pt x="44824" y="35460"/>
                    <a:pt x="44824" y="35214"/>
                    <a:pt x="44824" y="34936"/>
                  </a:cubicBezTo>
                  <a:cubicBezTo>
                    <a:pt x="44794" y="34104"/>
                    <a:pt x="44732" y="33273"/>
                    <a:pt x="44640" y="32441"/>
                  </a:cubicBezTo>
                  <a:cubicBezTo>
                    <a:pt x="44547" y="31455"/>
                    <a:pt x="44331" y="30500"/>
                    <a:pt x="44177" y="29545"/>
                  </a:cubicBezTo>
                  <a:cubicBezTo>
                    <a:pt x="44239" y="29453"/>
                    <a:pt x="44362" y="29422"/>
                    <a:pt x="44424" y="29391"/>
                  </a:cubicBezTo>
                  <a:cubicBezTo>
                    <a:pt x="44886" y="29145"/>
                    <a:pt x="45348" y="28898"/>
                    <a:pt x="45779" y="28652"/>
                  </a:cubicBezTo>
                  <a:cubicBezTo>
                    <a:pt x="45933" y="28559"/>
                    <a:pt x="46057" y="28467"/>
                    <a:pt x="46211" y="28374"/>
                  </a:cubicBezTo>
                  <a:cubicBezTo>
                    <a:pt x="46242" y="28436"/>
                    <a:pt x="46272" y="28467"/>
                    <a:pt x="46272" y="28528"/>
                  </a:cubicBezTo>
                  <a:cubicBezTo>
                    <a:pt x="46396" y="29083"/>
                    <a:pt x="46519" y="29668"/>
                    <a:pt x="46611" y="30254"/>
                  </a:cubicBezTo>
                  <a:cubicBezTo>
                    <a:pt x="46673" y="30623"/>
                    <a:pt x="46734" y="31024"/>
                    <a:pt x="46796" y="31393"/>
                  </a:cubicBezTo>
                  <a:cubicBezTo>
                    <a:pt x="46827" y="31671"/>
                    <a:pt x="46858" y="31979"/>
                    <a:pt x="46888" y="32256"/>
                  </a:cubicBezTo>
                  <a:cubicBezTo>
                    <a:pt x="47012" y="33427"/>
                    <a:pt x="47073" y="34597"/>
                    <a:pt x="47073" y="35737"/>
                  </a:cubicBezTo>
                  <a:lnTo>
                    <a:pt x="54282" y="35737"/>
                  </a:lnTo>
                  <a:cubicBezTo>
                    <a:pt x="54128" y="34875"/>
                    <a:pt x="53974" y="34012"/>
                    <a:pt x="53820" y="33149"/>
                  </a:cubicBezTo>
                  <a:cubicBezTo>
                    <a:pt x="53574" y="31578"/>
                    <a:pt x="53296" y="30007"/>
                    <a:pt x="53019" y="28436"/>
                  </a:cubicBezTo>
                  <a:cubicBezTo>
                    <a:pt x="52834" y="27358"/>
                    <a:pt x="52680" y="26310"/>
                    <a:pt x="52526" y="25232"/>
                  </a:cubicBezTo>
                  <a:cubicBezTo>
                    <a:pt x="52372" y="24246"/>
                    <a:pt x="52218" y="23230"/>
                    <a:pt x="52095" y="22244"/>
                  </a:cubicBezTo>
                  <a:cubicBezTo>
                    <a:pt x="51972" y="21073"/>
                    <a:pt x="51818" y="19933"/>
                    <a:pt x="51818" y="18793"/>
                  </a:cubicBezTo>
                  <a:cubicBezTo>
                    <a:pt x="51848" y="18239"/>
                    <a:pt x="51879" y="17746"/>
                    <a:pt x="52033" y="17222"/>
                  </a:cubicBezTo>
                  <a:cubicBezTo>
                    <a:pt x="52095" y="17099"/>
                    <a:pt x="52064" y="17037"/>
                    <a:pt x="51910" y="17007"/>
                  </a:cubicBezTo>
                  <a:cubicBezTo>
                    <a:pt x="51879" y="17007"/>
                    <a:pt x="51848" y="16945"/>
                    <a:pt x="51879" y="16883"/>
                  </a:cubicBezTo>
                  <a:cubicBezTo>
                    <a:pt x="52033" y="16452"/>
                    <a:pt x="52310" y="16082"/>
                    <a:pt x="52773" y="15897"/>
                  </a:cubicBezTo>
                  <a:cubicBezTo>
                    <a:pt x="52803" y="15867"/>
                    <a:pt x="52834" y="15867"/>
                    <a:pt x="52865" y="15867"/>
                  </a:cubicBezTo>
                  <a:cubicBezTo>
                    <a:pt x="52927" y="15867"/>
                    <a:pt x="52957" y="15897"/>
                    <a:pt x="53050" y="16021"/>
                  </a:cubicBezTo>
                  <a:cubicBezTo>
                    <a:pt x="53050" y="16113"/>
                    <a:pt x="52957" y="16082"/>
                    <a:pt x="52927" y="16113"/>
                  </a:cubicBezTo>
                  <a:cubicBezTo>
                    <a:pt x="52711" y="16267"/>
                    <a:pt x="52557" y="16452"/>
                    <a:pt x="52495" y="16729"/>
                  </a:cubicBezTo>
                  <a:cubicBezTo>
                    <a:pt x="52465" y="16914"/>
                    <a:pt x="52434" y="17099"/>
                    <a:pt x="52372" y="17253"/>
                  </a:cubicBezTo>
                  <a:cubicBezTo>
                    <a:pt x="52156" y="17746"/>
                    <a:pt x="52126" y="18239"/>
                    <a:pt x="52126" y="18763"/>
                  </a:cubicBezTo>
                  <a:cubicBezTo>
                    <a:pt x="52156" y="19502"/>
                    <a:pt x="52218" y="20241"/>
                    <a:pt x="52280" y="20981"/>
                  </a:cubicBezTo>
                  <a:cubicBezTo>
                    <a:pt x="52341" y="21843"/>
                    <a:pt x="52434" y="22675"/>
                    <a:pt x="52557" y="23507"/>
                  </a:cubicBezTo>
                  <a:cubicBezTo>
                    <a:pt x="52649" y="24308"/>
                    <a:pt x="52773" y="25078"/>
                    <a:pt x="52865" y="25879"/>
                  </a:cubicBezTo>
                  <a:cubicBezTo>
                    <a:pt x="52988" y="26618"/>
                    <a:pt x="53111" y="27389"/>
                    <a:pt x="53235" y="28159"/>
                  </a:cubicBezTo>
                  <a:cubicBezTo>
                    <a:pt x="53358" y="29021"/>
                    <a:pt x="53512" y="29884"/>
                    <a:pt x="53635" y="30777"/>
                  </a:cubicBezTo>
                  <a:cubicBezTo>
                    <a:pt x="53820" y="31763"/>
                    <a:pt x="53974" y="32749"/>
                    <a:pt x="54159" y="33735"/>
                  </a:cubicBezTo>
                  <a:cubicBezTo>
                    <a:pt x="54282" y="34413"/>
                    <a:pt x="54405" y="35059"/>
                    <a:pt x="54529" y="35737"/>
                  </a:cubicBezTo>
                  <a:lnTo>
                    <a:pt x="59951" y="35737"/>
                  </a:lnTo>
                  <a:cubicBezTo>
                    <a:pt x="59951" y="35706"/>
                    <a:pt x="59951" y="35706"/>
                    <a:pt x="59951" y="35676"/>
                  </a:cubicBezTo>
                  <a:cubicBezTo>
                    <a:pt x="59920" y="34628"/>
                    <a:pt x="59827" y="33612"/>
                    <a:pt x="59704" y="32595"/>
                  </a:cubicBezTo>
                  <a:cubicBezTo>
                    <a:pt x="59581" y="31856"/>
                    <a:pt x="59427" y="31147"/>
                    <a:pt x="59273" y="30408"/>
                  </a:cubicBezTo>
                  <a:cubicBezTo>
                    <a:pt x="58626" y="27666"/>
                    <a:pt x="57794" y="24955"/>
                    <a:pt x="56870" y="22275"/>
                  </a:cubicBezTo>
                  <a:cubicBezTo>
                    <a:pt x="56439" y="20919"/>
                    <a:pt x="55977" y="19594"/>
                    <a:pt x="55576" y="18208"/>
                  </a:cubicBezTo>
                  <a:cubicBezTo>
                    <a:pt x="55484" y="17900"/>
                    <a:pt x="55422" y="17592"/>
                    <a:pt x="55360" y="17284"/>
                  </a:cubicBezTo>
                  <a:cubicBezTo>
                    <a:pt x="55330" y="17191"/>
                    <a:pt x="55299" y="17068"/>
                    <a:pt x="55330" y="16945"/>
                  </a:cubicBezTo>
                  <a:cubicBezTo>
                    <a:pt x="55237" y="16729"/>
                    <a:pt x="55237" y="16483"/>
                    <a:pt x="55237" y="16267"/>
                  </a:cubicBezTo>
                  <a:lnTo>
                    <a:pt x="55237" y="16267"/>
                  </a:lnTo>
                  <a:cubicBezTo>
                    <a:pt x="55422" y="16452"/>
                    <a:pt x="55453" y="16698"/>
                    <a:pt x="55453" y="16945"/>
                  </a:cubicBezTo>
                  <a:cubicBezTo>
                    <a:pt x="55576" y="17653"/>
                    <a:pt x="55822" y="18362"/>
                    <a:pt x="56038" y="19040"/>
                  </a:cubicBezTo>
                  <a:cubicBezTo>
                    <a:pt x="56623" y="20888"/>
                    <a:pt x="57240" y="22706"/>
                    <a:pt x="57856" y="24554"/>
                  </a:cubicBezTo>
                  <a:cubicBezTo>
                    <a:pt x="58441" y="26372"/>
                    <a:pt x="58903" y="28220"/>
                    <a:pt x="59396" y="30038"/>
                  </a:cubicBezTo>
                  <a:cubicBezTo>
                    <a:pt x="59643" y="31024"/>
                    <a:pt x="59889" y="32010"/>
                    <a:pt x="60135" y="32995"/>
                  </a:cubicBezTo>
                  <a:cubicBezTo>
                    <a:pt x="60228" y="33273"/>
                    <a:pt x="60320" y="33550"/>
                    <a:pt x="60413" y="33827"/>
                  </a:cubicBezTo>
                  <a:lnTo>
                    <a:pt x="60413" y="31332"/>
                  </a:lnTo>
                  <a:cubicBezTo>
                    <a:pt x="59704" y="28898"/>
                    <a:pt x="58965" y="26464"/>
                    <a:pt x="58102" y="24061"/>
                  </a:cubicBezTo>
                  <a:cubicBezTo>
                    <a:pt x="57517" y="22367"/>
                    <a:pt x="56932" y="20673"/>
                    <a:pt x="56346" y="18978"/>
                  </a:cubicBezTo>
                  <a:cubicBezTo>
                    <a:pt x="56131" y="18393"/>
                    <a:pt x="55946" y="17808"/>
                    <a:pt x="55822" y="17161"/>
                  </a:cubicBezTo>
                  <a:cubicBezTo>
                    <a:pt x="55792" y="17007"/>
                    <a:pt x="55761" y="16822"/>
                    <a:pt x="55730" y="16637"/>
                  </a:cubicBezTo>
                  <a:cubicBezTo>
                    <a:pt x="55668" y="16544"/>
                    <a:pt x="55638" y="16421"/>
                    <a:pt x="55607" y="16267"/>
                  </a:cubicBezTo>
                  <a:lnTo>
                    <a:pt x="55607" y="16267"/>
                  </a:lnTo>
                  <a:cubicBezTo>
                    <a:pt x="55761" y="16329"/>
                    <a:pt x="55792" y="16452"/>
                    <a:pt x="55822" y="16575"/>
                  </a:cubicBezTo>
                  <a:cubicBezTo>
                    <a:pt x="55915" y="16791"/>
                    <a:pt x="55977" y="17037"/>
                    <a:pt x="56038" y="17253"/>
                  </a:cubicBezTo>
                  <a:cubicBezTo>
                    <a:pt x="56285" y="18116"/>
                    <a:pt x="56593" y="18978"/>
                    <a:pt x="56870" y="19810"/>
                  </a:cubicBezTo>
                  <a:cubicBezTo>
                    <a:pt x="57609" y="21997"/>
                    <a:pt x="58410" y="24123"/>
                    <a:pt x="59119" y="26310"/>
                  </a:cubicBezTo>
                  <a:cubicBezTo>
                    <a:pt x="59581" y="27727"/>
                    <a:pt x="60012" y="29145"/>
                    <a:pt x="60413" y="30562"/>
                  </a:cubicBezTo>
                  <a:lnTo>
                    <a:pt x="60413" y="23661"/>
                  </a:lnTo>
                  <a:cubicBezTo>
                    <a:pt x="60135" y="23045"/>
                    <a:pt x="59858" y="22429"/>
                    <a:pt x="59581" y="21812"/>
                  </a:cubicBezTo>
                  <a:cubicBezTo>
                    <a:pt x="59550" y="21751"/>
                    <a:pt x="59519" y="21658"/>
                    <a:pt x="59458" y="21566"/>
                  </a:cubicBezTo>
                  <a:cubicBezTo>
                    <a:pt x="59427" y="21504"/>
                    <a:pt x="59458" y="21443"/>
                    <a:pt x="59550" y="21412"/>
                  </a:cubicBezTo>
                  <a:cubicBezTo>
                    <a:pt x="59735" y="21350"/>
                    <a:pt x="59889" y="21258"/>
                    <a:pt x="60043" y="21196"/>
                  </a:cubicBezTo>
                  <a:lnTo>
                    <a:pt x="60135" y="21196"/>
                  </a:lnTo>
                  <a:cubicBezTo>
                    <a:pt x="60166" y="21196"/>
                    <a:pt x="60197" y="21227"/>
                    <a:pt x="60228" y="21289"/>
                  </a:cubicBezTo>
                  <a:cubicBezTo>
                    <a:pt x="60290" y="21504"/>
                    <a:pt x="60351" y="21751"/>
                    <a:pt x="60413" y="21966"/>
                  </a:cubicBezTo>
                  <a:lnTo>
                    <a:pt x="60413" y="16360"/>
                  </a:lnTo>
                  <a:cubicBezTo>
                    <a:pt x="60290" y="16421"/>
                    <a:pt x="60166" y="16452"/>
                    <a:pt x="60012" y="16483"/>
                  </a:cubicBezTo>
                  <a:cubicBezTo>
                    <a:pt x="59981" y="16514"/>
                    <a:pt x="59920" y="16544"/>
                    <a:pt x="59889" y="16544"/>
                  </a:cubicBezTo>
                  <a:cubicBezTo>
                    <a:pt x="59858" y="16544"/>
                    <a:pt x="59797" y="16606"/>
                    <a:pt x="59766" y="16606"/>
                  </a:cubicBezTo>
                  <a:cubicBezTo>
                    <a:pt x="59735" y="16606"/>
                    <a:pt x="59735" y="16606"/>
                    <a:pt x="59704" y="16575"/>
                  </a:cubicBezTo>
                  <a:cubicBezTo>
                    <a:pt x="59766" y="16514"/>
                    <a:pt x="59858" y="16483"/>
                    <a:pt x="59920" y="16483"/>
                  </a:cubicBezTo>
                  <a:lnTo>
                    <a:pt x="60012" y="16483"/>
                  </a:lnTo>
                  <a:lnTo>
                    <a:pt x="60074" y="16390"/>
                  </a:lnTo>
                  <a:cubicBezTo>
                    <a:pt x="60166" y="16360"/>
                    <a:pt x="60290" y="16298"/>
                    <a:pt x="60413" y="16267"/>
                  </a:cubicBezTo>
                  <a:cubicBezTo>
                    <a:pt x="60413" y="16267"/>
                    <a:pt x="60413" y="16236"/>
                    <a:pt x="60413" y="16236"/>
                  </a:cubicBezTo>
                  <a:lnTo>
                    <a:pt x="60413" y="15867"/>
                  </a:lnTo>
                  <a:cubicBezTo>
                    <a:pt x="60166" y="15990"/>
                    <a:pt x="59920" y="16082"/>
                    <a:pt x="59673" y="16175"/>
                  </a:cubicBezTo>
                  <a:cubicBezTo>
                    <a:pt x="59673" y="16175"/>
                    <a:pt x="59643" y="16144"/>
                    <a:pt x="59581" y="16113"/>
                  </a:cubicBezTo>
                  <a:cubicBezTo>
                    <a:pt x="59827" y="16021"/>
                    <a:pt x="60074" y="15928"/>
                    <a:pt x="60290" y="15836"/>
                  </a:cubicBezTo>
                  <a:cubicBezTo>
                    <a:pt x="60320" y="15805"/>
                    <a:pt x="60382" y="15805"/>
                    <a:pt x="60413" y="15774"/>
                  </a:cubicBezTo>
                  <a:lnTo>
                    <a:pt x="60413" y="15405"/>
                  </a:lnTo>
                  <a:cubicBezTo>
                    <a:pt x="60382" y="15405"/>
                    <a:pt x="60351" y="15405"/>
                    <a:pt x="60320" y="15435"/>
                  </a:cubicBezTo>
                  <a:cubicBezTo>
                    <a:pt x="60043" y="15559"/>
                    <a:pt x="59766" y="15651"/>
                    <a:pt x="59489" y="15774"/>
                  </a:cubicBezTo>
                  <a:cubicBezTo>
                    <a:pt x="59458" y="15774"/>
                    <a:pt x="59458" y="15805"/>
                    <a:pt x="59427" y="15805"/>
                  </a:cubicBezTo>
                  <a:cubicBezTo>
                    <a:pt x="59396" y="15805"/>
                    <a:pt x="59365" y="15774"/>
                    <a:pt x="59334" y="15743"/>
                  </a:cubicBezTo>
                  <a:cubicBezTo>
                    <a:pt x="59458" y="15620"/>
                    <a:pt x="59612" y="15589"/>
                    <a:pt x="59766" y="15528"/>
                  </a:cubicBezTo>
                  <a:cubicBezTo>
                    <a:pt x="60012" y="15466"/>
                    <a:pt x="60228" y="15343"/>
                    <a:pt x="60413" y="15189"/>
                  </a:cubicBezTo>
                  <a:lnTo>
                    <a:pt x="60413" y="10938"/>
                  </a:lnTo>
                  <a:cubicBezTo>
                    <a:pt x="59643" y="11554"/>
                    <a:pt x="58842" y="12170"/>
                    <a:pt x="58041" y="12786"/>
                  </a:cubicBezTo>
                  <a:cubicBezTo>
                    <a:pt x="57948" y="12601"/>
                    <a:pt x="57917" y="12416"/>
                    <a:pt x="57917" y="12262"/>
                  </a:cubicBezTo>
                  <a:cubicBezTo>
                    <a:pt x="57887" y="12108"/>
                    <a:pt x="57856" y="11954"/>
                    <a:pt x="57794" y="11831"/>
                  </a:cubicBezTo>
                  <a:cubicBezTo>
                    <a:pt x="57671" y="11584"/>
                    <a:pt x="57671" y="11615"/>
                    <a:pt x="57887" y="11461"/>
                  </a:cubicBezTo>
                  <a:cubicBezTo>
                    <a:pt x="58749" y="10845"/>
                    <a:pt x="59581" y="10229"/>
                    <a:pt x="60413" y="9582"/>
                  </a:cubicBezTo>
                  <a:lnTo>
                    <a:pt x="60413" y="8196"/>
                  </a:lnTo>
                  <a:cubicBezTo>
                    <a:pt x="60228" y="8288"/>
                    <a:pt x="60074" y="8442"/>
                    <a:pt x="59889" y="8596"/>
                  </a:cubicBezTo>
                  <a:cubicBezTo>
                    <a:pt x="59612" y="8812"/>
                    <a:pt x="59304" y="9058"/>
                    <a:pt x="58996" y="9243"/>
                  </a:cubicBezTo>
                  <a:cubicBezTo>
                    <a:pt x="58780" y="9397"/>
                    <a:pt x="58595" y="9613"/>
                    <a:pt x="58410" y="9798"/>
                  </a:cubicBezTo>
                  <a:cubicBezTo>
                    <a:pt x="58133" y="10044"/>
                    <a:pt x="57825" y="10229"/>
                    <a:pt x="57548" y="10445"/>
                  </a:cubicBezTo>
                  <a:cubicBezTo>
                    <a:pt x="57486" y="10537"/>
                    <a:pt x="57363" y="10568"/>
                    <a:pt x="57270" y="10599"/>
                  </a:cubicBezTo>
                  <a:cubicBezTo>
                    <a:pt x="57240" y="10629"/>
                    <a:pt x="57209" y="10629"/>
                    <a:pt x="57178" y="10629"/>
                  </a:cubicBezTo>
                  <a:cubicBezTo>
                    <a:pt x="57147" y="10629"/>
                    <a:pt x="57116" y="10599"/>
                    <a:pt x="57086" y="10568"/>
                  </a:cubicBezTo>
                  <a:cubicBezTo>
                    <a:pt x="56932" y="10383"/>
                    <a:pt x="56747" y="10167"/>
                    <a:pt x="56593" y="9952"/>
                  </a:cubicBezTo>
                  <a:cubicBezTo>
                    <a:pt x="57486" y="9212"/>
                    <a:pt x="58318" y="8411"/>
                    <a:pt x="59273" y="7764"/>
                  </a:cubicBezTo>
                  <a:cubicBezTo>
                    <a:pt x="59643" y="7487"/>
                    <a:pt x="60043" y="7241"/>
                    <a:pt x="60413" y="6994"/>
                  </a:cubicBezTo>
                  <a:lnTo>
                    <a:pt x="60413" y="6655"/>
                  </a:lnTo>
                  <a:cubicBezTo>
                    <a:pt x="59119" y="7518"/>
                    <a:pt x="57856" y="8442"/>
                    <a:pt x="56747" y="9551"/>
                  </a:cubicBezTo>
                  <a:cubicBezTo>
                    <a:pt x="56716" y="9582"/>
                    <a:pt x="56685" y="9644"/>
                    <a:pt x="56593" y="9644"/>
                  </a:cubicBezTo>
                  <a:lnTo>
                    <a:pt x="56562" y="9644"/>
                  </a:lnTo>
                  <a:cubicBezTo>
                    <a:pt x="56562" y="9582"/>
                    <a:pt x="56593" y="9520"/>
                    <a:pt x="56562" y="9459"/>
                  </a:cubicBezTo>
                  <a:lnTo>
                    <a:pt x="56531" y="9428"/>
                  </a:lnTo>
                  <a:lnTo>
                    <a:pt x="56469" y="9459"/>
                  </a:lnTo>
                  <a:cubicBezTo>
                    <a:pt x="56439" y="9520"/>
                    <a:pt x="56408" y="9582"/>
                    <a:pt x="56377" y="9674"/>
                  </a:cubicBezTo>
                  <a:cubicBezTo>
                    <a:pt x="56192" y="9520"/>
                    <a:pt x="56007" y="9366"/>
                    <a:pt x="55853" y="9212"/>
                  </a:cubicBezTo>
                  <a:cubicBezTo>
                    <a:pt x="55853" y="9120"/>
                    <a:pt x="56038" y="9120"/>
                    <a:pt x="56007" y="9027"/>
                  </a:cubicBezTo>
                  <a:lnTo>
                    <a:pt x="56069" y="9027"/>
                  </a:lnTo>
                  <a:cubicBezTo>
                    <a:pt x="56131" y="9027"/>
                    <a:pt x="56192" y="8966"/>
                    <a:pt x="56223" y="8935"/>
                  </a:cubicBezTo>
                  <a:cubicBezTo>
                    <a:pt x="56439" y="8750"/>
                    <a:pt x="56654" y="8565"/>
                    <a:pt x="56870" y="8381"/>
                  </a:cubicBezTo>
                  <a:cubicBezTo>
                    <a:pt x="57763" y="7580"/>
                    <a:pt x="58718" y="6871"/>
                    <a:pt x="59735" y="6193"/>
                  </a:cubicBezTo>
                  <a:cubicBezTo>
                    <a:pt x="59889" y="6101"/>
                    <a:pt x="60043" y="6008"/>
                    <a:pt x="60166" y="5885"/>
                  </a:cubicBezTo>
                  <a:cubicBezTo>
                    <a:pt x="60259" y="5854"/>
                    <a:pt x="60351" y="5793"/>
                    <a:pt x="60413" y="5700"/>
                  </a:cubicBezTo>
                  <a:lnTo>
                    <a:pt x="60413" y="4006"/>
                  </a:lnTo>
                  <a:cubicBezTo>
                    <a:pt x="60228" y="3913"/>
                    <a:pt x="60043" y="3821"/>
                    <a:pt x="59858" y="3698"/>
                  </a:cubicBezTo>
                  <a:lnTo>
                    <a:pt x="57424" y="3698"/>
                  </a:lnTo>
                  <a:cubicBezTo>
                    <a:pt x="55884" y="4653"/>
                    <a:pt x="54529" y="5824"/>
                    <a:pt x="53327" y="7179"/>
                  </a:cubicBezTo>
                  <a:cubicBezTo>
                    <a:pt x="53296" y="7117"/>
                    <a:pt x="53296" y="7056"/>
                    <a:pt x="53266" y="7025"/>
                  </a:cubicBezTo>
                  <a:lnTo>
                    <a:pt x="53173" y="6994"/>
                  </a:lnTo>
                  <a:lnTo>
                    <a:pt x="53173" y="6994"/>
                  </a:lnTo>
                  <a:cubicBezTo>
                    <a:pt x="53111" y="7117"/>
                    <a:pt x="53142" y="7210"/>
                    <a:pt x="53204" y="7271"/>
                  </a:cubicBezTo>
                  <a:cubicBezTo>
                    <a:pt x="53266" y="7302"/>
                    <a:pt x="53296" y="7333"/>
                    <a:pt x="53327" y="7333"/>
                  </a:cubicBezTo>
                  <a:cubicBezTo>
                    <a:pt x="53358" y="7333"/>
                    <a:pt x="53389" y="7333"/>
                    <a:pt x="53420" y="7302"/>
                  </a:cubicBezTo>
                  <a:cubicBezTo>
                    <a:pt x="53574" y="7210"/>
                    <a:pt x="53697" y="7087"/>
                    <a:pt x="53820" y="6963"/>
                  </a:cubicBezTo>
                  <a:cubicBezTo>
                    <a:pt x="54683" y="6070"/>
                    <a:pt x="55607" y="5269"/>
                    <a:pt x="56623" y="4560"/>
                  </a:cubicBezTo>
                  <a:cubicBezTo>
                    <a:pt x="56870" y="4376"/>
                    <a:pt x="57116" y="4222"/>
                    <a:pt x="57363" y="4068"/>
                  </a:cubicBezTo>
                  <a:cubicBezTo>
                    <a:pt x="57486" y="3975"/>
                    <a:pt x="57609" y="3913"/>
                    <a:pt x="57702" y="3729"/>
                  </a:cubicBezTo>
                  <a:cubicBezTo>
                    <a:pt x="57856" y="3852"/>
                    <a:pt x="58010" y="3944"/>
                    <a:pt x="58164" y="4037"/>
                  </a:cubicBezTo>
                  <a:cubicBezTo>
                    <a:pt x="58256" y="4098"/>
                    <a:pt x="58318" y="4160"/>
                    <a:pt x="58410" y="4191"/>
                  </a:cubicBezTo>
                  <a:cubicBezTo>
                    <a:pt x="58472" y="4191"/>
                    <a:pt x="58472" y="4252"/>
                    <a:pt x="58441" y="4283"/>
                  </a:cubicBezTo>
                  <a:cubicBezTo>
                    <a:pt x="57240" y="4992"/>
                    <a:pt x="56192" y="5854"/>
                    <a:pt x="55176" y="6779"/>
                  </a:cubicBezTo>
                  <a:cubicBezTo>
                    <a:pt x="54837" y="7056"/>
                    <a:pt x="54529" y="7364"/>
                    <a:pt x="54282" y="7672"/>
                  </a:cubicBezTo>
                  <a:cubicBezTo>
                    <a:pt x="54190" y="7641"/>
                    <a:pt x="54221" y="7580"/>
                    <a:pt x="54190" y="7518"/>
                  </a:cubicBezTo>
                  <a:lnTo>
                    <a:pt x="54097" y="7518"/>
                  </a:lnTo>
                  <a:cubicBezTo>
                    <a:pt x="54066" y="7641"/>
                    <a:pt x="54036" y="7734"/>
                    <a:pt x="54159" y="7795"/>
                  </a:cubicBezTo>
                  <a:cubicBezTo>
                    <a:pt x="54190" y="7826"/>
                    <a:pt x="54221" y="7857"/>
                    <a:pt x="54251" y="7857"/>
                  </a:cubicBezTo>
                  <a:cubicBezTo>
                    <a:pt x="54282" y="7857"/>
                    <a:pt x="54313" y="7857"/>
                    <a:pt x="54313" y="7826"/>
                  </a:cubicBezTo>
                  <a:cubicBezTo>
                    <a:pt x="54436" y="7764"/>
                    <a:pt x="54559" y="7672"/>
                    <a:pt x="54652" y="7580"/>
                  </a:cubicBezTo>
                  <a:cubicBezTo>
                    <a:pt x="55761" y="6501"/>
                    <a:pt x="56993" y="5515"/>
                    <a:pt x="58318" y="4653"/>
                  </a:cubicBezTo>
                  <a:cubicBezTo>
                    <a:pt x="58441" y="4591"/>
                    <a:pt x="58564" y="4499"/>
                    <a:pt x="58657" y="4345"/>
                  </a:cubicBezTo>
                  <a:cubicBezTo>
                    <a:pt x="58842" y="4468"/>
                    <a:pt x="58996" y="4560"/>
                    <a:pt x="59150" y="4684"/>
                  </a:cubicBezTo>
                  <a:cubicBezTo>
                    <a:pt x="59242" y="4745"/>
                    <a:pt x="59304" y="4776"/>
                    <a:pt x="59396" y="4807"/>
                  </a:cubicBezTo>
                  <a:cubicBezTo>
                    <a:pt x="59458" y="4807"/>
                    <a:pt x="59427" y="4838"/>
                    <a:pt x="59396" y="4869"/>
                  </a:cubicBezTo>
                  <a:lnTo>
                    <a:pt x="59334" y="4930"/>
                  </a:lnTo>
                  <a:cubicBezTo>
                    <a:pt x="58195" y="5608"/>
                    <a:pt x="57147" y="6409"/>
                    <a:pt x="56131" y="7302"/>
                  </a:cubicBezTo>
                  <a:cubicBezTo>
                    <a:pt x="55792" y="7580"/>
                    <a:pt x="55453" y="7918"/>
                    <a:pt x="55145" y="8257"/>
                  </a:cubicBezTo>
                  <a:lnTo>
                    <a:pt x="55114" y="8257"/>
                  </a:lnTo>
                  <a:cubicBezTo>
                    <a:pt x="55083" y="8257"/>
                    <a:pt x="55083" y="8196"/>
                    <a:pt x="55052" y="8165"/>
                  </a:cubicBezTo>
                  <a:cubicBezTo>
                    <a:pt x="55052" y="8165"/>
                    <a:pt x="55022" y="8134"/>
                    <a:pt x="54991" y="8134"/>
                  </a:cubicBezTo>
                  <a:cubicBezTo>
                    <a:pt x="54960" y="8134"/>
                    <a:pt x="54929" y="8165"/>
                    <a:pt x="54929" y="8165"/>
                  </a:cubicBezTo>
                  <a:cubicBezTo>
                    <a:pt x="54898" y="8257"/>
                    <a:pt x="54929" y="8350"/>
                    <a:pt x="54991" y="8411"/>
                  </a:cubicBezTo>
                  <a:cubicBezTo>
                    <a:pt x="55022" y="8442"/>
                    <a:pt x="55052" y="8473"/>
                    <a:pt x="55114" y="8473"/>
                  </a:cubicBezTo>
                  <a:cubicBezTo>
                    <a:pt x="55114" y="8473"/>
                    <a:pt x="55145" y="8442"/>
                    <a:pt x="55176" y="8442"/>
                  </a:cubicBezTo>
                  <a:cubicBezTo>
                    <a:pt x="55299" y="8381"/>
                    <a:pt x="55422" y="8288"/>
                    <a:pt x="55514" y="8196"/>
                  </a:cubicBezTo>
                  <a:cubicBezTo>
                    <a:pt x="56593" y="7179"/>
                    <a:pt x="57794" y="6255"/>
                    <a:pt x="59057" y="5423"/>
                  </a:cubicBezTo>
                  <a:cubicBezTo>
                    <a:pt x="59242" y="5300"/>
                    <a:pt x="59458" y="5177"/>
                    <a:pt x="59612" y="4961"/>
                  </a:cubicBezTo>
                  <a:cubicBezTo>
                    <a:pt x="59797" y="5084"/>
                    <a:pt x="59951" y="5207"/>
                    <a:pt x="60105" y="5331"/>
                  </a:cubicBezTo>
                  <a:cubicBezTo>
                    <a:pt x="60197" y="5392"/>
                    <a:pt x="60228" y="5423"/>
                    <a:pt x="60320" y="5423"/>
                  </a:cubicBezTo>
                  <a:lnTo>
                    <a:pt x="60351" y="5454"/>
                  </a:lnTo>
                  <a:lnTo>
                    <a:pt x="60320" y="5515"/>
                  </a:lnTo>
                  <a:lnTo>
                    <a:pt x="60228" y="5577"/>
                  </a:lnTo>
                  <a:cubicBezTo>
                    <a:pt x="58842" y="6409"/>
                    <a:pt x="57548" y="7395"/>
                    <a:pt x="56346" y="8504"/>
                  </a:cubicBezTo>
                  <a:cubicBezTo>
                    <a:pt x="56192" y="8627"/>
                    <a:pt x="56069" y="8750"/>
                    <a:pt x="55946" y="8904"/>
                  </a:cubicBezTo>
                  <a:cubicBezTo>
                    <a:pt x="55946" y="8904"/>
                    <a:pt x="55946" y="8935"/>
                    <a:pt x="55946" y="8935"/>
                  </a:cubicBezTo>
                  <a:cubicBezTo>
                    <a:pt x="55853" y="8873"/>
                    <a:pt x="55853" y="8812"/>
                    <a:pt x="55822" y="8689"/>
                  </a:cubicBezTo>
                  <a:cubicBezTo>
                    <a:pt x="55668" y="8781"/>
                    <a:pt x="55699" y="8935"/>
                    <a:pt x="55730" y="9058"/>
                  </a:cubicBezTo>
                  <a:lnTo>
                    <a:pt x="55668" y="9058"/>
                  </a:lnTo>
                  <a:cubicBezTo>
                    <a:pt x="55176" y="8596"/>
                    <a:pt x="54590" y="8288"/>
                    <a:pt x="54036" y="7918"/>
                  </a:cubicBezTo>
                  <a:cubicBezTo>
                    <a:pt x="53943" y="7857"/>
                    <a:pt x="53882" y="7795"/>
                    <a:pt x="53758" y="7764"/>
                  </a:cubicBezTo>
                  <a:cubicBezTo>
                    <a:pt x="53543" y="7703"/>
                    <a:pt x="53327" y="7610"/>
                    <a:pt x="53173" y="7426"/>
                  </a:cubicBezTo>
                  <a:cubicBezTo>
                    <a:pt x="53081" y="7333"/>
                    <a:pt x="52957" y="7302"/>
                    <a:pt x="52834" y="7271"/>
                  </a:cubicBezTo>
                  <a:cubicBezTo>
                    <a:pt x="52803" y="7117"/>
                    <a:pt x="52896" y="7025"/>
                    <a:pt x="52927" y="6902"/>
                  </a:cubicBezTo>
                  <a:cubicBezTo>
                    <a:pt x="52988" y="6748"/>
                    <a:pt x="53050" y="6594"/>
                    <a:pt x="53050" y="6440"/>
                  </a:cubicBezTo>
                  <a:cubicBezTo>
                    <a:pt x="53050" y="6286"/>
                    <a:pt x="53111" y="6193"/>
                    <a:pt x="53204" y="6101"/>
                  </a:cubicBezTo>
                  <a:cubicBezTo>
                    <a:pt x="54005" y="5269"/>
                    <a:pt x="54837" y="4530"/>
                    <a:pt x="55761" y="3883"/>
                  </a:cubicBezTo>
                  <a:cubicBezTo>
                    <a:pt x="55853" y="3821"/>
                    <a:pt x="55915" y="3759"/>
                    <a:pt x="56007" y="3698"/>
                  </a:cubicBezTo>
                  <a:lnTo>
                    <a:pt x="55514" y="3698"/>
                  </a:lnTo>
                  <a:cubicBezTo>
                    <a:pt x="54621" y="4345"/>
                    <a:pt x="53820" y="5115"/>
                    <a:pt x="53050" y="5916"/>
                  </a:cubicBezTo>
                  <a:cubicBezTo>
                    <a:pt x="52957" y="5731"/>
                    <a:pt x="52896" y="5546"/>
                    <a:pt x="52773" y="5392"/>
                  </a:cubicBezTo>
                  <a:cubicBezTo>
                    <a:pt x="52711" y="5269"/>
                    <a:pt x="52742" y="5177"/>
                    <a:pt x="52773" y="5053"/>
                  </a:cubicBezTo>
                  <a:cubicBezTo>
                    <a:pt x="52834" y="4930"/>
                    <a:pt x="52927" y="4869"/>
                    <a:pt x="53019" y="4776"/>
                  </a:cubicBezTo>
                  <a:cubicBezTo>
                    <a:pt x="53389" y="4376"/>
                    <a:pt x="53789" y="4037"/>
                    <a:pt x="54190" y="3698"/>
                  </a:cubicBezTo>
                  <a:lnTo>
                    <a:pt x="53789" y="3698"/>
                  </a:lnTo>
                  <a:cubicBezTo>
                    <a:pt x="53604" y="3852"/>
                    <a:pt x="53450" y="4006"/>
                    <a:pt x="53266" y="4160"/>
                  </a:cubicBezTo>
                  <a:cubicBezTo>
                    <a:pt x="53204" y="4098"/>
                    <a:pt x="53266" y="4037"/>
                    <a:pt x="53266" y="3975"/>
                  </a:cubicBezTo>
                  <a:cubicBezTo>
                    <a:pt x="53327" y="3883"/>
                    <a:pt x="53358" y="3790"/>
                    <a:pt x="53389" y="3698"/>
                  </a:cubicBezTo>
                  <a:lnTo>
                    <a:pt x="52680" y="3698"/>
                  </a:lnTo>
                  <a:cubicBezTo>
                    <a:pt x="52588" y="3944"/>
                    <a:pt x="52465" y="4160"/>
                    <a:pt x="52372" y="4376"/>
                  </a:cubicBezTo>
                  <a:cubicBezTo>
                    <a:pt x="52341" y="4468"/>
                    <a:pt x="52280" y="4560"/>
                    <a:pt x="52218" y="4684"/>
                  </a:cubicBezTo>
                  <a:cubicBezTo>
                    <a:pt x="51664" y="4191"/>
                    <a:pt x="51047" y="3852"/>
                    <a:pt x="50370" y="3698"/>
                  </a:cubicBezTo>
                  <a:close/>
                  <a:moveTo>
                    <a:pt x="7425" y="35737"/>
                  </a:moveTo>
                  <a:cubicBezTo>
                    <a:pt x="7425" y="35768"/>
                    <a:pt x="7425" y="35768"/>
                    <a:pt x="7425" y="35768"/>
                  </a:cubicBezTo>
                  <a:cubicBezTo>
                    <a:pt x="7517" y="35830"/>
                    <a:pt x="7610" y="35891"/>
                    <a:pt x="7671" y="35953"/>
                  </a:cubicBezTo>
                  <a:lnTo>
                    <a:pt x="7764" y="35953"/>
                  </a:lnTo>
                  <a:cubicBezTo>
                    <a:pt x="7794" y="35953"/>
                    <a:pt x="7825" y="35953"/>
                    <a:pt x="7856" y="35922"/>
                  </a:cubicBezTo>
                  <a:cubicBezTo>
                    <a:pt x="7918" y="35860"/>
                    <a:pt x="8010" y="35799"/>
                    <a:pt x="8072" y="35737"/>
                  </a:cubicBezTo>
                  <a:close/>
                  <a:moveTo>
                    <a:pt x="79390" y="35830"/>
                  </a:moveTo>
                  <a:lnTo>
                    <a:pt x="79390" y="35830"/>
                  </a:lnTo>
                  <a:cubicBezTo>
                    <a:pt x="79914" y="36230"/>
                    <a:pt x="80129" y="36723"/>
                    <a:pt x="80037" y="37278"/>
                  </a:cubicBezTo>
                  <a:cubicBezTo>
                    <a:pt x="79975" y="37000"/>
                    <a:pt x="79914" y="36754"/>
                    <a:pt x="79821" y="36538"/>
                  </a:cubicBezTo>
                  <a:cubicBezTo>
                    <a:pt x="79729" y="36292"/>
                    <a:pt x="79575" y="36107"/>
                    <a:pt x="79390" y="35830"/>
                  </a:cubicBezTo>
                  <a:close/>
                  <a:moveTo>
                    <a:pt x="5730" y="37616"/>
                  </a:moveTo>
                  <a:cubicBezTo>
                    <a:pt x="5792" y="37647"/>
                    <a:pt x="5854" y="37678"/>
                    <a:pt x="5915" y="37709"/>
                  </a:cubicBezTo>
                  <a:cubicBezTo>
                    <a:pt x="6439" y="38048"/>
                    <a:pt x="6963" y="38387"/>
                    <a:pt x="7517" y="38726"/>
                  </a:cubicBezTo>
                  <a:cubicBezTo>
                    <a:pt x="7579" y="38756"/>
                    <a:pt x="7640" y="38818"/>
                    <a:pt x="7702" y="38849"/>
                  </a:cubicBezTo>
                  <a:lnTo>
                    <a:pt x="7733" y="38910"/>
                  </a:lnTo>
                  <a:lnTo>
                    <a:pt x="7610" y="38941"/>
                  </a:lnTo>
                  <a:lnTo>
                    <a:pt x="7548" y="38910"/>
                  </a:lnTo>
                  <a:cubicBezTo>
                    <a:pt x="6963" y="38541"/>
                    <a:pt x="6377" y="38171"/>
                    <a:pt x="5792" y="37832"/>
                  </a:cubicBezTo>
                  <a:cubicBezTo>
                    <a:pt x="5730" y="37801"/>
                    <a:pt x="5669" y="37771"/>
                    <a:pt x="5638" y="37678"/>
                  </a:cubicBezTo>
                  <a:lnTo>
                    <a:pt x="5669" y="37616"/>
                  </a:lnTo>
                  <a:close/>
                  <a:moveTo>
                    <a:pt x="339" y="39064"/>
                  </a:moveTo>
                  <a:lnTo>
                    <a:pt x="401" y="39095"/>
                  </a:lnTo>
                  <a:cubicBezTo>
                    <a:pt x="370" y="39126"/>
                    <a:pt x="370" y="39157"/>
                    <a:pt x="308" y="39157"/>
                  </a:cubicBezTo>
                  <a:lnTo>
                    <a:pt x="277" y="39157"/>
                  </a:lnTo>
                  <a:lnTo>
                    <a:pt x="339" y="39064"/>
                  </a:lnTo>
                  <a:close/>
                  <a:moveTo>
                    <a:pt x="80345" y="40605"/>
                  </a:moveTo>
                  <a:lnTo>
                    <a:pt x="80406" y="40636"/>
                  </a:lnTo>
                  <a:lnTo>
                    <a:pt x="80376" y="40697"/>
                  </a:lnTo>
                  <a:lnTo>
                    <a:pt x="80345" y="40666"/>
                  </a:lnTo>
                  <a:lnTo>
                    <a:pt x="80345" y="40605"/>
                  </a:lnTo>
                  <a:close/>
                  <a:moveTo>
                    <a:pt x="1048" y="40328"/>
                  </a:moveTo>
                  <a:cubicBezTo>
                    <a:pt x="1171" y="40389"/>
                    <a:pt x="1294" y="40420"/>
                    <a:pt x="1417" y="40451"/>
                  </a:cubicBezTo>
                  <a:cubicBezTo>
                    <a:pt x="1510" y="40482"/>
                    <a:pt x="1510" y="40574"/>
                    <a:pt x="1448" y="40636"/>
                  </a:cubicBezTo>
                  <a:cubicBezTo>
                    <a:pt x="1356" y="40728"/>
                    <a:pt x="1263" y="40820"/>
                    <a:pt x="1140" y="40851"/>
                  </a:cubicBezTo>
                  <a:cubicBezTo>
                    <a:pt x="1078" y="40697"/>
                    <a:pt x="1048" y="40512"/>
                    <a:pt x="1048" y="40328"/>
                  </a:cubicBezTo>
                  <a:close/>
                  <a:moveTo>
                    <a:pt x="80283" y="40820"/>
                  </a:moveTo>
                  <a:lnTo>
                    <a:pt x="80314" y="40882"/>
                  </a:lnTo>
                  <a:lnTo>
                    <a:pt x="80252" y="40944"/>
                  </a:lnTo>
                  <a:lnTo>
                    <a:pt x="80252" y="40851"/>
                  </a:lnTo>
                  <a:lnTo>
                    <a:pt x="80283" y="40820"/>
                  </a:lnTo>
                  <a:close/>
                  <a:moveTo>
                    <a:pt x="80252" y="40974"/>
                  </a:moveTo>
                  <a:lnTo>
                    <a:pt x="80222" y="41036"/>
                  </a:lnTo>
                  <a:lnTo>
                    <a:pt x="80222" y="41067"/>
                  </a:lnTo>
                  <a:lnTo>
                    <a:pt x="80191" y="41005"/>
                  </a:lnTo>
                  <a:lnTo>
                    <a:pt x="80252" y="40974"/>
                  </a:lnTo>
                  <a:close/>
                  <a:moveTo>
                    <a:pt x="76494" y="41960"/>
                  </a:moveTo>
                  <a:lnTo>
                    <a:pt x="76494" y="41960"/>
                  </a:lnTo>
                  <a:cubicBezTo>
                    <a:pt x="76371" y="42022"/>
                    <a:pt x="76248" y="42084"/>
                    <a:pt x="76155" y="42084"/>
                  </a:cubicBezTo>
                  <a:cubicBezTo>
                    <a:pt x="76124" y="42084"/>
                    <a:pt x="76063" y="42053"/>
                    <a:pt x="76001" y="42053"/>
                  </a:cubicBezTo>
                  <a:cubicBezTo>
                    <a:pt x="76155" y="42022"/>
                    <a:pt x="76278" y="41991"/>
                    <a:pt x="76494" y="41960"/>
                  </a:cubicBezTo>
                  <a:close/>
                  <a:moveTo>
                    <a:pt x="82409" y="38263"/>
                  </a:moveTo>
                  <a:cubicBezTo>
                    <a:pt x="82440" y="38602"/>
                    <a:pt x="82347" y="38910"/>
                    <a:pt x="82286" y="39218"/>
                  </a:cubicBezTo>
                  <a:cubicBezTo>
                    <a:pt x="82193" y="39896"/>
                    <a:pt x="82039" y="40574"/>
                    <a:pt x="81793" y="41221"/>
                  </a:cubicBezTo>
                  <a:cubicBezTo>
                    <a:pt x="81700" y="41498"/>
                    <a:pt x="81577" y="41775"/>
                    <a:pt x="81454" y="42053"/>
                  </a:cubicBezTo>
                  <a:cubicBezTo>
                    <a:pt x="81392" y="42176"/>
                    <a:pt x="81331" y="42330"/>
                    <a:pt x="81177" y="42422"/>
                  </a:cubicBezTo>
                  <a:cubicBezTo>
                    <a:pt x="80869" y="42238"/>
                    <a:pt x="80591" y="42053"/>
                    <a:pt x="80252" y="41868"/>
                  </a:cubicBezTo>
                  <a:cubicBezTo>
                    <a:pt x="80406" y="41529"/>
                    <a:pt x="80561" y="41190"/>
                    <a:pt x="80684" y="40851"/>
                  </a:cubicBezTo>
                  <a:cubicBezTo>
                    <a:pt x="80899" y="40266"/>
                    <a:pt x="81053" y="39650"/>
                    <a:pt x="81177" y="39034"/>
                  </a:cubicBezTo>
                  <a:cubicBezTo>
                    <a:pt x="81177" y="38972"/>
                    <a:pt x="81207" y="38910"/>
                    <a:pt x="81207" y="38849"/>
                  </a:cubicBezTo>
                  <a:cubicBezTo>
                    <a:pt x="81207" y="38633"/>
                    <a:pt x="81331" y="38572"/>
                    <a:pt x="81516" y="38572"/>
                  </a:cubicBezTo>
                  <a:cubicBezTo>
                    <a:pt x="81824" y="38510"/>
                    <a:pt x="82132" y="38448"/>
                    <a:pt x="82409" y="38263"/>
                  </a:cubicBezTo>
                  <a:close/>
                  <a:moveTo>
                    <a:pt x="76278" y="42915"/>
                  </a:moveTo>
                  <a:cubicBezTo>
                    <a:pt x="76248" y="42915"/>
                    <a:pt x="76186" y="42946"/>
                    <a:pt x="76124" y="42946"/>
                  </a:cubicBezTo>
                  <a:lnTo>
                    <a:pt x="76094" y="42915"/>
                  </a:lnTo>
                  <a:close/>
                  <a:moveTo>
                    <a:pt x="27049" y="35737"/>
                  </a:moveTo>
                  <a:cubicBezTo>
                    <a:pt x="27110" y="35922"/>
                    <a:pt x="27203" y="36076"/>
                    <a:pt x="27295" y="36230"/>
                  </a:cubicBezTo>
                  <a:cubicBezTo>
                    <a:pt x="27264" y="36261"/>
                    <a:pt x="27264" y="36261"/>
                    <a:pt x="27234" y="36261"/>
                  </a:cubicBezTo>
                  <a:lnTo>
                    <a:pt x="27110" y="36261"/>
                  </a:lnTo>
                  <a:cubicBezTo>
                    <a:pt x="27080" y="36261"/>
                    <a:pt x="27018" y="36230"/>
                    <a:pt x="26956" y="36230"/>
                  </a:cubicBezTo>
                  <a:cubicBezTo>
                    <a:pt x="26494" y="36199"/>
                    <a:pt x="26063" y="36138"/>
                    <a:pt x="25601" y="36107"/>
                  </a:cubicBezTo>
                  <a:cubicBezTo>
                    <a:pt x="25570" y="36107"/>
                    <a:pt x="25539" y="36076"/>
                    <a:pt x="25478" y="36076"/>
                  </a:cubicBezTo>
                  <a:lnTo>
                    <a:pt x="25447" y="36076"/>
                  </a:lnTo>
                  <a:cubicBezTo>
                    <a:pt x="25354" y="36107"/>
                    <a:pt x="25324" y="36138"/>
                    <a:pt x="25293" y="36230"/>
                  </a:cubicBezTo>
                  <a:lnTo>
                    <a:pt x="25293" y="36292"/>
                  </a:lnTo>
                  <a:cubicBezTo>
                    <a:pt x="25324" y="36877"/>
                    <a:pt x="25231" y="37462"/>
                    <a:pt x="25200" y="38048"/>
                  </a:cubicBezTo>
                  <a:cubicBezTo>
                    <a:pt x="25170" y="39157"/>
                    <a:pt x="25354" y="40235"/>
                    <a:pt x="25693" y="41283"/>
                  </a:cubicBezTo>
                  <a:cubicBezTo>
                    <a:pt x="25847" y="41714"/>
                    <a:pt x="26001" y="42145"/>
                    <a:pt x="26155" y="42546"/>
                  </a:cubicBezTo>
                  <a:cubicBezTo>
                    <a:pt x="26463" y="43347"/>
                    <a:pt x="26987" y="43994"/>
                    <a:pt x="27542" y="44641"/>
                  </a:cubicBezTo>
                  <a:cubicBezTo>
                    <a:pt x="27542" y="44671"/>
                    <a:pt x="27603" y="44671"/>
                    <a:pt x="27634" y="44671"/>
                  </a:cubicBezTo>
                  <a:cubicBezTo>
                    <a:pt x="27665" y="44671"/>
                    <a:pt x="27696" y="44671"/>
                    <a:pt x="27727" y="44641"/>
                  </a:cubicBezTo>
                  <a:cubicBezTo>
                    <a:pt x="27788" y="44548"/>
                    <a:pt x="27850" y="44456"/>
                    <a:pt x="27911" y="44394"/>
                  </a:cubicBezTo>
                  <a:cubicBezTo>
                    <a:pt x="28189" y="43932"/>
                    <a:pt x="28466" y="43501"/>
                    <a:pt x="28743" y="43039"/>
                  </a:cubicBezTo>
                  <a:cubicBezTo>
                    <a:pt x="28805" y="42977"/>
                    <a:pt x="28866" y="42884"/>
                    <a:pt x="28928" y="42792"/>
                  </a:cubicBezTo>
                  <a:cubicBezTo>
                    <a:pt x="29020" y="42823"/>
                    <a:pt x="28959" y="42915"/>
                    <a:pt x="28959" y="42946"/>
                  </a:cubicBezTo>
                  <a:cubicBezTo>
                    <a:pt x="28990" y="43131"/>
                    <a:pt x="28959" y="43316"/>
                    <a:pt x="29020" y="43501"/>
                  </a:cubicBezTo>
                  <a:cubicBezTo>
                    <a:pt x="29174" y="43963"/>
                    <a:pt x="29452" y="44209"/>
                    <a:pt x="29914" y="44209"/>
                  </a:cubicBezTo>
                  <a:cubicBezTo>
                    <a:pt x="29975" y="44209"/>
                    <a:pt x="30068" y="44209"/>
                    <a:pt x="30160" y="44178"/>
                  </a:cubicBezTo>
                  <a:lnTo>
                    <a:pt x="30160" y="43716"/>
                  </a:lnTo>
                  <a:lnTo>
                    <a:pt x="30129" y="43716"/>
                  </a:lnTo>
                  <a:cubicBezTo>
                    <a:pt x="29975" y="43747"/>
                    <a:pt x="29945" y="43840"/>
                    <a:pt x="29914" y="43932"/>
                  </a:cubicBezTo>
                  <a:cubicBezTo>
                    <a:pt x="29883" y="44024"/>
                    <a:pt x="29852" y="44055"/>
                    <a:pt x="29791" y="44055"/>
                  </a:cubicBezTo>
                  <a:cubicBezTo>
                    <a:pt x="29760" y="44055"/>
                    <a:pt x="29729" y="44055"/>
                    <a:pt x="29729" y="44024"/>
                  </a:cubicBezTo>
                  <a:cubicBezTo>
                    <a:pt x="29606" y="43994"/>
                    <a:pt x="29513" y="43901"/>
                    <a:pt x="29421" y="43778"/>
                  </a:cubicBezTo>
                  <a:cubicBezTo>
                    <a:pt x="29298" y="43531"/>
                    <a:pt x="29236" y="43285"/>
                    <a:pt x="29236" y="43100"/>
                  </a:cubicBezTo>
                  <a:cubicBezTo>
                    <a:pt x="29267" y="42700"/>
                    <a:pt x="29328" y="42392"/>
                    <a:pt x="29513" y="42114"/>
                  </a:cubicBezTo>
                  <a:cubicBezTo>
                    <a:pt x="29667" y="41899"/>
                    <a:pt x="29883" y="41775"/>
                    <a:pt x="30160" y="41775"/>
                  </a:cubicBezTo>
                  <a:lnTo>
                    <a:pt x="30160" y="41652"/>
                  </a:lnTo>
                  <a:cubicBezTo>
                    <a:pt x="30099" y="41621"/>
                    <a:pt x="30037" y="41621"/>
                    <a:pt x="29975" y="41621"/>
                  </a:cubicBezTo>
                  <a:cubicBezTo>
                    <a:pt x="29760" y="41621"/>
                    <a:pt x="29544" y="41683"/>
                    <a:pt x="29267" y="41775"/>
                  </a:cubicBezTo>
                  <a:cubicBezTo>
                    <a:pt x="29267" y="41714"/>
                    <a:pt x="29328" y="41652"/>
                    <a:pt x="29359" y="41591"/>
                  </a:cubicBezTo>
                  <a:cubicBezTo>
                    <a:pt x="29606" y="41221"/>
                    <a:pt x="29883" y="40851"/>
                    <a:pt x="30160" y="40482"/>
                  </a:cubicBezTo>
                  <a:lnTo>
                    <a:pt x="30160" y="40019"/>
                  </a:lnTo>
                  <a:cubicBezTo>
                    <a:pt x="30099" y="40112"/>
                    <a:pt x="30006" y="40204"/>
                    <a:pt x="29945" y="40297"/>
                  </a:cubicBezTo>
                  <a:cubicBezTo>
                    <a:pt x="29606" y="40697"/>
                    <a:pt x="29298" y="41098"/>
                    <a:pt x="29020" y="41529"/>
                  </a:cubicBezTo>
                  <a:cubicBezTo>
                    <a:pt x="28928" y="41652"/>
                    <a:pt x="28836" y="41775"/>
                    <a:pt x="28712" y="41868"/>
                  </a:cubicBezTo>
                  <a:cubicBezTo>
                    <a:pt x="28373" y="42145"/>
                    <a:pt x="28189" y="42546"/>
                    <a:pt x="28219" y="42977"/>
                  </a:cubicBezTo>
                  <a:cubicBezTo>
                    <a:pt x="28219" y="43162"/>
                    <a:pt x="28189" y="43316"/>
                    <a:pt x="28065" y="43439"/>
                  </a:cubicBezTo>
                  <a:cubicBezTo>
                    <a:pt x="27881" y="43716"/>
                    <a:pt x="27727" y="43994"/>
                    <a:pt x="27542" y="44271"/>
                  </a:cubicBezTo>
                  <a:cubicBezTo>
                    <a:pt x="27326" y="44086"/>
                    <a:pt x="27141" y="43870"/>
                    <a:pt x="26987" y="43624"/>
                  </a:cubicBezTo>
                  <a:cubicBezTo>
                    <a:pt x="26617" y="43100"/>
                    <a:pt x="26340" y="42546"/>
                    <a:pt x="26125" y="41960"/>
                  </a:cubicBezTo>
                  <a:cubicBezTo>
                    <a:pt x="25847" y="41159"/>
                    <a:pt x="25601" y="40358"/>
                    <a:pt x="25478" y="39527"/>
                  </a:cubicBezTo>
                  <a:cubicBezTo>
                    <a:pt x="25416" y="38941"/>
                    <a:pt x="25354" y="38356"/>
                    <a:pt x="25416" y="37740"/>
                  </a:cubicBezTo>
                  <a:cubicBezTo>
                    <a:pt x="25447" y="37339"/>
                    <a:pt x="25447" y="36939"/>
                    <a:pt x="25447" y="36507"/>
                  </a:cubicBezTo>
                  <a:cubicBezTo>
                    <a:pt x="25478" y="36384"/>
                    <a:pt x="25478" y="36353"/>
                    <a:pt x="25570" y="36353"/>
                  </a:cubicBezTo>
                  <a:lnTo>
                    <a:pt x="25662" y="36353"/>
                  </a:lnTo>
                  <a:cubicBezTo>
                    <a:pt x="25971" y="36384"/>
                    <a:pt x="26248" y="36384"/>
                    <a:pt x="26556" y="36446"/>
                  </a:cubicBezTo>
                  <a:cubicBezTo>
                    <a:pt x="26833" y="36477"/>
                    <a:pt x="27141" y="36507"/>
                    <a:pt x="27449" y="36507"/>
                  </a:cubicBezTo>
                  <a:lnTo>
                    <a:pt x="28096" y="36507"/>
                  </a:lnTo>
                  <a:cubicBezTo>
                    <a:pt x="28219" y="36507"/>
                    <a:pt x="28312" y="36507"/>
                    <a:pt x="28435" y="36477"/>
                  </a:cubicBezTo>
                  <a:lnTo>
                    <a:pt x="28497" y="36477"/>
                  </a:lnTo>
                  <a:cubicBezTo>
                    <a:pt x="28620" y="36477"/>
                    <a:pt x="28743" y="36538"/>
                    <a:pt x="28866" y="36569"/>
                  </a:cubicBezTo>
                  <a:cubicBezTo>
                    <a:pt x="29328" y="36661"/>
                    <a:pt x="29760" y="36754"/>
                    <a:pt x="30160" y="36908"/>
                  </a:cubicBezTo>
                  <a:lnTo>
                    <a:pt x="30160" y="36631"/>
                  </a:lnTo>
                  <a:cubicBezTo>
                    <a:pt x="29791" y="36507"/>
                    <a:pt x="29390" y="36415"/>
                    <a:pt x="28990" y="36323"/>
                  </a:cubicBezTo>
                  <a:cubicBezTo>
                    <a:pt x="28928" y="36323"/>
                    <a:pt x="28897" y="36292"/>
                    <a:pt x="28836" y="36292"/>
                  </a:cubicBezTo>
                  <a:cubicBezTo>
                    <a:pt x="28682" y="36292"/>
                    <a:pt x="28712" y="36169"/>
                    <a:pt x="28682" y="36107"/>
                  </a:cubicBezTo>
                  <a:lnTo>
                    <a:pt x="28774" y="36107"/>
                  </a:lnTo>
                  <a:cubicBezTo>
                    <a:pt x="28866" y="35984"/>
                    <a:pt x="28928" y="35891"/>
                    <a:pt x="28990" y="35737"/>
                  </a:cubicBezTo>
                  <a:lnTo>
                    <a:pt x="28589" y="35737"/>
                  </a:lnTo>
                  <a:cubicBezTo>
                    <a:pt x="28589" y="35737"/>
                    <a:pt x="28589" y="35768"/>
                    <a:pt x="28589" y="35768"/>
                  </a:cubicBezTo>
                  <a:cubicBezTo>
                    <a:pt x="28527" y="35860"/>
                    <a:pt x="28589" y="35984"/>
                    <a:pt x="28682" y="36076"/>
                  </a:cubicBezTo>
                  <a:lnTo>
                    <a:pt x="28651" y="36076"/>
                  </a:lnTo>
                  <a:cubicBezTo>
                    <a:pt x="28558" y="36076"/>
                    <a:pt x="28558" y="36199"/>
                    <a:pt x="28497" y="36230"/>
                  </a:cubicBezTo>
                  <a:cubicBezTo>
                    <a:pt x="28343" y="36323"/>
                    <a:pt x="28189" y="36384"/>
                    <a:pt x="28035" y="36384"/>
                  </a:cubicBezTo>
                  <a:cubicBezTo>
                    <a:pt x="27819" y="36384"/>
                    <a:pt x="27572" y="36230"/>
                    <a:pt x="27449" y="35984"/>
                  </a:cubicBezTo>
                  <a:cubicBezTo>
                    <a:pt x="27418" y="35922"/>
                    <a:pt x="27357" y="35830"/>
                    <a:pt x="27326" y="35737"/>
                  </a:cubicBezTo>
                  <a:close/>
                  <a:moveTo>
                    <a:pt x="61152" y="35737"/>
                  </a:moveTo>
                  <a:cubicBezTo>
                    <a:pt x="61306" y="36261"/>
                    <a:pt x="61460" y="36754"/>
                    <a:pt x="61583" y="37278"/>
                  </a:cubicBezTo>
                  <a:cubicBezTo>
                    <a:pt x="61614" y="37370"/>
                    <a:pt x="61614" y="37462"/>
                    <a:pt x="61614" y="37586"/>
                  </a:cubicBezTo>
                  <a:cubicBezTo>
                    <a:pt x="61645" y="37647"/>
                    <a:pt x="61614" y="37709"/>
                    <a:pt x="61553" y="37801"/>
                  </a:cubicBezTo>
                  <a:cubicBezTo>
                    <a:pt x="61522" y="37832"/>
                    <a:pt x="61491" y="37863"/>
                    <a:pt x="61460" y="37863"/>
                  </a:cubicBezTo>
                  <a:lnTo>
                    <a:pt x="61399" y="37863"/>
                  </a:lnTo>
                  <a:cubicBezTo>
                    <a:pt x="61306" y="37832"/>
                    <a:pt x="61214" y="37801"/>
                    <a:pt x="61121" y="37771"/>
                  </a:cubicBezTo>
                  <a:lnTo>
                    <a:pt x="60998" y="37863"/>
                  </a:lnTo>
                  <a:cubicBezTo>
                    <a:pt x="61306" y="38109"/>
                    <a:pt x="61429" y="38479"/>
                    <a:pt x="61399" y="38880"/>
                  </a:cubicBezTo>
                  <a:cubicBezTo>
                    <a:pt x="61522" y="39157"/>
                    <a:pt x="61491" y="39465"/>
                    <a:pt x="61429" y="39804"/>
                  </a:cubicBezTo>
                  <a:cubicBezTo>
                    <a:pt x="61399" y="39527"/>
                    <a:pt x="61368" y="39280"/>
                    <a:pt x="61337" y="39034"/>
                  </a:cubicBezTo>
                  <a:cubicBezTo>
                    <a:pt x="61275" y="38818"/>
                    <a:pt x="61214" y="38633"/>
                    <a:pt x="61121" y="38448"/>
                  </a:cubicBezTo>
                  <a:cubicBezTo>
                    <a:pt x="61029" y="38202"/>
                    <a:pt x="60875" y="37986"/>
                    <a:pt x="60659" y="37863"/>
                  </a:cubicBezTo>
                  <a:cubicBezTo>
                    <a:pt x="60567" y="37801"/>
                    <a:pt x="60474" y="37771"/>
                    <a:pt x="60413" y="37709"/>
                  </a:cubicBezTo>
                  <a:lnTo>
                    <a:pt x="60413" y="45041"/>
                  </a:lnTo>
                  <a:cubicBezTo>
                    <a:pt x="60567" y="45010"/>
                    <a:pt x="60752" y="44949"/>
                    <a:pt x="60906" y="44918"/>
                  </a:cubicBezTo>
                  <a:cubicBezTo>
                    <a:pt x="61891" y="44641"/>
                    <a:pt x="62877" y="44363"/>
                    <a:pt x="63863" y="44055"/>
                  </a:cubicBezTo>
                  <a:cubicBezTo>
                    <a:pt x="64541" y="43870"/>
                    <a:pt x="65249" y="43685"/>
                    <a:pt x="65896" y="43316"/>
                  </a:cubicBezTo>
                  <a:cubicBezTo>
                    <a:pt x="65989" y="43285"/>
                    <a:pt x="66081" y="43254"/>
                    <a:pt x="66174" y="43254"/>
                  </a:cubicBezTo>
                  <a:cubicBezTo>
                    <a:pt x="66636" y="43223"/>
                    <a:pt x="67098" y="43223"/>
                    <a:pt x="67560" y="43193"/>
                  </a:cubicBezTo>
                  <a:cubicBezTo>
                    <a:pt x="67776" y="43162"/>
                    <a:pt x="67991" y="43162"/>
                    <a:pt x="68176" y="43100"/>
                  </a:cubicBezTo>
                  <a:cubicBezTo>
                    <a:pt x="68607" y="42977"/>
                    <a:pt x="69008" y="42884"/>
                    <a:pt x="69408" y="42792"/>
                  </a:cubicBezTo>
                  <a:cubicBezTo>
                    <a:pt x="69532" y="42761"/>
                    <a:pt x="69624" y="42761"/>
                    <a:pt x="69716" y="42761"/>
                  </a:cubicBezTo>
                  <a:cubicBezTo>
                    <a:pt x="69809" y="42761"/>
                    <a:pt x="69870" y="42761"/>
                    <a:pt x="69932" y="42792"/>
                  </a:cubicBezTo>
                  <a:cubicBezTo>
                    <a:pt x="70025" y="42792"/>
                    <a:pt x="70117" y="42823"/>
                    <a:pt x="70209" y="42823"/>
                  </a:cubicBezTo>
                  <a:cubicBezTo>
                    <a:pt x="70333" y="42823"/>
                    <a:pt x="70425" y="42792"/>
                    <a:pt x="70548" y="42761"/>
                  </a:cubicBezTo>
                  <a:lnTo>
                    <a:pt x="70641" y="42761"/>
                  </a:lnTo>
                  <a:cubicBezTo>
                    <a:pt x="70702" y="42761"/>
                    <a:pt x="70733" y="42761"/>
                    <a:pt x="70764" y="42823"/>
                  </a:cubicBezTo>
                  <a:cubicBezTo>
                    <a:pt x="71134" y="43408"/>
                    <a:pt x="71657" y="43870"/>
                    <a:pt x="72150" y="44363"/>
                  </a:cubicBezTo>
                  <a:cubicBezTo>
                    <a:pt x="72366" y="44579"/>
                    <a:pt x="72643" y="44764"/>
                    <a:pt x="72951" y="44918"/>
                  </a:cubicBezTo>
                  <a:cubicBezTo>
                    <a:pt x="73228" y="45041"/>
                    <a:pt x="73537" y="45195"/>
                    <a:pt x="73814" y="45318"/>
                  </a:cubicBezTo>
                  <a:cubicBezTo>
                    <a:pt x="74091" y="45441"/>
                    <a:pt x="74338" y="45534"/>
                    <a:pt x="74615" y="45596"/>
                  </a:cubicBezTo>
                  <a:cubicBezTo>
                    <a:pt x="74923" y="45626"/>
                    <a:pt x="75231" y="45719"/>
                    <a:pt x="75570" y="45780"/>
                  </a:cubicBezTo>
                  <a:cubicBezTo>
                    <a:pt x="75724" y="45811"/>
                    <a:pt x="75878" y="45842"/>
                    <a:pt x="76032" y="45842"/>
                  </a:cubicBezTo>
                  <a:lnTo>
                    <a:pt x="76094" y="45842"/>
                  </a:lnTo>
                  <a:cubicBezTo>
                    <a:pt x="76432" y="45811"/>
                    <a:pt x="76740" y="45811"/>
                    <a:pt x="77079" y="45811"/>
                  </a:cubicBezTo>
                  <a:lnTo>
                    <a:pt x="77141" y="45811"/>
                  </a:lnTo>
                  <a:cubicBezTo>
                    <a:pt x="77387" y="45811"/>
                    <a:pt x="77634" y="45780"/>
                    <a:pt x="77850" y="45688"/>
                  </a:cubicBezTo>
                  <a:cubicBezTo>
                    <a:pt x="78158" y="45626"/>
                    <a:pt x="78466" y="45503"/>
                    <a:pt x="78774" y="45441"/>
                  </a:cubicBezTo>
                  <a:cubicBezTo>
                    <a:pt x="79020" y="45349"/>
                    <a:pt x="79236" y="45257"/>
                    <a:pt x="79451" y="45103"/>
                  </a:cubicBezTo>
                  <a:cubicBezTo>
                    <a:pt x="79636" y="44949"/>
                    <a:pt x="79821" y="44795"/>
                    <a:pt x="80006" y="44671"/>
                  </a:cubicBezTo>
                  <a:cubicBezTo>
                    <a:pt x="80252" y="44456"/>
                    <a:pt x="80468" y="44240"/>
                    <a:pt x="80684" y="43994"/>
                  </a:cubicBezTo>
                  <a:cubicBezTo>
                    <a:pt x="81146" y="43316"/>
                    <a:pt x="81546" y="42607"/>
                    <a:pt x="81793" y="41806"/>
                  </a:cubicBezTo>
                  <a:cubicBezTo>
                    <a:pt x="81793" y="41775"/>
                    <a:pt x="81824" y="41745"/>
                    <a:pt x="81854" y="41714"/>
                  </a:cubicBezTo>
                  <a:cubicBezTo>
                    <a:pt x="82162" y="40666"/>
                    <a:pt x="82440" y="39588"/>
                    <a:pt x="82563" y="38479"/>
                  </a:cubicBezTo>
                  <a:cubicBezTo>
                    <a:pt x="82594" y="38263"/>
                    <a:pt x="82686" y="38140"/>
                    <a:pt x="82933" y="38079"/>
                  </a:cubicBezTo>
                  <a:cubicBezTo>
                    <a:pt x="83857" y="37894"/>
                    <a:pt x="84596" y="37339"/>
                    <a:pt x="85182" y="36569"/>
                  </a:cubicBezTo>
                  <a:cubicBezTo>
                    <a:pt x="85366" y="36323"/>
                    <a:pt x="85520" y="36045"/>
                    <a:pt x="85644" y="35737"/>
                  </a:cubicBezTo>
                  <a:lnTo>
                    <a:pt x="78188" y="35737"/>
                  </a:lnTo>
                  <a:cubicBezTo>
                    <a:pt x="78188" y="35768"/>
                    <a:pt x="78188" y="35799"/>
                    <a:pt x="78188" y="35799"/>
                  </a:cubicBezTo>
                  <a:lnTo>
                    <a:pt x="78127" y="35860"/>
                  </a:lnTo>
                  <a:lnTo>
                    <a:pt x="78065" y="35799"/>
                  </a:lnTo>
                  <a:cubicBezTo>
                    <a:pt x="78065" y="35799"/>
                    <a:pt x="78065" y="35768"/>
                    <a:pt x="78065" y="35737"/>
                  </a:cubicBezTo>
                  <a:lnTo>
                    <a:pt x="77357" y="35737"/>
                  </a:lnTo>
                  <a:cubicBezTo>
                    <a:pt x="77357" y="35768"/>
                    <a:pt x="77326" y="35799"/>
                    <a:pt x="77326" y="35799"/>
                  </a:cubicBezTo>
                  <a:cubicBezTo>
                    <a:pt x="77264" y="35860"/>
                    <a:pt x="77203" y="35891"/>
                    <a:pt x="77141" y="35891"/>
                  </a:cubicBezTo>
                  <a:cubicBezTo>
                    <a:pt x="77049" y="35891"/>
                    <a:pt x="76925" y="35860"/>
                    <a:pt x="76833" y="35860"/>
                  </a:cubicBezTo>
                  <a:cubicBezTo>
                    <a:pt x="76432" y="35830"/>
                    <a:pt x="76063" y="35830"/>
                    <a:pt x="75662" y="35799"/>
                  </a:cubicBezTo>
                  <a:cubicBezTo>
                    <a:pt x="75570" y="35799"/>
                    <a:pt x="75508" y="35799"/>
                    <a:pt x="75447" y="35737"/>
                  </a:cubicBezTo>
                  <a:lnTo>
                    <a:pt x="61768" y="35737"/>
                  </a:lnTo>
                  <a:cubicBezTo>
                    <a:pt x="61953" y="36415"/>
                    <a:pt x="62138" y="37062"/>
                    <a:pt x="62354" y="37709"/>
                  </a:cubicBezTo>
                  <a:cubicBezTo>
                    <a:pt x="62446" y="38048"/>
                    <a:pt x="62538" y="38387"/>
                    <a:pt x="62569" y="38726"/>
                  </a:cubicBezTo>
                  <a:cubicBezTo>
                    <a:pt x="62662" y="39064"/>
                    <a:pt x="62723" y="39403"/>
                    <a:pt x="62631" y="39742"/>
                  </a:cubicBezTo>
                  <a:cubicBezTo>
                    <a:pt x="62600" y="39403"/>
                    <a:pt x="62538" y="39064"/>
                    <a:pt x="62477" y="38726"/>
                  </a:cubicBezTo>
                  <a:cubicBezTo>
                    <a:pt x="62138" y="37740"/>
                    <a:pt x="61861" y="36754"/>
                    <a:pt x="61614" y="35737"/>
                  </a:cubicBezTo>
                  <a:close/>
                  <a:moveTo>
                    <a:pt x="3297" y="42792"/>
                  </a:moveTo>
                  <a:cubicBezTo>
                    <a:pt x="3358" y="42792"/>
                    <a:pt x="3420" y="42823"/>
                    <a:pt x="3481" y="42884"/>
                  </a:cubicBezTo>
                  <a:cubicBezTo>
                    <a:pt x="4098" y="43408"/>
                    <a:pt x="4714" y="43901"/>
                    <a:pt x="5330" y="44425"/>
                  </a:cubicBezTo>
                  <a:cubicBezTo>
                    <a:pt x="5453" y="44548"/>
                    <a:pt x="5576" y="44641"/>
                    <a:pt x="5699" y="44764"/>
                  </a:cubicBezTo>
                  <a:lnTo>
                    <a:pt x="5792" y="44733"/>
                  </a:lnTo>
                  <a:cubicBezTo>
                    <a:pt x="5792" y="44671"/>
                    <a:pt x="5823" y="44641"/>
                    <a:pt x="5884" y="44641"/>
                  </a:cubicBezTo>
                  <a:lnTo>
                    <a:pt x="5946" y="44641"/>
                  </a:lnTo>
                  <a:cubicBezTo>
                    <a:pt x="6100" y="44702"/>
                    <a:pt x="6285" y="44764"/>
                    <a:pt x="6439" y="44856"/>
                  </a:cubicBezTo>
                  <a:cubicBezTo>
                    <a:pt x="6593" y="44856"/>
                    <a:pt x="6716" y="44918"/>
                    <a:pt x="6839" y="45010"/>
                  </a:cubicBezTo>
                  <a:cubicBezTo>
                    <a:pt x="6993" y="45010"/>
                    <a:pt x="7117" y="45072"/>
                    <a:pt x="7240" y="45133"/>
                  </a:cubicBezTo>
                  <a:lnTo>
                    <a:pt x="7332" y="45164"/>
                  </a:lnTo>
                  <a:cubicBezTo>
                    <a:pt x="7856" y="45349"/>
                    <a:pt x="8010" y="45472"/>
                    <a:pt x="7918" y="45472"/>
                  </a:cubicBezTo>
                  <a:cubicBezTo>
                    <a:pt x="7918" y="45472"/>
                    <a:pt x="7887" y="45503"/>
                    <a:pt x="7856" y="45503"/>
                  </a:cubicBezTo>
                  <a:cubicBezTo>
                    <a:pt x="7671" y="45503"/>
                    <a:pt x="7486" y="45349"/>
                    <a:pt x="7301" y="45287"/>
                  </a:cubicBezTo>
                  <a:cubicBezTo>
                    <a:pt x="7240" y="45287"/>
                    <a:pt x="7209" y="45257"/>
                    <a:pt x="7178" y="45226"/>
                  </a:cubicBezTo>
                  <a:cubicBezTo>
                    <a:pt x="7024" y="45195"/>
                    <a:pt x="6901" y="45133"/>
                    <a:pt x="6778" y="45072"/>
                  </a:cubicBezTo>
                  <a:cubicBezTo>
                    <a:pt x="6624" y="45041"/>
                    <a:pt x="6500" y="44979"/>
                    <a:pt x="6377" y="44918"/>
                  </a:cubicBezTo>
                  <a:cubicBezTo>
                    <a:pt x="6254" y="44887"/>
                    <a:pt x="6100" y="44825"/>
                    <a:pt x="5977" y="44764"/>
                  </a:cubicBezTo>
                  <a:cubicBezTo>
                    <a:pt x="5915" y="44764"/>
                    <a:pt x="5854" y="44764"/>
                    <a:pt x="5792" y="44733"/>
                  </a:cubicBezTo>
                  <a:lnTo>
                    <a:pt x="5792" y="44733"/>
                  </a:lnTo>
                  <a:lnTo>
                    <a:pt x="5823" y="44825"/>
                  </a:lnTo>
                  <a:cubicBezTo>
                    <a:pt x="5977" y="44887"/>
                    <a:pt x="6100" y="44949"/>
                    <a:pt x="6254" y="45010"/>
                  </a:cubicBezTo>
                  <a:cubicBezTo>
                    <a:pt x="6778" y="45226"/>
                    <a:pt x="7271" y="45411"/>
                    <a:pt x="7764" y="45596"/>
                  </a:cubicBezTo>
                  <a:cubicBezTo>
                    <a:pt x="7825" y="45626"/>
                    <a:pt x="7887" y="45657"/>
                    <a:pt x="7948" y="45688"/>
                  </a:cubicBezTo>
                  <a:cubicBezTo>
                    <a:pt x="7979" y="45719"/>
                    <a:pt x="7979" y="45780"/>
                    <a:pt x="7948" y="45842"/>
                  </a:cubicBezTo>
                  <a:cubicBezTo>
                    <a:pt x="7948" y="45873"/>
                    <a:pt x="7918" y="45904"/>
                    <a:pt x="7887" y="45904"/>
                  </a:cubicBezTo>
                  <a:lnTo>
                    <a:pt x="7825" y="45904"/>
                  </a:lnTo>
                  <a:cubicBezTo>
                    <a:pt x="7764" y="45873"/>
                    <a:pt x="7702" y="45842"/>
                    <a:pt x="7610" y="45811"/>
                  </a:cubicBezTo>
                  <a:cubicBezTo>
                    <a:pt x="7024" y="45596"/>
                    <a:pt x="6439" y="45380"/>
                    <a:pt x="5823" y="45164"/>
                  </a:cubicBezTo>
                  <a:cubicBezTo>
                    <a:pt x="5669" y="45103"/>
                    <a:pt x="5515" y="45041"/>
                    <a:pt x="5391" y="44918"/>
                  </a:cubicBezTo>
                  <a:cubicBezTo>
                    <a:pt x="4714" y="44363"/>
                    <a:pt x="4005" y="43809"/>
                    <a:pt x="3297" y="43254"/>
                  </a:cubicBezTo>
                  <a:cubicBezTo>
                    <a:pt x="3204" y="43162"/>
                    <a:pt x="3081" y="43100"/>
                    <a:pt x="3019" y="42946"/>
                  </a:cubicBezTo>
                  <a:cubicBezTo>
                    <a:pt x="3050" y="42884"/>
                    <a:pt x="3112" y="42854"/>
                    <a:pt x="3173" y="42823"/>
                  </a:cubicBezTo>
                  <a:cubicBezTo>
                    <a:pt x="3204" y="42792"/>
                    <a:pt x="3266" y="42792"/>
                    <a:pt x="3297" y="42792"/>
                  </a:cubicBezTo>
                  <a:close/>
                  <a:moveTo>
                    <a:pt x="30160" y="44671"/>
                  </a:moveTo>
                  <a:cubicBezTo>
                    <a:pt x="30099" y="44887"/>
                    <a:pt x="30006" y="45103"/>
                    <a:pt x="29945" y="45318"/>
                  </a:cubicBezTo>
                  <a:cubicBezTo>
                    <a:pt x="29852" y="45688"/>
                    <a:pt x="29667" y="46058"/>
                    <a:pt x="29606" y="46458"/>
                  </a:cubicBezTo>
                  <a:cubicBezTo>
                    <a:pt x="29791" y="46489"/>
                    <a:pt x="29975" y="46551"/>
                    <a:pt x="30160" y="46581"/>
                  </a:cubicBezTo>
                  <a:lnTo>
                    <a:pt x="30160" y="45688"/>
                  </a:lnTo>
                  <a:lnTo>
                    <a:pt x="30129" y="45688"/>
                  </a:lnTo>
                  <a:cubicBezTo>
                    <a:pt x="30068" y="45657"/>
                    <a:pt x="30037" y="45626"/>
                    <a:pt x="30037" y="45565"/>
                  </a:cubicBezTo>
                  <a:cubicBezTo>
                    <a:pt x="30068" y="45503"/>
                    <a:pt x="30068" y="45441"/>
                    <a:pt x="30099" y="45380"/>
                  </a:cubicBezTo>
                  <a:cubicBezTo>
                    <a:pt x="30129" y="45318"/>
                    <a:pt x="30129" y="45257"/>
                    <a:pt x="30160" y="45164"/>
                  </a:cubicBezTo>
                  <a:lnTo>
                    <a:pt x="30160" y="44671"/>
                  </a:lnTo>
                  <a:close/>
                  <a:moveTo>
                    <a:pt x="740" y="46088"/>
                  </a:moveTo>
                  <a:cubicBezTo>
                    <a:pt x="863" y="46150"/>
                    <a:pt x="894" y="46273"/>
                    <a:pt x="955" y="46366"/>
                  </a:cubicBezTo>
                  <a:cubicBezTo>
                    <a:pt x="1171" y="46705"/>
                    <a:pt x="1387" y="47043"/>
                    <a:pt x="1602" y="47382"/>
                  </a:cubicBezTo>
                  <a:cubicBezTo>
                    <a:pt x="1695" y="47506"/>
                    <a:pt x="1787" y="47567"/>
                    <a:pt x="1910" y="47567"/>
                  </a:cubicBezTo>
                  <a:lnTo>
                    <a:pt x="2095" y="47567"/>
                  </a:lnTo>
                  <a:cubicBezTo>
                    <a:pt x="2157" y="47567"/>
                    <a:pt x="2218" y="47598"/>
                    <a:pt x="2249" y="47690"/>
                  </a:cubicBezTo>
                  <a:cubicBezTo>
                    <a:pt x="2280" y="47814"/>
                    <a:pt x="2157" y="47844"/>
                    <a:pt x="2064" y="47906"/>
                  </a:cubicBezTo>
                  <a:cubicBezTo>
                    <a:pt x="2033" y="47968"/>
                    <a:pt x="1972" y="47998"/>
                    <a:pt x="1941" y="48029"/>
                  </a:cubicBezTo>
                  <a:cubicBezTo>
                    <a:pt x="1725" y="47783"/>
                    <a:pt x="770" y="46335"/>
                    <a:pt x="709" y="46181"/>
                  </a:cubicBezTo>
                  <a:lnTo>
                    <a:pt x="740" y="46088"/>
                  </a:lnTo>
                  <a:close/>
                  <a:moveTo>
                    <a:pt x="6685" y="48122"/>
                  </a:moveTo>
                  <a:lnTo>
                    <a:pt x="6747" y="48153"/>
                  </a:lnTo>
                  <a:lnTo>
                    <a:pt x="6685" y="48183"/>
                  </a:lnTo>
                  <a:lnTo>
                    <a:pt x="6624" y="48153"/>
                  </a:lnTo>
                  <a:lnTo>
                    <a:pt x="6685" y="48122"/>
                  </a:lnTo>
                  <a:close/>
                  <a:moveTo>
                    <a:pt x="6993" y="48214"/>
                  </a:moveTo>
                  <a:cubicBezTo>
                    <a:pt x="7024" y="48214"/>
                    <a:pt x="7086" y="48245"/>
                    <a:pt x="7086" y="48276"/>
                  </a:cubicBezTo>
                  <a:cubicBezTo>
                    <a:pt x="7055" y="48276"/>
                    <a:pt x="7024" y="48276"/>
                    <a:pt x="6963" y="48245"/>
                  </a:cubicBezTo>
                  <a:lnTo>
                    <a:pt x="6932" y="48245"/>
                  </a:lnTo>
                  <a:lnTo>
                    <a:pt x="6993" y="48214"/>
                  </a:lnTo>
                  <a:close/>
                  <a:moveTo>
                    <a:pt x="7240" y="48276"/>
                  </a:moveTo>
                  <a:lnTo>
                    <a:pt x="7271" y="48307"/>
                  </a:lnTo>
                  <a:lnTo>
                    <a:pt x="7240" y="48337"/>
                  </a:lnTo>
                  <a:lnTo>
                    <a:pt x="7117" y="48276"/>
                  </a:lnTo>
                  <a:close/>
                  <a:moveTo>
                    <a:pt x="7548" y="48368"/>
                  </a:moveTo>
                  <a:lnTo>
                    <a:pt x="7610" y="48399"/>
                  </a:lnTo>
                  <a:lnTo>
                    <a:pt x="7455" y="48399"/>
                  </a:lnTo>
                  <a:lnTo>
                    <a:pt x="7548" y="48368"/>
                  </a:lnTo>
                  <a:close/>
                  <a:moveTo>
                    <a:pt x="7825" y="48430"/>
                  </a:moveTo>
                  <a:lnTo>
                    <a:pt x="7948" y="48491"/>
                  </a:lnTo>
                  <a:lnTo>
                    <a:pt x="7825" y="48491"/>
                  </a:lnTo>
                  <a:lnTo>
                    <a:pt x="7794" y="48461"/>
                  </a:lnTo>
                  <a:lnTo>
                    <a:pt x="7825" y="48430"/>
                  </a:lnTo>
                  <a:close/>
                  <a:moveTo>
                    <a:pt x="8133" y="48522"/>
                  </a:moveTo>
                  <a:lnTo>
                    <a:pt x="8072" y="48553"/>
                  </a:lnTo>
                  <a:cubicBezTo>
                    <a:pt x="8041" y="48553"/>
                    <a:pt x="7979" y="48553"/>
                    <a:pt x="7948" y="48522"/>
                  </a:cubicBezTo>
                  <a:close/>
                  <a:moveTo>
                    <a:pt x="8380" y="48584"/>
                  </a:moveTo>
                  <a:lnTo>
                    <a:pt x="8441" y="48615"/>
                  </a:lnTo>
                  <a:lnTo>
                    <a:pt x="8380" y="48645"/>
                  </a:lnTo>
                  <a:lnTo>
                    <a:pt x="8318" y="48615"/>
                  </a:lnTo>
                  <a:lnTo>
                    <a:pt x="8380" y="48584"/>
                  </a:lnTo>
                  <a:close/>
                  <a:moveTo>
                    <a:pt x="6316" y="48214"/>
                  </a:moveTo>
                  <a:cubicBezTo>
                    <a:pt x="6346" y="48214"/>
                    <a:pt x="6346" y="48214"/>
                    <a:pt x="6377" y="48245"/>
                  </a:cubicBezTo>
                  <a:cubicBezTo>
                    <a:pt x="7086" y="48430"/>
                    <a:pt x="7764" y="48615"/>
                    <a:pt x="8472" y="48799"/>
                  </a:cubicBezTo>
                  <a:cubicBezTo>
                    <a:pt x="8565" y="48830"/>
                    <a:pt x="8595" y="48892"/>
                    <a:pt x="8595" y="48923"/>
                  </a:cubicBezTo>
                  <a:cubicBezTo>
                    <a:pt x="8595" y="49046"/>
                    <a:pt x="8565" y="49108"/>
                    <a:pt x="8503" y="49108"/>
                  </a:cubicBezTo>
                  <a:lnTo>
                    <a:pt x="8472" y="49108"/>
                  </a:lnTo>
                  <a:cubicBezTo>
                    <a:pt x="7733" y="48923"/>
                    <a:pt x="7024" y="48707"/>
                    <a:pt x="6316" y="48491"/>
                  </a:cubicBezTo>
                  <a:cubicBezTo>
                    <a:pt x="6192" y="48491"/>
                    <a:pt x="6192" y="48430"/>
                    <a:pt x="6223" y="48337"/>
                  </a:cubicBezTo>
                  <a:cubicBezTo>
                    <a:pt x="6254" y="48276"/>
                    <a:pt x="6254" y="48214"/>
                    <a:pt x="6316" y="48214"/>
                  </a:cubicBezTo>
                  <a:close/>
                  <a:moveTo>
                    <a:pt x="25170" y="51819"/>
                  </a:moveTo>
                  <a:cubicBezTo>
                    <a:pt x="25231" y="51819"/>
                    <a:pt x="25262" y="51819"/>
                    <a:pt x="25262" y="51880"/>
                  </a:cubicBezTo>
                  <a:lnTo>
                    <a:pt x="25139" y="51880"/>
                  </a:lnTo>
                  <a:lnTo>
                    <a:pt x="25108" y="51849"/>
                  </a:lnTo>
                  <a:lnTo>
                    <a:pt x="25139" y="51819"/>
                  </a:lnTo>
                  <a:close/>
                  <a:moveTo>
                    <a:pt x="25385" y="51880"/>
                  </a:moveTo>
                  <a:lnTo>
                    <a:pt x="25447" y="51911"/>
                  </a:lnTo>
                  <a:lnTo>
                    <a:pt x="25354" y="51942"/>
                  </a:lnTo>
                  <a:lnTo>
                    <a:pt x="25293" y="51880"/>
                  </a:lnTo>
                  <a:close/>
                  <a:moveTo>
                    <a:pt x="4375" y="49724"/>
                  </a:moveTo>
                  <a:cubicBezTo>
                    <a:pt x="5022" y="50124"/>
                    <a:pt x="5669" y="50525"/>
                    <a:pt x="6316" y="50894"/>
                  </a:cubicBezTo>
                  <a:cubicBezTo>
                    <a:pt x="6593" y="51048"/>
                    <a:pt x="6901" y="51202"/>
                    <a:pt x="7178" y="51356"/>
                  </a:cubicBezTo>
                  <a:cubicBezTo>
                    <a:pt x="7240" y="51387"/>
                    <a:pt x="7301" y="51418"/>
                    <a:pt x="7394" y="51418"/>
                  </a:cubicBezTo>
                  <a:cubicBezTo>
                    <a:pt x="8041" y="51541"/>
                    <a:pt x="8719" y="51695"/>
                    <a:pt x="9366" y="51819"/>
                  </a:cubicBezTo>
                  <a:cubicBezTo>
                    <a:pt x="9520" y="51849"/>
                    <a:pt x="9550" y="51911"/>
                    <a:pt x="9520" y="52065"/>
                  </a:cubicBezTo>
                  <a:cubicBezTo>
                    <a:pt x="9520" y="52096"/>
                    <a:pt x="9489" y="52127"/>
                    <a:pt x="9458" y="52127"/>
                  </a:cubicBezTo>
                  <a:lnTo>
                    <a:pt x="9427" y="52127"/>
                  </a:lnTo>
                  <a:cubicBezTo>
                    <a:pt x="9335" y="52127"/>
                    <a:pt x="9211" y="52096"/>
                    <a:pt x="9088" y="52096"/>
                  </a:cubicBezTo>
                  <a:cubicBezTo>
                    <a:pt x="8565" y="52003"/>
                    <a:pt x="8010" y="51911"/>
                    <a:pt x="7486" y="51819"/>
                  </a:cubicBezTo>
                  <a:cubicBezTo>
                    <a:pt x="7240" y="51757"/>
                    <a:pt x="6993" y="51695"/>
                    <a:pt x="6778" y="51572"/>
                  </a:cubicBezTo>
                  <a:cubicBezTo>
                    <a:pt x="6008" y="51141"/>
                    <a:pt x="5237" y="50679"/>
                    <a:pt x="4467" y="50247"/>
                  </a:cubicBezTo>
                  <a:lnTo>
                    <a:pt x="4313" y="50155"/>
                  </a:lnTo>
                  <a:cubicBezTo>
                    <a:pt x="4067" y="50001"/>
                    <a:pt x="4036" y="49939"/>
                    <a:pt x="4375" y="49724"/>
                  </a:cubicBezTo>
                  <a:close/>
                  <a:moveTo>
                    <a:pt x="2465" y="52620"/>
                  </a:moveTo>
                  <a:cubicBezTo>
                    <a:pt x="2496" y="52620"/>
                    <a:pt x="2496" y="52620"/>
                    <a:pt x="2496" y="52650"/>
                  </a:cubicBezTo>
                  <a:lnTo>
                    <a:pt x="2526" y="52650"/>
                  </a:lnTo>
                  <a:cubicBezTo>
                    <a:pt x="2834" y="52989"/>
                    <a:pt x="3112" y="53328"/>
                    <a:pt x="3358" y="53729"/>
                  </a:cubicBezTo>
                  <a:cubicBezTo>
                    <a:pt x="3481" y="53790"/>
                    <a:pt x="3543" y="53883"/>
                    <a:pt x="3574" y="54037"/>
                  </a:cubicBezTo>
                  <a:lnTo>
                    <a:pt x="3605" y="54037"/>
                  </a:lnTo>
                  <a:cubicBezTo>
                    <a:pt x="3635" y="54037"/>
                    <a:pt x="3666" y="54067"/>
                    <a:pt x="3666" y="54098"/>
                  </a:cubicBezTo>
                  <a:cubicBezTo>
                    <a:pt x="3728" y="54129"/>
                    <a:pt x="3759" y="54129"/>
                    <a:pt x="3820" y="54129"/>
                  </a:cubicBezTo>
                  <a:cubicBezTo>
                    <a:pt x="3913" y="54098"/>
                    <a:pt x="4036" y="54067"/>
                    <a:pt x="4159" y="54067"/>
                  </a:cubicBezTo>
                  <a:lnTo>
                    <a:pt x="4252" y="54098"/>
                  </a:lnTo>
                  <a:lnTo>
                    <a:pt x="4252" y="54222"/>
                  </a:lnTo>
                  <a:cubicBezTo>
                    <a:pt x="4190" y="54345"/>
                    <a:pt x="4098" y="54437"/>
                    <a:pt x="4005" y="54530"/>
                  </a:cubicBezTo>
                  <a:cubicBezTo>
                    <a:pt x="3851" y="54468"/>
                    <a:pt x="3789" y="54314"/>
                    <a:pt x="3697" y="54191"/>
                  </a:cubicBezTo>
                  <a:cubicBezTo>
                    <a:pt x="3666" y="54191"/>
                    <a:pt x="3635" y="54160"/>
                    <a:pt x="3635" y="54129"/>
                  </a:cubicBezTo>
                  <a:cubicBezTo>
                    <a:pt x="3605" y="54129"/>
                    <a:pt x="3574" y="54098"/>
                    <a:pt x="3574" y="54037"/>
                  </a:cubicBezTo>
                  <a:cubicBezTo>
                    <a:pt x="3451" y="53975"/>
                    <a:pt x="3389" y="53883"/>
                    <a:pt x="3327" y="53729"/>
                  </a:cubicBezTo>
                  <a:cubicBezTo>
                    <a:pt x="3235" y="53729"/>
                    <a:pt x="3204" y="53636"/>
                    <a:pt x="3143" y="53575"/>
                  </a:cubicBezTo>
                  <a:cubicBezTo>
                    <a:pt x="2958" y="53328"/>
                    <a:pt x="2773" y="53082"/>
                    <a:pt x="2557" y="52866"/>
                  </a:cubicBezTo>
                  <a:cubicBezTo>
                    <a:pt x="2526" y="52804"/>
                    <a:pt x="2465" y="52743"/>
                    <a:pt x="2496" y="52650"/>
                  </a:cubicBezTo>
                  <a:lnTo>
                    <a:pt x="2434" y="52620"/>
                  </a:lnTo>
                  <a:close/>
                  <a:moveTo>
                    <a:pt x="8380" y="54406"/>
                  </a:moveTo>
                  <a:cubicBezTo>
                    <a:pt x="8565" y="54406"/>
                    <a:pt x="8749" y="54437"/>
                    <a:pt x="8965" y="54437"/>
                  </a:cubicBezTo>
                  <a:cubicBezTo>
                    <a:pt x="9489" y="54499"/>
                    <a:pt x="10012" y="54530"/>
                    <a:pt x="10505" y="54591"/>
                  </a:cubicBezTo>
                  <a:cubicBezTo>
                    <a:pt x="10690" y="54591"/>
                    <a:pt x="10752" y="54653"/>
                    <a:pt x="10721" y="54838"/>
                  </a:cubicBezTo>
                  <a:cubicBezTo>
                    <a:pt x="10721" y="54899"/>
                    <a:pt x="10690" y="54930"/>
                    <a:pt x="10629" y="54930"/>
                  </a:cubicBezTo>
                  <a:lnTo>
                    <a:pt x="10598" y="54930"/>
                  </a:lnTo>
                  <a:cubicBezTo>
                    <a:pt x="10351" y="54930"/>
                    <a:pt x="10105" y="54899"/>
                    <a:pt x="9828" y="54868"/>
                  </a:cubicBezTo>
                  <a:cubicBezTo>
                    <a:pt x="9366" y="54838"/>
                    <a:pt x="8873" y="54776"/>
                    <a:pt x="8380" y="54745"/>
                  </a:cubicBezTo>
                  <a:cubicBezTo>
                    <a:pt x="8349" y="54745"/>
                    <a:pt x="8318" y="54714"/>
                    <a:pt x="8256" y="54714"/>
                  </a:cubicBezTo>
                  <a:lnTo>
                    <a:pt x="8256" y="54530"/>
                  </a:lnTo>
                  <a:cubicBezTo>
                    <a:pt x="8256" y="54437"/>
                    <a:pt x="8287" y="54406"/>
                    <a:pt x="8380" y="54406"/>
                  </a:cubicBezTo>
                  <a:close/>
                  <a:moveTo>
                    <a:pt x="6685" y="56008"/>
                  </a:moveTo>
                  <a:cubicBezTo>
                    <a:pt x="6747" y="56039"/>
                    <a:pt x="6839" y="56070"/>
                    <a:pt x="6901" y="56101"/>
                  </a:cubicBezTo>
                  <a:cubicBezTo>
                    <a:pt x="7610" y="56378"/>
                    <a:pt x="8287" y="56655"/>
                    <a:pt x="8996" y="56933"/>
                  </a:cubicBezTo>
                  <a:cubicBezTo>
                    <a:pt x="9211" y="57025"/>
                    <a:pt x="9458" y="57087"/>
                    <a:pt x="9704" y="57087"/>
                  </a:cubicBezTo>
                  <a:lnTo>
                    <a:pt x="9828" y="57087"/>
                  </a:lnTo>
                  <a:cubicBezTo>
                    <a:pt x="10444" y="57087"/>
                    <a:pt x="11029" y="57087"/>
                    <a:pt x="11614" y="57117"/>
                  </a:cubicBezTo>
                  <a:lnTo>
                    <a:pt x="11953" y="57117"/>
                  </a:lnTo>
                  <a:cubicBezTo>
                    <a:pt x="12107" y="57117"/>
                    <a:pt x="12169" y="57241"/>
                    <a:pt x="12138" y="57395"/>
                  </a:cubicBezTo>
                  <a:cubicBezTo>
                    <a:pt x="12107" y="57456"/>
                    <a:pt x="12046" y="57456"/>
                    <a:pt x="12015" y="57456"/>
                  </a:cubicBezTo>
                  <a:lnTo>
                    <a:pt x="10875" y="57456"/>
                  </a:lnTo>
                  <a:lnTo>
                    <a:pt x="10875" y="57487"/>
                  </a:lnTo>
                  <a:cubicBezTo>
                    <a:pt x="10659" y="57487"/>
                    <a:pt x="10413" y="57518"/>
                    <a:pt x="10167" y="57518"/>
                  </a:cubicBezTo>
                  <a:cubicBezTo>
                    <a:pt x="10043" y="57518"/>
                    <a:pt x="9889" y="57518"/>
                    <a:pt x="9735" y="57487"/>
                  </a:cubicBezTo>
                  <a:cubicBezTo>
                    <a:pt x="9366" y="57395"/>
                    <a:pt x="8996" y="57210"/>
                    <a:pt x="8626" y="57087"/>
                  </a:cubicBezTo>
                  <a:cubicBezTo>
                    <a:pt x="8041" y="56871"/>
                    <a:pt x="7455" y="56655"/>
                    <a:pt x="6870" y="56440"/>
                  </a:cubicBezTo>
                  <a:cubicBezTo>
                    <a:pt x="6778" y="56378"/>
                    <a:pt x="6655" y="56316"/>
                    <a:pt x="6562" y="56286"/>
                  </a:cubicBezTo>
                  <a:cubicBezTo>
                    <a:pt x="6500" y="56255"/>
                    <a:pt x="6470" y="56193"/>
                    <a:pt x="6500" y="56132"/>
                  </a:cubicBezTo>
                  <a:cubicBezTo>
                    <a:pt x="6531" y="56070"/>
                    <a:pt x="6562" y="56008"/>
                    <a:pt x="6624" y="56008"/>
                  </a:cubicBezTo>
                  <a:close/>
                  <a:moveTo>
                    <a:pt x="17499" y="35737"/>
                  </a:moveTo>
                  <a:cubicBezTo>
                    <a:pt x="17375" y="36785"/>
                    <a:pt x="17314" y="37832"/>
                    <a:pt x="17345" y="38910"/>
                  </a:cubicBezTo>
                  <a:cubicBezTo>
                    <a:pt x="17345" y="39773"/>
                    <a:pt x="17437" y="40666"/>
                    <a:pt x="17560" y="41529"/>
                  </a:cubicBezTo>
                  <a:cubicBezTo>
                    <a:pt x="17683" y="42546"/>
                    <a:pt x="17899" y="43531"/>
                    <a:pt x="18238" y="44486"/>
                  </a:cubicBezTo>
                  <a:cubicBezTo>
                    <a:pt x="18515" y="45349"/>
                    <a:pt x="18823" y="46181"/>
                    <a:pt x="19255" y="46982"/>
                  </a:cubicBezTo>
                  <a:cubicBezTo>
                    <a:pt x="19593" y="47690"/>
                    <a:pt x="19994" y="48337"/>
                    <a:pt x="20456" y="48984"/>
                  </a:cubicBezTo>
                  <a:cubicBezTo>
                    <a:pt x="20980" y="49693"/>
                    <a:pt x="21503" y="50401"/>
                    <a:pt x="22150" y="50987"/>
                  </a:cubicBezTo>
                  <a:cubicBezTo>
                    <a:pt x="22335" y="51172"/>
                    <a:pt x="22520" y="51326"/>
                    <a:pt x="22736" y="51480"/>
                  </a:cubicBezTo>
                  <a:cubicBezTo>
                    <a:pt x="23044" y="51726"/>
                    <a:pt x="23352" y="52003"/>
                    <a:pt x="23722" y="52188"/>
                  </a:cubicBezTo>
                  <a:cubicBezTo>
                    <a:pt x="23783" y="52219"/>
                    <a:pt x="23814" y="52281"/>
                    <a:pt x="23814" y="52342"/>
                  </a:cubicBezTo>
                  <a:cubicBezTo>
                    <a:pt x="23814" y="52620"/>
                    <a:pt x="23783" y="52866"/>
                    <a:pt x="23691" y="53112"/>
                  </a:cubicBezTo>
                  <a:cubicBezTo>
                    <a:pt x="23506" y="53482"/>
                    <a:pt x="23383" y="53883"/>
                    <a:pt x="23290" y="54314"/>
                  </a:cubicBezTo>
                  <a:cubicBezTo>
                    <a:pt x="23259" y="54437"/>
                    <a:pt x="23229" y="54560"/>
                    <a:pt x="23198" y="54684"/>
                  </a:cubicBezTo>
                  <a:cubicBezTo>
                    <a:pt x="23044" y="54961"/>
                    <a:pt x="23044" y="55269"/>
                    <a:pt x="23044" y="55577"/>
                  </a:cubicBezTo>
                  <a:cubicBezTo>
                    <a:pt x="23044" y="56008"/>
                    <a:pt x="23044" y="56440"/>
                    <a:pt x="23044" y="56871"/>
                  </a:cubicBezTo>
                  <a:cubicBezTo>
                    <a:pt x="23044" y="57271"/>
                    <a:pt x="23136" y="57610"/>
                    <a:pt x="23383" y="57918"/>
                  </a:cubicBezTo>
                  <a:cubicBezTo>
                    <a:pt x="23506" y="58072"/>
                    <a:pt x="23598" y="58257"/>
                    <a:pt x="23722" y="58442"/>
                  </a:cubicBezTo>
                  <a:cubicBezTo>
                    <a:pt x="23814" y="58565"/>
                    <a:pt x="23937" y="58689"/>
                    <a:pt x="24060" y="58781"/>
                  </a:cubicBezTo>
                  <a:cubicBezTo>
                    <a:pt x="24153" y="58843"/>
                    <a:pt x="24215" y="58873"/>
                    <a:pt x="24307" y="58904"/>
                  </a:cubicBezTo>
                  <a:cubicBezTo>
                    <a:pt x="24954" y="59027"/>
                    <a:pt x="25570" y="59058"/>
                    <a:pt x="26217" y="59058"/>
                  </a:cubicBezTo>
                  <a:lnTo>
                    <a:pt x="26833" y="59058"/>
                  </a:lnTo>
                  <a:cubicBezTo>
                    <a:pt x="27172" y="59058"/>
                    <a:pt x="27511" y="58966"/>
                    <a:pt x="27881" y="58935"/>
                  </a:cubicBezTo>
                  <a:cubicBezTo>
                    <a:pt x="28497" y="58873"/>
                    <a:pt x="29113" y="58689"/>
                    <a:pt x="29729" y="58504"/>
                  </a:cubicBezTo>
                  <a:cubicBezTo>
                    <a:pt x="29883" y="58473"/>
                    <a:pt x="30037" y="58442"/>
                    <a:pt x="30160" y="58380"/>
                  </a:cubicBezTo>
                  <a:lnTo>
                    <a:pt x="30160" y="51048"/>
                  </a:lnTo>
                  <a:lnTo>
                    <a:pt x="30099" y="51048"/>
                  </a:lnTo>
                  <a:cubicBezTo>
                    <a:pt x="29975" y="51048"/>
                    <a:pt x="29883" y="51018"/>
                    <a:pt x="29791" y="50987"/>
                  </a:cubicBezTo>
                  <a:cubicBezTo>
                    <a:pt x="29359" y="50894"/>
                    <a:pt x="28928" y="50771"/>
                    <a:pt x="28497" y="50648"/>
                  </a:cubicBezTo>
                  <a:cubicBezTo>
                    <a:pt x="28312" y="50586"/>
                    <a:pt x="28127" y="50525"/>
                    <a:pt x="27973" y="50401"/>
                  </a:cubicBezTo>
                  <a:cubicBezTo>
                    <a:pt x="27634" y="50217"/>
                    <a:pt x="27326" y="50001"/>
                    <a:pt x="26987" y="49816"/>
                  </a:cubicBezTo>
                  <a:cubicBezTo>
                    <a:pt x="26679" y="49662"/>
                    <a:pt x="26402" y="49446"/>
                    <a:pt x="26155" y="49200"/>
                  </a:cubicBezTo>
                  <a:cubicBezTo>
                    <a:pt x="26001" y="49046"/>
                    <a:pt x="25909" y="48861"/>
                    <a:pt x="25662" y="48861"/>
                  </a:cubicBezTo>
                  <a:lnTo>
                    <a:pt x="25601" y="48830"/>
                  </a:lnTo>
                  <a:cubicBezTo>
                    <a:pt x="25324" y="48553"/>
                    <a:pt x="25046" y="48307"/>
                    <a:pt x="24831" y="47968"/>
                  </a:cubicBezTo>
                  <a:cubicBezTo>
                    <a:pt x="24615" y="47690"/>
                    <a:pt x="24430" y="47382"/>
                    <a:pt x="24215" y="47105"/>
                  </a:cubicBezTo>
                  <a:cubicBezTo>
                    <a:pt x="23876" y="46612"/>
                    <a:pt x="23598" y="46088"/>
                    <a:pt x="23352" y="45565"/>
                  </a:cubicBezTo>
                  <a:cubicBezTo>
                    <a:pt x="22921" y="44610"/>
                    <a:pt x="22613" y="43655"/>
                    <a:pt x="22335" y="42669"/>
                  </a:cubicBezTo>
                  <a:cubicBezTo>
                    <a:pt x="22150" y="41929"/>
                    <a:pt x="22027" y="41221"/>
                    <a:pt x="21966" y="40482"/>
                  </a:cubicBezTo>
                  <a:cubicBezTo>
                    <a:pt x="21935" y="40235"/>
                    <a:pt x="21935" y="40019"/>
                    <a:pt x="21873" y="39773"/>
                  </a:cubicBezTo>
                  <a:cubicBezTo>
                    <a:pt x="21781" y="39280"/>
                    <a:pt x="21812" y="38787"/>
                    <a:pt x="21812" y="38294"/>
                  </a:cubicBezTo>
                  <a:cubicBezTo>
                    <a:pt x="21812" y="37955"/>
                    <a:pt x="21842" y="37616"/>
                    <a:pt x="21842" y="37278"/>
                  </a:cubicBezTo>
                  <a:cubicBezTo>
                    <a:pt x="21812" y="36754"/>
                    <a:pt x="21873" y="36261"/>
                    <a:pt x="21935" y="35737"/>
                  </a:cubicBezTo>
                  <a:lnTo>
                    <a:pt x="21534" y="35737"/>
                  </a:lnTo>
                  <a:cubicBezTo>
                    <a:pt x="21503" y="35922"/>
                    <a:pt x="21503" y="36076"/>
                    <a:pt x="21473" y="36230"/>
                  </a:cubicBezTo>
                  <a:cubicBezTo>
                    <a:pt x="21442" y="36353"/>
                    <a:pt x="21442" y="36477"/>
                    <a:pt x="21442" y="36569"/>
                  </a:cubicBezTo>
                  <a:cubicBezTo>
                    <a:pt x="21411" y="37339"/>
                    <a:pt x="21411" y="38079"/>
                    <a:pt x="21380" y="38849"/>
                  </a:cubicBezTo>
                  <a:cubicBezTo>
                    <a:pt x="21380" y="39034"/>
                    <a:pt x="21411" y="39218"/>
                    <a:pt x="21442" y="39434"/>
                  </a:cubicBezTo>
                  <a:cubicBezTo>
                    <a:pt x="21503" y="40143"/>
                    <a:pt x="21565" y="40882"/>
                    <a:pt x="21688" y="41591"/>
                  </a:cubicBezTo>
                  <a:cubicBezTo>
                    <a:pt x="21750" y="42022"/>
                    <a:pt x="21904" y="42453"/>
                    <a:pt x="21996" y="42854"/>
                  </a:cubicBezTo>
                  <a:cubicBezTo>
                    <a:pt x="22058" y="43039"/>
                    <a:pt x="22089" y="43223"/>
                    <a:pt x="22150" y="43377"/>
                  </a:cubicBezTo>
                  <a:cubicBezTo>
                    <a:pt x="22212" y="43531"/>
                    <a:pt x="22150" y="43624"/>
                    <a:pt x="22027" y="43716"/>
                  </a:cubicBezTo>
                  <a:cubicBezTo>
                    <a:pt x="21935" y="43747"/>
                    <a:pt x="21873" y="43809"/>
                    <a:pt x="21781" y="43901"/>
                  </a:cubicBezTo>
                  <a:cubicBezTo>
                    <a:pt x="21719" y="43963"/>
                    <a:pt x="21719" y="44086"/>
                    <a:pt x="21750" y="44178"/>
                  </a:cubicBezTo>
                  <a:cubicBezTo>
                    <a:pt x="21781" y="44209"/>
                    <a:pt x="21842" y="44240"/>
                    <a:pt x="21873" y="44240"/>
                  </a:cubicBezTo>
                  <a:cubicBezTo>
                    <a:pt x="21904" y="44240"/>
                    <a:pt x="21935" y="44209"/>
                    <a:pt x="21966" y="44178"/>
                  </a:cubicBezTo>
                  <a:cubicBezTo>
                    <a:pt x="22027" y="44024"/>
                    <a:pt x="22089" y="43901"/>
                    <a:pt x="22150" y="43747"/>
                  </a:cubicBezTo>
                  <a:lnTo>
                    <a:pt x="22181" y="43747"/>
                  </a:lnTo>
                  <a:cubicBezTo>
                    <a:pt x="22243" y="43747"/>
                    <a:pt x="22243" y="43809"/>
                    <a:pt x="22274" y="43840"/>
                  </a:cubicBezTo>
                  <a:cubicBezTo>
                    <a:pt x="22304" y="43963"/>
                    <a:pt x="22335" y="44086"/>
                    <a:pt x="22366" y="44178"/>
                  </a:cubicBezTo>
                  <a:cubicBezTo>
                    <a:pt x="22459" y="44302"/>
                    <a:pt x="22489" y="44425"/>
                    <a:pt x="22520" y="44579"/>
                  </a:cubicBezTo>
                  <a:cubicBezTo>
                    <a:pt x="22643" y="44825"/>
                    <a:pt x="22767" y="45103"/>
                    <a:pt x="22890" y="45380"/>
                  </a:cubicBezTo>
                  <a:cubicBezTo>
                    <a:pt x="22982" y="45565"/>
                    <a:pt x="22921" y="45719"/>
                    <a:pt x="22736" y="45873"/>
                  </a:cubicBezTo>
                  <a:cubicBezTo>
                    <a:pt x="22643" y="45934"/>
                    <a:pt x="22551" y="46058"/>
                    <a:pt x="22459" y="46119"/>
                  </a:cubicBezTo>
                  <a:cubicBezTo>
                    <a:pt x="22335" y="46181"/>
                    <a:pt x="22243" y="46242"/>
                    <a:pt x="22120" y="46304"/>
                  </a:cubicBezTo>
                  <a:cubicBezTo>
                    <a:pt x="22027" y="46397"/>
                    <a:pt x="21996" y="46489"/>
                    <a:pt x="22089" y="46612"/>
                  </a:cubicBezTo>
                  <a:lnTo>
                    <a:pt x="22150" y="46674"/>
                  </a:lnTo>
                  <a:lnTo>
                    <a:pt x="22181" y="46674"/>
                  </a:lnTo>
                  <a:cubicBezTo>
                    <a:pt x="22243" y="46674"/>
                    <a:pt x="22243" y="46643"/>
                    <a:pt x="22274" y="46612"/>
                  </a:cubicBezTo>
                  <a:cubicBezTo>
                    <a:pt x="22304" y="46520"/>
                    <a:pt x="22335" y="46427"/>
                    <a:pt x="22397" y="46335"/>
                  </a:cubicBezTo>
                  <a:cubicBezTo>
                    <a:pt x="22428" y="46397"/>
                    <a:pt x="22428" y="46427"/>
                    <a:pt x="22459" y="46427"/>
                  </a:cubicBezTo>
                  <a:cubicBezTo>
                    <a:pt x="22551" y="46581"/>
                    <a:pt x="22520" y="46705"/>
                    <a:pt x="22366" y="46797"/>
                  </a:cubicBezTo>
                  <a:cubicBezTo>
                    <a:pt x="22335" y="46828"/>
                    <a:pt x="22274" y="46859"/>
                    <a:pt x="22304" y="46920"/>
                  </a:cubicBezTo>
                  <a:cubicBezTo>
                    <a:pt x="22335" y="47013"/>
                    <a:pt x="22366" y="47105"/>
                    <a:pt x="22459" y="47167"/>
                  </a:cubicBezTo>
                  <a:lnTo>
                    <a:pt x="22520" y="47136"/>
                  </a:lnTo>
                  <a:lnTo>
                    <a:pt x="22582" y="47013"/>
                  </a:lnTo>
                  <a:lnTo>
                    <a:pt x="22643" y="46982"/>
                  </a:lnTo>
                  <a:cubicBezTo>
                    <a:pt x="22674" y="46982"/>
                    <a:pt x="22674" y="47013"/>
                    <a:pt x="22674" y="47043"/>
                  </a:cubicBezTo>
                  <a:cubicBezTo>
                    <a:pt x="22643" y="47136"/>
                    <a:pt x="22674" y="47228"/>
                    <a:pt x="22613" y="47290"/>
                  </a:cubicBezTo>
                  <a:cubicBezTo>
                    <a:pt x="22489" y="47413"/>
                    <a:pt x="22489" y="47475"/>
                    <a:pt x="22582" y="47536"/>
                  </a:cubicBezTo>
                  <a:cubicBezTo>
                    <a:pt x="22828" y="47721"/>
                    <a:pt x="22859" y="47906"/>
                    <a:pt x="22767" y="48183"/>
                  </a:cubicBezTo>
                  <a:cubicBezTo>
                    <a:pt x="22705" y="48337"/>
                    <a:pt x="22705" y="48522"/>
                    <a:pt x="22705" y="48707"/>
                  </a:cubicBezTo>
                  <a:cubicBezTo>
                    <a:pt x="22674" y="48923"/>
                    <a:pt x="22674" y="49169"/>
                    <a:pt x="22613" y="49385"/>
                  </a:cubicBezTo>
                  <a:cubicBezTo>
                    <a:pt x="22582" y="49570"/>
                    <a:pt x="22613" y="49724"/>
                    <a:pt x="22767" y="49878"/>
                  </a:cubicBezTo>
                  <a:cubicBezTo>
                    <a:pt x="23075" y="50186"/>
                    <a:pt x="23383" y="50463"/>
                    <a:pt x="23722" y="50740"/>
                  </a:cubicBezTo>
                  <a:cubicBezTo>
                    <a:pt x="24060" y="50956"/>
                    <a:pt x="24399" y="51141"/>
                    <a:pt x="24738" y="51356"/>
                  </a:cubicBezTo>
                  <a:cubicBezTo>
                    <a:pt x="24800" y="51387"/>
                    <a:pt x="24892" y="51418"/>
                    <a:pt x="24923" y="51480"/>
                  </a:cubicBezTo>
                  <a:lnTo>
                    <a:pt x="24985" y="51510"/>
                  </a:lnTo>
                  <a:lnTo>
                    <a:pt x="25015" y="51541"/>
                  </a:lnTo>
                  <a:lnTo>
                    <a:pt x="24954" y="51572"/>
                  </a:lnTo>
                  <a:lnTo>
                    <a:pt x="24892" y="51510"/>
                  </a:lnTo>
                  <a:lnTo>
                    <a:pt x="24861" y="51510"/>
                  </a:lnTo>
                  <a:cubicBezTo>
                    <a:pt x="24769" y="51510"/>
                    <a:pt x="24707" y="51449"/>
                    <a:pt x="24646" y="51418"/>
                  </a:cubicBezTo>
                  <a:cubicBezTo>
                    <a:pt x="24615" y="51418"/>
                    <a:pt x="24584" y="51387"/>
                    <a:pt x="24553" y="51387"/>
                  </a:cubicBezTo>
                  <a:cubicBezTo>
                    <a:pt x="24553" y="51387"/>
                    <a:pt x="24523" y="51387"/>
                    <a:pt x="24523" y="51418"/>
                  </a:cubicBezTo>
                  <a:cubicBezTo>
                    <a:pt x="24553" y="51541"/>
                    <a:pt x="24707" y="51510"/>
                    <a:pt x="24738" y="51665"/>
                  </a:cubicBezTo>
                  <a:cubicBezTo>
                    <a:pt x="24584" y="51634"/>
                    <a:pt x="24492" y="51572"/>
                    <a:pt x="24399" y="51510"/>
                  </a:cubicBezTo>
                  <a:cubicBezTo>
                    <a:pt x="24276" y="51449"/>
                    <a:pt x="24122" y="51449"/>
                    <a:pt x="24030" y="51356"/>
                  </a:cubicBezTo>
                  <a:cubicBezTo>
                    <a:pt x="23906" y="51326"/>
                    <a:pt x="23783" y="51295"/>
                    <a:pt x="23691" y="51233"/>
                  </a:cubicBezTo>
                  <a:cubicBezTo>
                    <a:pt x="23568" y="51202"/>
                    <a:pt x="23444" y="51141"/>
                    <a:pt x="23321" y="51110"/>
                  </a:cubicBezTo>
                  <a:cubicBezTo>
                    <a:pt x="22921" y="51018"/>
                    <a:pt x="22582" y="50771"/>
                    <a:pt x="22274" y="50494"/>
                  </a:cubicBezTo>
                  <a:cubicBezTo>
                    <a:pt x="22027" y="50247"/>
                    <a:pt x="21781" y="50063"/>
                    <a:pt x="21534" y="49816"/>
                  </a:cubicBezTo>
                  <a:cubicBezTo>
                    <a:pt x="20949" y="49231"/>
                    <a:pt x="20456" y="48553"/>
                    <a:pt x="20025" y="47844"/>
                  </a:cubicBezTo>
                  <a:cubicBezTo>
                    <a:pt x="19686" y="47290"/>
                    <a:pt x="19378" y="46705"/>
                    <a:pt x="19101" y="46119"/>
                  </a:cubicBezTo>
                  <a:cubicBezTo>
                    <a:pt x="18762" y="45318"/>
                    <a:pt x="18484" y="44548"/>
                    <a:pt x="18269" y="43716"/>
                  </a:cubicBezTo>
                  <a:cubicBezTo>
                    <a:pt x="18022" y="42884"/>
                    <a:pt x="17837" y="42022"/>
                    <a:pt x="17714" y="41128"/>
                  </a:cubicBezTo>
                  <a:cubicBezTo>
                    <a:pt x="17683" y="40851"/>
                    <a:pt x="17653" y="40543"/>
                    <a:pt x="17622" y="40266"/>
                  </a:cubicBezTo>
                  <a:lnTo>
                    <a:pt x="17591" y="40143"/>
                  </a:lnTo>
                  <a:cubicBezTo>
                    <a:pt x="17591" y="39280"/>
                    <a:pt x="17468" y="38417"/>
                    <a:pt x="17560" y="37555"/>
                  </a:cubicBezTo>
                  <a:cubicBezTo>
                    <a:pt x="17560" y="37432"/>
                    <a:pt x="17560" y="37308"/>
                    <a:pt x="17560" y="37185"/>
                  </a:cubicBezTo>
                  <a:cubicBezTo>
                    <a:pt x="17560" y="36692"/>
                    <a:pt x="17622" y="36230"/>
                    <a:pt x="17683" y="35737"/>
                  </a:cubicBezTo>
                  <a:close/>
                  <a:moveTo>
                    <a:pt x="13617" y="59366"/>
                  </a:moveTo>
                  <a:cubicBezTo>
                    <a:pt x="13709" y="59366"/>
                    <a:pt x="13740" y="59428"/>
                    <a:pt x="13740" y="59520"/>
                  </a:cubicBezTo>
                  <a:cubicBezTo>
                    <a:pt x="13771" y="59644"/>
                    <a:pt x="13771" y="59674"/>
                    <a:pt x="13648" y="59674"/>
                  </a:cubicBezTo>
                  <a:cubicBezTo>
                    <a:pt x="13155" y="59736"/>
                    <a:pt x="12693" y="59767"/>
                    <a:pt x="12200" y="59828"/>
                  </a:cubicBezTo>
                  <a:cubicBezTo>
                    <a:pt x="11984" y="59828"/>
                    <a:pt x="11738" y="59859"/>
                    <a:pt x="11522" y="59890"/>
                  </a:cubicBezTo>
                  <a:lnTo>
                    <a:pt x="11460" y="59890"/>
                  </a:lnTo>
                  <a:cubicBezTo>
                    <a:pt x="11245" y="59890"/>
                    <a:pt x="11152" y="59736"/>
                    <a:pt x="10937" y="59613"/>
                  </a:cubicBezTo>
                  <a:cubicBezTo>
                    <a:pt x="11183" y="59582"/>
                    <a:pt x="11368" y="59551"/>
                    <a:pt x="11553" y="59520"/>
                  </a:cubicBezTo>
                  <a:cubicBezTo>
                    <a:pt x="12169" y="59459"/>
                    <a:pt x="12785" y="59428"/>
                    <a:pt x="13432" y="59366"/>
                  </a:cubicBezTo>
                  <a:close/>
                  <a:moveTo>
                    <a:pt x="7301" y="59428"/>
                  </a:moveTo>
                  <a:lnTo>
                    <a:pt x="7363" y="59459"/>
                  </a:lnTo>
                  <a:lnTo>
                    <a:pt x="7394" y="59520"/>
                  </a:lnTo>
                  <a:cubicBezTo>
                    <a:pt x="7332" y="59674"/>
                    <a:pt x="7271" y="59828"/>
                    <a:pt x="7147" y="59921"/>
                  </a:cubicBezTo>
                  <a:cubicBezTo>
                    <a:pt x="7055" y="59859"/>
                    <a:pt x="6993" y="59767"/>
                    <a:pt x="6901" y="59674"/>
                  </a:cubicBezTo>
                  <a:cubicBezTo>
                    <a:pt x="7024" y="59551"/>
                    <a:pt x="7178" y="59520"/>
                    <a:pt x="7301" y="59428"/>
                  </a:cubicBezTo>
                  <a:close/>
                  <a:moveTo>
                    <a:pt x="11830" y="35737"/>
                  </a:moveTo>
                  <a:cubicBezTo>
                    <a:pt x="11738" y="36600"/>
                    <a:pt x="11707" y="37432"/>
                    <a:pt x="11645" y="38294"/>
                  </a:cubicBezTo>
                  <a:cubicBezTo>
                    <a:pt x="11584" y="39095"/>
                    <a:pt x="11676" y="39927"/>
                    <a:pt x="11645" y="40728"/>
                  </a:cubicBezTo>
                  <a:cubicBezTo>
                    <a:pt x="11645" y="41498"/>
                    <a:pt x="11768" y="42238"/>
                    <a:pt x="11830" y="43008"/>
                  </a:cubicBezTo>
                  <a:cubicBezTo>
                    <a:pt x="11892" y="43347"/>
                    <a:pt x="11923" y="43716"/>
                    <a:pt x="11984" y="44086"/>
                  </a:cubicBezTo>
                  <a:cubicBezTo>
                    <a:pt x="12046" y="44486"/>
                    <a:pt x="12138" y="44887"/>
                    <a:pt x="12200" y="45318"/>
                  </a:cubicBezTo>
                  <a:cubicBezTo>
                    <a:pt x="12261" y="45565"/>
                    <a:pt x="12323" y="45811"/>
                    <a:pt x="12385" y="46058"/>
                  </a:cubicBezTo>
                  <a:cubicBezTo>
                    <a:pt x="12569" y="47136"/>
                    <a:pt x="12908" y="48153"/>
                    <a:pt x="13278" y="49169"/>
                  </a:cubicBezTo>
                  <a:cubicBezTo>
                    <a:pt x="13833" y="50586"/>
                    <a:pt x="14510" y="51973"/>
                    <a:pt x="15311" y="53297"/>
                  </a:cubicBezTo>
                  <a:cubicBezTo>
                    <a:pt x="15373" y="53359"/>
                    <a:pt x="15435" y="53451"/>
                    <a:pt x="15496" y="53544"/>
                  </a:cubicBezTo>
                  <a:cubicBezTo>
                    <a:pt x="15681" y="53790"/>
                    <a:pt x="15866" y="54037"/>
                    <a:pt x="16051" y="54283"/>
                  </a:cubicBezTo>
                  <a:cubicBezTo>
                    <a:pt x="16605" y="55115"/>
                    <a:pt x="17314" y="55823"/>
                    <a:pt x="18022" y="56532"/>
                  </a:cubicBezTo>
                  <a:cubicBezTo>
                    <a:pt x="18269" y="56779"/>
                    <a:pt x="18546" y="56963"/>
                    <a:pt x="18823" y="57210"/>
                  </a:cubicBezTo>
                  <a:cubicBezTo>
                    <a:pt x="19532" y="57826"/>
                    <a:pt x="20333" y="58288"/>
                    <a:pt x="21134" y="58750"/>
                  </a:cubicBezTo>
                  <a:cubicBezTo>
                    <a:pt x="21503" y="58966"/>
                    <a:pt x="21904" y="59089"/>
                    <a:pt x="22304" y="59274"/>
                  </a:cubicBezTo>
                  <a:cubicBezTo>
                    <a:pt x="22859" y="59520"/>
                    <a:pt x="23506" y="59644"/>
                    <a:pt x="24091" y="59828"/>
                  </a:cubicBezTo>
                  <a:cubicBezTo>
                    <a:pt x="24584" y="59952"/>
                    <a:pt x="25108" y="59952"/>
                    <a:pt x="25601" y="60044"/>
                  </a:cubicBezTo>
                  <a:cubicBezTo>
                    <a:pt x="25847" y="60075"/>
                    <a:pt x="26125" y="60075"/>
                    <a:pt x="26371" y="60075"/>
                  </a:cubicBezTo>
                  <a:cubicBezTo>
                    <a:pt x="26833" y="60075"/>
                    <a:pt x="27326" y="60044"/>
                    <a:pt x="27788" y="60013"/>
                  </a:cubicBezTo>
                  <a:cubicBezTo>
                    <a:pt x="28127" y="60013"/>
                    <a:pt x="28466" y="59921"/>
                    <a:pt x="28774" y="59859"/>
                  </a:cubicBezTo>
                  <a:cubicBezTo>
                    <a:pt x="29267" y="59798"/>
                    <a:pt x="29729" y="59674"/>
                    <a:pt x="30160" y="59520"/>
                  </a:cubicBezTo>
                  <a:lnTo>
                    <a:pt x="30160" y="58873"/>
                  </a:lnTo>
                  <a:cubicBezTo>
                    <a:pt x="29667" y="59027"/>
                    <a:pt x="29174" y="59181"/>
                    <a:pt x="28651" y="59305"/>
                  </a:cubicBezTo>
                  <a:cubicBezTo>
                    <a:pt x="28435" y="59366"/>
                    <a:pt x="28189" y="59397"/>
                    <a:pt x="27942" y="59428"/>
                  </a:cubicBezTo>
                  <a:cubicBezTo>
                    <a:pt x="27665" y="59459"/>
                    <a:pt x="27418" y="59490"/>
                    <a:pt x="27141" y="59551"/>
                  </a:cubicBezTo>
                  <a:cubicBezTo>
                    <a:pt x="26987" y="59582"/>
                    <a:pt x="26833" y="59582"/>
                    <a:pt x="26679" y="59582"/>
                  </a:cubicBezTo>
                  <a:lnTo>
                    <a:pt x="25632" y="59582"/>
                  </a:lnTo>
                  <a:cubicBezTo>
                    <a:pt x="25293" y="59582"/>
                    <a:pt x="24954" y="59520"/>
                    <a:pt x="24615" y="59490"/>
                  </a:cubicBezTo>
                  <a:cubicBezTo>
                    <a:pt x="24430" y="59459"/>
                    <a:pt x="24245" y="59428"/>
                    <a:pt x="24030" y="59397"/>
                  </a:cubicBezTo>
                  <a:cubicBezTo>
                    <a:pt x="23598" y="59366"/>
                    <a:pt x="23198" y="59212"/>
                    <a:pt x="22767" y="59089"/>
                  </a:cubicBezTo>
                  <a:cubicBezTo>
                    <a:pt x="22459" y="58966"/>
                    <a:pt x="22120" y="58904"/>
                    <a:pt x="21781" y="58781"/>
                  </a:cubicBezTo>
                  <a:cubicBezTo>
                    <a:pt x="21257" y="58535"/>
                    <a:pt x="20764" y="58226"/>
                    <a:pt x="20240" y="57918"/>
                  </a:cubicBezTo>
                  <a:cubicBezTo>
                    <a:pt x="19470" y="57456"/>
                    <a:pt x="18792" y="56871"/>
                    <a:pt x="18146" y="56255"/>
                  </a:cubicBezTo>
                  <a:cubicBezTo>
                    <a:pt x="17499" y="55669"/>
                    <a:pt x="16913" y="55023"/>
                    <a:pt x="16390" y="54314"/>
                  </a:cubicBezTo>
                  <a:cubicBezTo>
                    <a:pt x="15835" y="53513"/>
                    <a:pt x="15311" y="52712"/>
                    <a:pt x="14849" y="51880"/>
                  </a:cubicBezTo>
                  <a:cubicBezTo>
                    <a:pt x="14541" y="51295"/>
                    <a:pt x="14264" y="50679"/>
                    <a:pt x="13987" y="50093"/>
                  </a:cubicBezTo>
                  <a:cubicBezTo>
                    <a:pt x="13494" y="48953"/>
                    <a:pt x="13124" y="47814"/>
                    <a:pt x="12816" y="46643"/>
                  </a:cubicBezTo>
                  <a:cubicBezTo>
                    <a:pt x="12631" y="46088"/>
                    <a:pt x="12569" y="45503"/>
                    <a:pt x="12415" y="44949"/>
                  </a:cubicBezTo>
                  <a:cubicBezTo>
                    <a:pt x="12200" y="44024"/>
                    <a:pt x="12138" y="43100"/>
                    <a:pt x="12046" y="42176"/>
                  </a:cubicBezTo>
                  <a:cubicBezTo>
                    <a:pt x="11892" y="41005"/>
                    <a:pt x="11861" y="39804"/>
                    <a:pt x="11892" y="38633"/>
                  </a:cubicBezTo>
                  <a:cubicBezTo>
                    <a:pt x="11923" y="37832"/>
                    <a:pt x="11984" y="37031"/>
                    <a:pt x="12046" y="36261"/>
                  </a:cubicBezTo>
                  <a:cubicBezTo>
                    <a:pt x="12046" y="36076"/>
                    <a:pt x="12077" y="35922"/>
                    <a:pt x="12107" y="35737"/>
                  </a:cubicBezTo>
                  <a:close/>
                  <a:moveTo>
                    <a:pt x="9982" y="61122"/>
                  </a:moveTo>
                  <a:cubicBezTo>
                    <a:pt x="10074" y="61122"/>
                    <a:pt x="10167" y="61153"/>
                    <a:pt x="10228" y="61153"/>
                  </a:cubicBezTo>
                  <a:cubicBezTo>
                    <a:pt x="11029" y="61338"/>
                    <a:pt x="11830" y="61492"/>
                    <a:pt x="12631" y="61677"/>
                  </a:cubicBezTo>
                  <a:cubicBezTo>
                    <a:pt x="12693" y="61708"/>
                    <a:pt x="12754" y="61708"/>
                    <a:pt x="12816" y="61708"/>
                  </a:cubicBezTo>
                  <a:lnTo>
                    <a:pt x="12970" y="61708"/>
                  </a:lnTo>
                  <a:cubicBezTo>
                    <a:pt x="13709" y="61554"/>
                    <a:pt x="14479" y="61430"/>
                    <a:pt x="15219" y="61307"/>
                  </a:cubicBezTo>
                  <a:lnTo>
                    <a:pt x="15404" y="61307"/>
                  </a:lnTo>
                  <a:cubicBezTo>
                    <a:pt x="15496" y="61307"/>
                    <a:pt x="15527" y="61338"/>
                    <a:pt x="15558" y="61430"/>
                  </a:cubicBezTo>
                  <a:cubicBezTo>
                    <a:pt x="15558" y="61523"/>
                    <a:pt x="15527" y="61554"/>
                    <a:pt x="15404" y="61584"/>
                  </a:cubicBezTo>
                  <a:cubicBezTo>
                    <a:pt x="14942" y="61677"/>
                    <a:pt x="14479" y="61738"/>
                    <a:pt x="14017" y="61831"/>
                  </a:cubicBezTo>
                  <a:cubicBezTo>
                    <a:pt x="13802" y="61862"/>
                    <a:pt x="13617" y="61923"/>
                    <a:pt x="13401" y="61954"/>
                  </a:cubicBezTo>
                  <a:cubicBezTo>
                    <a:pt x="13340" y="61954"/>
                    <a:pt x="13278" y="61985"/>
                    <a:pt x="13216" y="61985"/>
                  </a:cubicBezTo>
                  <a:cubicBezTo>
                    <a:pt x="13186" y="61985"/>
                    <a:pt x="13124" y="61985"/>
                    <a:pt x="13062" y="61954"/>
                  </a:cubicBezTo>
                  <a:cubicBezTo>
                    <a:pt x="12107" y="61769"/>
                    <a:pt x="11152" y="61554"/>
                    <a:pt x="10167" y="61369"/>
                  </a:cubicBezTo>
                  <a:cubicBezTo>
                    <a:pt x="10074" y="61338"/>
                    <a:pt x="10012" y="61338"/>
                    <a:pt x="9920" y="61276"/>
                  </a:cubicBezTo>
                  <a:lnTo>
                    <a:pt x="9889" y="61184"/>
                  </a:lnTo>
                  <a:lnTo>
                    <a:pt x="9982" y="61122"/>
                  </a:lnTo>
                  <a:close/>
                  <a:moveTo>
                    <a:pt x="17345" y="62878"/>
                  </a:moveTo>
                  <a:cubicBezTo>
                    <a:pt x="17406" y="62878"/>
                    <a:pt x="17468" y="62940"/>
                    <a:pt x="17468" y="63002"/>
                  </a:cubicBezTo>
                  <a:cubicBezTo>
                    <a:pt x="17499" y="63063"/>
                    <a:pt x="17406" y="63094"/>
                    <a:pt x="17345" y="63125"/>
                  </a:cubicBezTo>
                  <a:cubicBezTo>
                    <a:pt x="16975" y="63217"/>
                    <a:pt x="16605" y="63310"/>
                    <a:pt x="16205" y="63433"/>
                  </a:cubicBezTo>
                  <a:cubicBezTo>
                    <a:pt x="15958" y="63494"/>
                    <a:pt x="15712" y="63525"/>
                    <a:pt x="15465" y="63618"/>
                  </a:cubicBezTo>
                  <a:cubicBezTo>
                    <a:pt x="15404" y="63648"/>
                    <a:pt x="15311" y="63679"/>
                    <a:pt x="15250" y="63679"/>
                  </a:cubicBezTo>
                  <a:cubicBezTo>
                    <a:pt x="15096" y="63679"/>
                    <a:pt x="14972" y="63618"/>
                    <a:pt x="14849" y="63525"/>
                  </a:cubicBezTo>
                  <a:cubicBezTo>
                    <a:pt x="15096" y="63402"/>
                    <a:pt x="15373" y="63371"/>
                    <a:pt x="15619" y="63310"/>
                  </a:cubicBezTo>
                  <a:cubicBezTo>
                    <a:pt x="16112" y="63156"/>
                    <a:pt x="16574" y="63063"/>
                    <a:pt x="17036" y="62940"/>
                  </a:cubicBezTo>
                  <a:cubicBezTo>
                    <a:pt x="17129" y="62909"/>
                    <a:pt x="17221" y="62909"/>
                    <a:pt x="17314" y="62878"/>
                  </a:cubicBezTo>
                  <a:close/>
                  <a:moveTo>
                    <a:pt x="9920" y="35737"/>
                  </a:moveTo>
                  <a:cubicBezTo>
                    <a:pt x="9858" y="36261"/>
                    <a:pt x="9828" y="36785"/>
                    <a:pt x="9797" y="37308"/>
                  </a:cubicBezTo>
                  <a:cubicBezTo>
                    <a:pt x="9766" y="37771"/>
                    <a:pt x="9735" y="38233"/>
                    <a:pt x="9704" y="38695"/>
                  </a:cubicBezTo>
                  <a:cubicBezTo>
                    <a:pt x="9674" y="38849"/>
                    <a:pt x="9674" y="38972"/>
                    <a:pt x="9674" y="39126"/>
                  </a:cubicBezTo>
                  <a:cubicBezTo>
                    <a:pt x="9704" y="40050"/>
                    <a:pt x="9704" y="41005"/>
                    <a:pt x="9735" y="41929"/>
                  </a:cubicBezTo>
                  <a:cubicBezTo>
                    <a:pt x="9735" y="42268"/>
                    <a:pt x="9766" y="42607"/>
                    <a:pt x="9797" y="42946"/>
                  </a:cubicBezTo>
                  <a:cubicBezTo>
                    <a:pt x="9858" y="43531"/>
                    <a:pt x="9920" y="44148"/>
                    <a:pt x="9982" y="44764"/>
                  </a:cubicBezTo>
                  <a:cubicBezTo>
                    <a:pt x="10043" y="45380"/>
                    <a:pt x="10197" y="45965"/>
                    <a:pt x="10321" y="46551"/>
                  </a:cubicBezTo>
                  <a:cubicBezTo>
                    <a:pt x="10351" y="46797"/>
                    <a:pt x="10413" y="47074"/>
                    <a:pt x="10475" y="47352"/>
                  </a:cubicBezTo>
                  <a:cubicBezTo>
                    <a:pt x="10629" y="48307"/>
                    <a:pt x="10967" y="49231"/>
                    <a:pt x="11245" y="50186"/>
                  </a:cubicBezTo>
                  <a:cubicBezTo>
                    <a:pt x="11430" y="50956"/>
                    <a:pt x="11768" y="51695"/>
                    <a:pt x="12046" y="52435"/>
                  </a:cubicBezTo>
                  <a:cubicBezTo>
                    <a:pt x="12385" y="53266"/>
                    <a:pt x="12816" y="54067"/>
                    <a:pt x="13247" y="54868"/>
                  </a:cubicBezTo>
                  <a:cubicBezTo>
                    <a:pt x="13679" y="55639"/>
                    <a:pt x="14141" y="56378"/>
                    <a:pt x="14634" y="57087"/>
                  </a:cubicBezTo>
                  <a:cubicBezTo>
                    <a:pt x="15157" y="57795"/>
                    <a:pt x="15712" y="58473"/>
                    <a:pt x="16297" y="59120"/>
                  </a:cubicBezTo>
                  <a:cubicBezTo>
                    <a:pt x="16790" y="59644"/>
                    <a:pt x="17314" y="60167"/>
                    <a:pt x="17899" y="60629"/>
                  </a:cubicBezTo>
                  <a:cubicBezTo>
                    <a:pt x="18084" y="60753"/>
                    <a:pt x="18238" y="60907"/>
                    <a:pt x="18423" y="61061"/>
                  </a:cubicBezTo>
                  <a:cubicBezTo>
                    <a:pt x="18638" y="61246"/>
                    <a:pt x="18854" y="61400"/>
                    <a:pt x="19101" y="61554"/>
                  </a:cubicBezTo>
                  <a:cubicBezTo>
                    <a:pt x="19285" y="61646"/>
                    <a:pt x="19470" y="61738"/>
                    <a:pt x="19624" y="61862"/>
                  </a:cubicBezTo>
                  <a:cubicBezTo>
                    <a:pt x="20456" y="62416"/>
                    <a:pt x="21380" y="62817"/>
                    <a:pt x="22335" y="63156"/>
                  </a:cubicBezTo>
                  <a:cubicBezTo>
                    <a:pt x="22797" y="63340"/>
                    <a:pt x="23321" y="63433"/>
                    <a:pt x="23845" y="63556"/>
                  </a:cubicBezTo>
                  <a:cubicBezTo>
                    <a:pt x="24646" y="63741"/>
                    <a:pt x="25447" y="63833"/>
                    <a:pt x="26279" y="63833"/>
                  </a:cubicBezTo>
                  <a:cubicBezTo>
                    <a:pt x="26402" y="63833"/>
                    <a:pt x="26556" y="63803"/>
                    <a:pt x="26710" y="63803"/>
                  </a:cubicBezTo>
                  <a:cubicBezTo>
                    <a:pt x="27264" y="63803"/>
                    <a:pt x="27788" y="63741"/>
                    <a:pt x="28343" y="63679"/>
                  </a:cubicBezTo>
                  <a:cubicBezTo>
                    <a:pt x="28373" y="63556"/>
                    <a:pt x="28343" y="63494"/>
                    <a:pt x="28312" y="63433"/>
                  </a:cubicBezTo>
                  <a:cubicBezTo>
                    <a:pt x="28127" y="62940"/>
                    <a:pt x="27973" y="62478"/>
                    <a:pt x="27788" y="61985"/>
                  </a:cubicBezTo>
                  <a:cubicBezTo>
                    <a:pt x="27727" y="61831"/>
                    <a:pt x="27757" y="61800"/>
                    <a:pt x="27881" y="61769"/>
                  </a:cubicBezTo>
                  <a:cubicBezTo>
                    <a:pt x="28096" y="61708"/>
                    <a:pt x="28312" y="61646"/>
                    <a:pt x="28527" y="61584"/>
                  </a:cubicBezTo>
                  <a:cubicBezTo>
                    <a:pt x="28897" y="61461"/>
                    <a:pt x="29236" y="61338"/>
                    <a:pt x="29606" y="61184"/>
                  </a:cubicBezTo>
                  <a:cubicBezTo>
                    <a:pt x="29791" y="61122"/>
                    <a:pt x="29975" y="61030"/>
                    <a:pt x="30160" y="60937"/>
                  </a:cubicBezTo>
                  <a:lnTo>
                    <a:pt x="30160" y="60414"/>
                  </a:lnTo>
                  <a:cubicBezTo>
                    <a:pt x="30006" y="60445"/>
                    <a:pt x="29821" y="60506"/>
                    <a:pt x="29637" y="60568"/>
                  </a:cubicBezTo>
                  <a:cubicBezTo>
                    <a:pt x="29267" y="60691"/>
                    <a:pt x="28866" y="60722"/>
                    <a:pt x="28466" y="60814"/>
                  </a:cubicBezTo>
                  <a:cubicBezTo>
                    <a:pt x="27819" y="60937"/>
                    <a:pt x="27141" y="60968"/>
                    <a:pt x="26463" y="60968"/>
                  </a:cubicBezTo>
                  <a:lnTo>
                    <a:pt x="26063" y="60968"/>
                  </a:lnTo>
                  <a:cubicBezTo>
                    <a:pt x="25724" y="60968"/>
                    <a:pt x="25354" y="60907"/>
                    <a:pt x="24985" y="60876"/>
                  </a:cubicBezTo>
                  <a:cubicBezTo>
                    <a:pt x="24245" y="60814"/>
                    <a:pt x="23506" y="60599"/>
                    <a:pt x="22797" y="60414"/>
                  </a:cubicBezTo>
                  <a:cubicBezTo>
                    <a:pt x="22643" y="60383"/>
                    <a:pt x="22489" y="60321"/>
                    <a:pt x="22335" y="60260"/>
                  </a:cubicBezTo>
                  <a:cubicBezTo>
                    <a:pt x="21935" y="60075"/>
                    <a:pt x="21503" y="59921"/>
                    <a:pt x="21072" y="59736"/>
                  </a:cubicBezTo>
                  <a:cubicBezTo>
                    <a:pt x="20949" y="59674"/>
                    <a:pt x="20826" y="59613"/>
                    <a:pt x="20703" y="59551"/>
                  </a:cubicBezTo>
                  <a:cubicBezTo>
                    <a:pt x="20548" y="59459"/>
                    <a:pt x="20394" y="59366"/>
                    <a:pt x="20240" y="59274"/>
                  </a:cubicBezTo>
                  <a:cubicBezTo>
                    <a:pt x="19285" y="58812"/>
                    <a:pt x="18484" y="58134"/>
                    <a:pt x="17653" y="57456"/>
                  </a:cubicBezTo>
                  <a:cubicBezTo>
                    <a:pt x="17560" y="57395"/>
                    <a:pt x="17499" y="57302"/>
                    <a:pt x="17406" y="57241"/>
                  </a:cubicBezTo>
                  <a:cubicBezTo>
                    <a:pt x="17036" y="56809"/>
                    <a:pt x="16636" y="56409"/>
                    <a:pt x="16235" y="56008"/>
                  </a:cubicBezTo>
                  <a:cubicBezTo>
                    <a:pt x="16143" y="55916"/>
                    <a:pt x="16051" y="55793"/>
                    <a:pt x="15958" y="55669"/>
                  </a:cubicBezTo>
                  <a:cubicBezTo>
                    <a:pt x="15866" y="55577"/>
                    <a:pt x="15773" y="55423"/>
                    <a:pt x="15681" y="55331"/>
                  </a:cubicBezTo>
                  <a:cubicBezTo>
                    <a:pt x="14880" y="54314"/>
                    <a:pt x="14233" y="53205"/>
                    <a:pt x="13586" y="52096"/>
                  </a:cubicBezTo>
                  <a:cubicBezTo>
                    <a:pt x="13524" y="51973"/>
                    <a:pt x="13494" y="51880"/>
                    <a:pt x="13432" y="51757"/>
                  </a:cubicBezTo>
                  <a:cubicBezTo>
                    <a:pt x="13247" y="51356"/>
                    <a:pt x="13093" y="50956"/>
                    <a:pt x="12908" y="50555"/>
                  </a:cubicBezTo>
                  <a:cubicBezTo>
                    <a:pt x="12477" y="49693"/>
                    <a:pt x="12200" y="48738"/>
                    <a:pt x="11892" y="47814"/>
                  </a:cubicBezTo>
                  <a:cubicBezTo>
                    <a:pt x="11645" y="47105"/>
                    <a:pt x="11522" y="46397"/>
                    <a:pt x="11337" y="45657"/>
                  </a:cubicBezTo>
                  <a:cubicBezTo>
                    <a:pt x="11091" y="44702"/>
                    <a:pt x="10998" y="43685"/>
                    <a:pt x="10875" y="42700"/>
                  </a:cubicBezTo>
                  <a:cubicBezTo>
                    <a:pt x="10783" y="41960"/>
                    <a:pt x="10721" y="41221"/>
                    <a:pt x="10721" y="40482"/>
                  </a:cubicBezTo>
                  <a:cubicBezTo>
                    <a:pt x="10721" y="40266"/>
                    <a:pt x="10690" y="40050"/>
                    <a:pt x="10690" y="39835"/>
                  </a:cubicBezTo>
                  <a:cubicBezTo>
                    <a:pt x="10659" y="39342"/>
                    <a:pt x="10659" y="38880"/>
                    <a:pt x="10690" y="38417"/>
                  </a:cubicBezTo>
                  <a:cubicBezTo>
                    <a:pt x="10752" y="37771"/>
                    <a:pt x="10783" y="37154"/>
                    <a:pt x="10783" y="36538"/>
                  </a:cubicBezTo>
                  <a:cubicBezTo>
                    <a:pt x="10813" y="36261"/>
                    <a:pt x="10844" y="36015"/>
                    <a:pt x="10875" y="35737"/>
                  </a:cubicBezTo>
                  <a:close/>
                  <a:moveTo>
                    <a:pt x="19409" y="64111"/>
                  </a:moveTo>
                  <a:cubicBezTo>
                    <a:pt x="19439" y="64111"/>
                    <a:pt x="19470" y="64141"/>
                    <a:pt x="19501" y="64172"/>
                  </a:cubicBezTo>
                  <a:cubicBezTo>
                    <a:pt x="19501" y="64234"/>
                    <a:pt x="19470" y="64265"/>
                    <a:pt x="19439" y="64295"/>
                  </a:cubicBezTo>
                  <a:cubicBezTo>
                    <a:pt x="19316" y="64326"/>
                    <a:pt x="19224" y="64357"/>
                    <a:pt x="19101" y="64419"/>
                  </a:cubicBezTo>
                  <a:cubicBezTo>
                    <a:pt x="18546" y="64604"/>
                    <a:pt x="17991" y="64788"/>
                    <a:pt x="17437" y="65004"/>
                  </a:cubicBezTo>
                  <a:cubicBezTo>
                    <a:pt x="17437" y="65035"/>
                    <a:pt x="17406" y="65035"/>
                    <a:pt x="17375" y="65035"/>
                  </a:cubicBezTo>
                  <a:lnTo>
                    <a:pt x="17129" y="65035"/>
                  </a:lnTo>
                  <a:cubicBezTo>
                    <a:pt x="17036" y="65035"/>
                    <a:pt x="16975" y="65066"/>
                    <a:pt x="16882" y="65066"/>
                  </a:cubicBezTo>
                  <a:lnTo>
                    <a:pt x="16852" y="65066"/>
                  </a:lnTo>
                  <a:cubicBezTo>
                    <a:pt x="16143" y="65035"/>
                    <a:pt x="15404" y="65004"/>
                    <a:pt x="14695" y="64973"/>
                  </a:cubicBezTo>
                  <a:cubicBezTo>
                    <a:pt x="14541" y="64973"/>
                    <a:pt x="14387" y="64942"/>
                    <a:pt x="14233" y="64942"/>
                  </a:cubicBezTo>
                  <a:cubicBezTo>
                    <a:pt x="14171" y="64912"/>
                    <a:pt x="14110" y="64912"/>
                    <a:pt x="14079" y="64912"/>
                  </a:cubicBezTo>
                  <a:lnTo>
                    <a:pt x="14017" y="64819"/>
                  </a:lnTo>
                  <a:cubicBezTo>
                    <a:pt x="13987" y="64788"/>
                    <a:pt x="14048" y="64758"/>
                    <a:pt x="14079" y="64758"/>
                  </a:cubicBezTo>
                  <a:lnTo>
                    <a:pt x="14295" y="64758"/>
                  </a:lnTo>
                  <a:cubicBezTo>
                    <a:pt x="15188" y="64819"/>
                    <a:pt x="16081" y="64850"/>
                    <a:pt x="16975" y="64912"/>
                  </a:cubicBezTo>
                  <a:cubicBezTo>
                    <a:pt x="17683" y="64665"/>
                    <a:pt x="18361" y="64419"/>
                    <a:pt x="19070" y="64203"/>
                  </a:cubicBezTo>
                  <a:cubicBezTo>
                    <a:pt x="19162" y="64172"/>
                    <a:pt x="19285" y="64141"/>
                    <a:pt x="19378" y="64111"/>
                  </a:cubicBezTo>
                  <a:close/>
                  <a:moveTo>
                    <a:pt x="21473" y="64973"/>
                  </a:moveTo>
                  <a:cubicBezTo>
                    <a:pt x="21503" y="64973"/>
                    <a:pt x="21534" y="64973"/>
                    <a:pt x="21565" y="65004"/>
                  </a:cubicBezTo>
                  <a:cubicBezTo>
                    <a:pt x="21596" y="65066"/>
                    <a:pt x="21565" y="65096"/>
                    <a:pt x="21503" y="65127"/>
                  </a:cubicBezTo>
                  <a:lnTo>
                    <a:pt x="21442" y="65158"/>
                  </a:lnTo>
                  <a:cubicBezTo>
                    <a:pt x="20857" y="65404"/>
                    <a:pt x="20271" y="65651"/>
                    <a:pt x="19717" y="65928"/>
                  </a:cubicBezTo>
                  <a:cubicBezTo>
                    <a:pt x="19624" y="65959"/>
                    <a:pt x="19532" y="65990"/>
                    <a:pt x="19439" y="65990"/>
                  </a:cubicBezTo>
                  <a:cubicBezTo>
                    <a:pt x="19378" y="65990"/>
                    <a:pt x="19285" y="65959"/>
                    <a:pt x="19224" y="65928"/>
                  </a:cubicBezTo>
                  <a:cubicBezTo>
                    <a:pt x="19285" y="65897"/>
                    <a:pt x="19347" y="65867"/>
                    <a:pt x="19409" y="65836"/>
                  </a:cubicBezTo>
                  <a:cubicBezTo>
                    <a:pt x="19994" y="65589"/>
                    <a:pt x="20579" y="65343"/>
                    <a:pt x="21134" y="65096"/>
                  </a:cubicBezTo>
                  <a:cubicBezTo>
                    <a:pt x="21226" y="65066"/>
                    <a:pt x="21319" y="65004"/>
                    <a:pt x="21442" y="64973"/>
                  </a:cubicBezTo>
                  <a:close/>
                  <a:moveTo>
                    <a:pt x="29883" y="65158"/>
                  </a:moveTo>
                  <a:lnTo>
                    <a:pt x="29852" y="65220"/>
                  </a:lnTo>
                  <a:cubicBezTo>
                    <a:pt x="29729" y="65343"/>
                    <a:pt x="29606" y="65466"/>
                    <a:pt x="29452" y="65528"/>
                  </a:cubicBezTo>
                  <a:cubicBezTo>
                    <a:pt x="29359" y="65651"/>
                    <a:pt x="29205" y="65774"/>
                    <a:pt x="29082" y="65836"/>
                  </a:cubicBezTo>
                  <a:cubicBezTo>
                    <a:pt x="28805" y="66082"/>
                    <a:pt x="28527" y="66298"/>
                    <a:pt x="28219" y="66514"/>
                  </a:cubicBezTo>
                  <a:cubicBezTo>
                    <a:pt x="28343" y="66298"/>
                    <a:pt x="28558" y="66113"/>
                    <a:pt x="29020" y="65805"/>
                  </a:cubicBezTo>
                  <a:cubicBezTo>
                    <a:pt x="29144" y="65651"/>
                    <a:pt x="29267" y="65559"/>
                    <a:pt x="29421" y="65497"/>
                  </a:cubicBezTo>
                  <a:cubicBezTo>
                    <a:pt x="29513" y="65343"/>
                    <a:pt x="29667" y="65281"/>
                    <a:pt x="29791" y="65189"/>
                  </a:cubicBezTo>
                  <a:lnTo>
                    <a:pt x="29883" y="65158"/>
                  </a:lnTo>
                  <a:close/>
                  <a:moveTo>
                    <a:pt x="25755" y="65651"/>
                  </a:moveTo>
                  <a:lnTo>
                    <a:pt x="25755" y="65651"/>
                  </a:lnTo>
                  <a:cubicBezTo>
                    <a:pt x="25816" y="65743"/>
                    <a:pt x="25755" y="65774"/>
                    <a:pt x="25724" y="65805"/>
                  </a:cubicBezTo>
                  <a:cubicBezTo>
                    <a:pt x="25139" y="66144"/>
                    <a:pt x="24584" y="66483"/>
                    <a:pt x="24030" y="66852"/>
                  </a:cubicBezTo>
                  <a:cubicBezTo>
                    <a:pt x="23968" y="66852"/>
                    <a:pt x="23937" y="66883"/>
                    <a:pt x="23876" y="66883"/>
                  </a:cubicBezTo>
                  <a:cubicBezTo>
                    <a:pt x="23845" y="66883"/>
                    <a:pt x="23814" y="66883"/>
                    <a:pt x="23752" y="66852"/>
                  </a:cubicBezTo>
                  <a:cubicBezTo>
                    <a:pt x="24430" y="66452"/>
                    <a:pt x="25077" y="66051"/>
                    <a:pt x="25755" y="65651"/>
                  </a:cubicBezTo>
                  <a:close/>
                  <a:moveTo>
                    <a:pt x="27819" y="65559"/>
                  </a:moveTo>
                  <a:lnTo>
                    <a:pt x="27850" y="65589"/>
                  </a:lnTo>
                  <a:lnTo>
                    <a:pt x="27850" y="65620"/>
                  </a:lnTo>
                  <a:cubicBezTo>
                    <a:pt x="27819" y="65651"/>
                    <a:pt x="27757" y="65713"/>
                    <a:pt x="27727" y="65743"/>
                  </a:cubicBezTo>
                  <a:cubicBezTo>
                    <a:pt x="27264" y="66051"/>
                    <a:pt x="26833" y="66390"/>
                    <a:pt x="26371" y="66698"/>
                  </a:cubicBezTo>
                  <a:cubicBezTo>
                    <a:pt x="26248" y="66791"/>
                    <a:pt x="26155" y="66883"/>
                    <a:pt x="26001" y="66883"/>
                  </a:cubicBezTo>
                  <a:lnTo>
                    <a:pt x="25971" y="66883"/>
                  </a:lnTo>
                  <a:cubicBezTo>
                    <a:pt x="25971" y="66791"/>
                    <a:pt x="26032" y="66760"/>
                    <a:pt x="26094" y="66729"/>
                  </a:cubicBezTo>
                  <a:cubicBezTo>
                    <a:pt x="26648" y="66329"/>
                    <a:pt x="27172" y="65959"/>
                    <a:pt x="27696" y="65589"/>
                  </a:cubicBezTo>
                  <a:lnTo>
                    <a:pt x="27819" y="65559"/>
                  </a:lnTo>
                  <a:close/>
                  <a:moveTo>
                    <a:pt x="20271" y="66791"/>
                  </a:moveTo>
                  <a:cubicBezTo>
                    <a:pt x="20117" y="66791"/>
                    <a:pt x="19994" y="66822"/>
                    <a:pt x="19840" y="66852"/>
                  </a:cubicBezTo>
                  <a:cubicBezTo>
                    <a:pt x="19655" y="66883"/>
                    <a:pt x="19501" y="66914"/>
                    <a:pt x="19316" y="66914"/>
                  </a:cubicBezTo>
                  <a:cubicBezTo>
                    <a:pt x="19285" y="66914"/>
                    <a:pt x="19285" y="66883"/>
                    <a:pt x="19255" y="66883"/>
                  </a:cubicBezTo>
                  <a:cubicBezTo>
                    <a:pt x="19162" y="66883"/>
                    <a:pt x="19101" y="66945"/>
                    <a:pt x="19039" y="66945"/>
                  </a:cubicBezTo>
                  <a:cubicBezTo>
                    <a:pt x="18947" y="66945"/>
                    <a:pt x="18885" y="66976"/>
                    <a:pt x="18792" y="66976"/>
                  </a:cubicBezTo>
                  <a:cubicBezTo>
                    <a:pt x="18762" y="66976"/>
                    <a:pt x="18700" y="66976"/>
                    <a:pt x="18638" y="66945"/>
                  </a:cubicBezTo>
                  <a:cubicBezTo>
                    <a:pt x="18947" y="66883"/>
                    <a:pt x="19840" y="66791"/>
                    <a:pt x="20271" y="66791"/>
                  </a:cubicBezTo>
                  <a:close/>
                  <a:moveTo>
                    <a:pt x="339" y="35737"/>
                  </a:moveTo>
                  <a:cubicBezTo>
                    <a:pt x="308" y="35953"/>
                    <a:pt x="277" y="36138"/>
                    <a:pt x="247" y="36353"/>
                  </a:cubicBezTo>
                  <a:cubicBezTo>
                    <a:pt x="216" y="36692"/>
                    <a:pt x="216" y="37031"/>
                    <a:pt x="185" y="37370"/>
                  </a:cubicBezTo>
                  <a:cubicBezTo>
                    <a:pt x="123" y="37678"/>
                    <a:pt x="123" y="37986"/>
                    <a:pt x="93" y="38294"/>
                  </a:cubicBezTo>
                  <a:cubicBezTo>
                    <a:pt x="93" y="38695"/>
                    <a:pt x="93" y="39064"/>
                    <a:pt x="62" y="39465"/>
                  </a:cubicBezTo>
                  <a:cubicBezTo>
                    <a:pt x="31" y="40019"/>
                    <a:pt x="0" y="40574"/>
                    <a:pt x="62" y="41128"/>
                  </a:cubicBezTo>
                  <a:cubicBezTo>
                    <a:pt x="123" y="42053"/>
                    <a:pt x="154" y="42977"/>
                    <a:pt x="247" y="43901"/>
                  </a:cubicBezTo>
                  <a:cubicBezTo>
                    <a:pt x="339" y="44610"/>
                    <a:pt x="431" y="45287"/>
                    <a:pt x="524" y="45996"/>
                  </a:cubicBezTo>
                  <a:cubicBezTo>
                    <a:pt x="616" y="46643"/>
                    <a:pt x="801" y="47259"/>
                    <a:pt x="894" y="47875"/>
                  </a:cubicBezTo>
                  <a:cubicBezTo>
                    <a:pt x="1017" y="48522"/>
                    <a:pt x="1202" y="49169"/>
                    <a:pt x="1356" y="49785"/>
                  </a:cubicBezTo>
                  <a:cubicBezTo>
                    <a:pt x="1633" y="50679"/>
                    <a:pt x="1910" y="51572"/>
                    <a:pt x="2249" y="52435"/>
                  </a:cubicBezTo>
                  <a:cubicBezTo>
                    <a:pt x="2526" y="53174"/>
                    <a:pt x="2865" y="53913"/>
                    <a:pt x="3173" y="54622"/>
                  </a:cubicBezTo>
                  <a:cubicBezTo>
                    <a:pt x="3389" y="55115"/>
                    <a:pt x="3635" y="55577"/>
                    <a:pt x="3913" y="56039"/>
                  </a:cubicBezTo>
                  <a:cubicBezTo>
                    <a:pt x="4190" y="56532"/>
                    <a:pt x="4467" y="57025"/>
                    <a:pt x="4775" y="57518"/>
                  </a:cubicBezTo>
                  <a:cubicBezTo>
                    <a:pt x="4991" y="57826"/>
                    <a:pt x="5207" y="58165"/>
                    <a:pt x="5422" y="58473"/>
                  </a:cubicBezTo>
                  <a:cubicBezTo>
                    <a:pt x="5699" y="58873"/>
                    <a:pt x="6008" y="59243"/>
                    <a:pt x="6316" y="59613"/>
                  </a:cubicBezTo>
                  <a:cubicBezTo>
                    <a:pt x="6500" y="59859"/>
                    <a:pt x="6655" y="60075"/>
                    <a:pt x="6839" y="60291"/>
                  </a:cubicBezTo>
                  <a:cubicBezTo>
                    <a:pt x="7394" y="60907"/>
                    <a:pt x="8041" y="61492"/>
                    <a:pt x="8626" y="62108"/>
                  </a:cubicBezTo>
                  <a:cubicBezTo>
                    <a:pt x="8811" y="62262"/>
                    <a:pt x="8996" y="62447"/>
                    <a:pt x="9211" y="62601"/>
                  </a:cubicBezTo>
                  <a:cubicBezTo>
                    <a:pt x="10259" y="63402"/>
                    <a:pt x="11276" y="64203"/>
                    <a:pt x="12385" y="64912"/>
                  </a:cubicBezTo>
                  <a:cubicBezTo>
                    <a:pt x="12939" y="65281"/>
                    <a:pt x="13494" y="65620"/>
                    <a:pt x="14110" y="65897"/>
                  </a:cubicBezTo>
                  <a:cubicBezTo>
                    <a:pt x="14418" y="66021"/>
                    <a:pt x="14726" y="66144"/>
                    <a:pt x="15003" y="66329"/>
                  </a:cubicBezTo>
                  <a:cubicBezTo>
                    <a:pt x="15188" y="66421"/>
                    <a:pt x="15404" y="66390"/>
                    <a:pt x="15558" y="66514"/>
                  </a:cubicBezTo>
                  <a:cubicBezTo>
                    <a:pt x="15712" y="66606"/>
                    <a:pt x="15866" y="66668"/>
                    <a:pt x="16051" y="66698"/>
                  </a:cubicBezTo>
                  <a:cubicBezTo>
                    <a:pt x="16451" y="66822"/>
                    <a:pt x="16821" y="66945"/>
                    <a:pt x="17221" y="67068"/>
                  </a:cubicBezTo>
                  <a:cubicBezTo>
                    <a:pt x="17591" y="67191"/>
                    <a:pt x="17961" y="67284"/>
                    <a:pt x="18330" y="67345"/>
                  </a:cubicBezTo>
                  <a:cubicBezTo>
                    <a:pt x="18484" y="67345"/>
                    <a:pt x="18638" y="67376"/>
                    <a:pt x="18792" y="67407"/>
                  </a:cubicBezTo>
                  <a:cubicBezTo>
                    <a:pt x="19532" y="67530"/>
                    <a:pt x="20240" y="67592"/>
                    <a:pt x="20980" y="67592"/>
                  </a:cubicBezTo>
                  <a:lnTo>
                    <a:pt x="21134" y="67592"/>
                  </a:lnTo>
                  <a:cubicBezTo>
                    <a:pt x="21411" y="67592"/>
                    <a:pt x="21688" y="67623"/>
                    <a:pt x="21966" y="67653"/>
                  </a:cubicBezTo>
                  <a:cubicBezTo>
                    <a:pt x="22274" y="67684"/>
                    <a:pt x="22582" y="67684"/>
                    <a:pt x="22890" y="67684"/>
                  </a:cubicBezTo>
                  <a:lnTo>
                    <a:pt x="23105" y="67684"/>
                  </a:lnTo>
                  <a:cubicBezTo>
                    <a:pt x="24153" y="67653"/>
                    <a:pt x="25200" y="67592"/>
                    <a:pt x="26248" y="67345"/>
                  </a:cubicBezTo>
                  <a:cubicBezTo>
                    <a:pt x="26864" y="67222"/>
                    <a:pt x="27480" y="67099"/>
                    <a:pt x="28065" y="66883"/>
                  </a:cubicBezTo>
                  <a:cubicBezTo>
                    <a:pt x="28774" y="66668"/>
                    <a:pt x="29483" y="66390"/>
                    <a:pt x="30160" y="66082"/>
                  </a:cubicBezTo>
                  <a:lnTo>
                    <a:pt x="30160" y="63864"/>
                  </a:lnTo>
                  <a:cubicBezTo>
                    <a:pt x="29821" y="63926"/>
                    <a:pt x="29452" y="63987"/>
                    <a:pt x="29082" y="64049"/>
                  </a:cubicBezTo>
                  <a:lnTo>
                    <a:pt x="28990" y="64049"/>
                  </a:lnTo>
                  <a:cubicBezTo>
                    <a:pt x="28620" y="64188"/>
                    <a:pt x="28250" y="64205"/>
                    <a:pt x="27868" y="64205"/>
                  </a:cubicBezTo>
                  <a:cubicBezTo>
                    <a:pt x="27740" y="64205"/>
                    <a:pt x="27611" y="64203"/>
                    <a:pt x="27480" y="64203"/>
                  </a:cubicBezTo>
                  <a:cubicBezTo>
                    <a:pt x="27234" y="64203"/>
                    <a:pt x="26956" y="64234"/>
                    <a:pt x="26710" y="64265"/>
                  </a:cubicBezTo>
                  <a:lnTo>
                    <a:pt x="26371" y="64265"/>
                  </a:lnTo>
                  <a:cubicBezTo>
                    <a:pt x="25755" y="64172"/>
                    <a:pt x="25170" y="64111"/>
                    <a:pt x="24584" y="64080"/>
                  </a:cubicBezTo>
                  <a:cubicBezTo>
                    <a:pt x="24276" y="64049"/>
                    <a:pt x="24030" y="63926"/>
                    <a:pt x="23752" y="63864"/>
                  </a:cubicBezTo>
                  <a:cubicBezTo>
                    <a:pt x="23444" y="63803"/>
                    <a:pt x="23136" y="63679"/>
                    <a:pt x="22828" y="63648"/>
                  </a:cubicBezTo>
                  <a:cubicBezTo>
                    <a:pt x="22582" y="63618"/>
                    <a:pt x="22366" y="63525"/>
                    <a:pt x="22181" y="63433"/>
                  </a:cubicBezTo>
                  <a:cubicBezTo>
                    <a:pt x="21688" y="63186"/>
                    <a:pt x="21226" y="62971"/>
                    <a:pt x="20703" y="62817"/>
                  </a:cubicBezTo>
                  <a:cubicBezTo>
                    <a:pt x="20610" y="62786"/>
                    <a:pt x="20487" y="62755"/>
                    <a:pt x="20394" y="62693"/>
                  </a:cubicBezTo>
                  <a:cubicBezTo>
                    <a:pt x="19871" y="62324"/>
                    <a:pt x="19347" y="61985"/>
                    <a:pt x="18792" y="61738"/>
                  </a:cubicBezTo>
                  <a:cubicBezTo>
                    <a:pt x="18700" y="61677"/>
                    <a:pt x="18608" y="61646"/>
                    <a:pt x="18515" y="61554"/>
                  </a:cubicBezTo>
                  <a:cubicBezTo>
                    <a:pt x="18022" y="61122"/>
                    <a:pt x="17499" y="60722"/>
                    <a:pt x="16944" y="60352"/>
                  </a:cubicBezTo>
                  <a:cubicBezTo>
                    <a:pt x="16852" y="60291"/>
                    <a:pt x="16790" y="60229"/>
                    <a:pt x="16698" y="60136"/>
                  </a:cubicBezTo>
                  <a:cubicBezTo>
                    <a:pt x="16328" y="59674"/>
                    <a:pt x="15866" y="59274"/>
                    <a:pt x="15435" y="58873"/>
                  </a:cubicBezTo>
                  <a:cubicBezTo>
                    <a:pt x="15219" y="58627"/>
                    <a:pt x="14972" y="58411"/>
                    <a:pt x="14788" y="58134"/>
                  </a:cubicBezTo>
                  <a:cubicBezTo>
                    <a:pt x="14603" y="57857"/>
                    <a:pt x="14356" y="57579"/>
                    <a:pt x="14141" y="57302"/>
                  </a:cubicBezTo>
                  <a:cubicBezTo>
                    <a:pt x="14017" y="57148"/>
                    <a:pt x="13894" y="57025"/>
                    <a:pt x="13740" y="56963"/>
                  </a:cubicBezTo>
                  <a:cubicBezTo>
                    <a:pt x="13586" y="56871"/>
                    <a:pt x="13432" y="56779"/>
                    <a:pt x="13340" y="56594"/>
                  </a:cubicBezTo>
                  <a:cubicBezTo>
                    <a:pt x="13309" y="56563"/>
                    <a:pt x="13278" y="56563"/>
                    <a:pt x="13247" y="56563"/>
                  </a:cubicBezTo>
                  <a:lnTo>
                    <a:pt x="13155" y="56563"/>
                  </a:lnTo>
                  <a:cubicBezTo>
                    <a:pt x="13124" y="56594"/>
                    <a:pt x="13093" y="56594"/>
                    <a:pt x="13062" y="56594"/>
                  </a:cubicBezTo>
                  <a:cubicBezTo>
                    <a:pt x="13032" y="56594"/>
                    <a:pt x="13001" y="56563"/>
                    <a:pt x="12970" y="56532"/>
                  </a:cubicBezTo>
                  <a:lnTo>
                    <a:pt x="12847" y="56440"/>
                  </a:lnTo>
                  <a:cubicBezTo>
                    <a:pt x="12539" y="56224"/>
                    <a:pt x="12231" y="56039"/>
                    <a:pt x="12015" y="55762"/>
                  </a:cubicBezTo>
                  <a:cubicBezTo>
                    <a:pt x="11830" y="55515"/>
                    <a:pt x="11738" y="55207"/>
                    <a:pt x="11584" y="54930"/>
                  </a:cubicBezTo>
                  <a:cubicBezTo>
                    <a:pt x="11553" y="54868"/>
                    <a:pt x="11522" y="54807"/>
                    <a:pt x="11491" y="54714"/>
                  </a:cubicBezTo>
                  <a:cubicBezTo>
                    <a:pt x="11430" y="54622"/>
                    <a:pt x="11399" y="54560"/>
                    <a:pt x="11337" y="54560"/>
                  </a:cubicBezTo>
                  <a:cubicBezTo>
                    <a:pt x="11306" y="54560"/>
                    <a:pt x="11245" y="54591"/>
                    <a:pt x="11183" y="54591"/>
                  </a:cubicBezTo>
                  <a:cubicBezTo>
                    <a:pt x="11152" y="54622"/>
                    <a:pt x="11091" y="54622"/>
                    <a:pt x="11060" y="54622"/>
                  </a:cubicBezTo>
                  <a:cubicBezTo>
                    <a:pt x="11029" y="54622"/>
                    <a:pt x="10998" y="54622"/>
                    <a:pt x="10937" y="54560"/>
                  </a:cubicBezTo>
                  <a:cubicBezTo>
                    <a:pt x="10844" y="54437"/>
                    <a:pt x="10690" y="54437"/>
                    <a:pt x="10536" y="54376"/>
                  </a:cubicBezTo>
                  <a:cubicBezTo>
                    <a:pt x="10413" y="54345"/>
                    <a:pt x="10382" y="54283"/>
                    <a:pt x="10321" y="54191"/>
                  </a:cubicBezTo>
                  <a:cubicBezTo>
                    <a:pt x="10136" y="53605"/>
                    <a:pt x="9920" y="53051"/>
                    <a:pt x="9704" y="52496"/>
                  </a:cubicBezTo>
                  <a:cubicBezTo>
                    <a:pt x="9674" y="52342"/>
                    <a:pt x="9674" y="52219"/>
                    <a:pt x="9735" y="52096"/>
                  </a:cubicBezTo>
                  <a:cubicBezTo>
                    <a:pt x="9858" y="51849"/>
                    <a:pt x="9889" y="51788"/>
                    <a:pt x="9550" y="51634"/>
                  </a:cubicBezTo>
                  <a:cubicBezTo>
                    <a:pt x="9304" y="51510"/>
                    <a:pt x="9057" y="51510"/>
                    <a:pt x="8811" y="51449"/>
                  </a:cubicBezTo>
                  <a:cubicBezTo>
                    <a:pt x="8657" y="51387"/>
                    <a:pt x="8503" y="51387"/>
                    <a:pt x="8349" y="51356"/>
                  </a:cubicBezTo>
                  <a:cubicBezTo>
                    <a:pt x="8287" y="51326"/>
                    <a:pt x="8226" y="51295"/>
                    <a:pt x="8195" y="51202"/>
                  </a:cubicBezTo>
                  <a:cubicBezTo>
                    <a:pt x="8133" y="50833"/>
                    <a:pt x="8041" y="50494"/>
                    <a:pt x="7979" y="50124"/>
                  </a:cubicBezTo>
                  <a:cubicBezTo>
                    <a:pt x="7948" y="50032"/>
                    <a:pt x="7948" y="49939"/>
                    <a:pt x="7979" y="49847"/>
                  </a:cubicBezTo>
                  <a:cubicBezTo>
                    <a:pt x="8010" y="49631"/>
                    <a:pt x="8041" y="49416"/>
                    <a:pt x="8072" y="49200"/>
                  </a:cubicBezTo>
                  <a:lnTo>
                    <a:pt x="8195" y="49200"/>
                  </a:lnTo>
                  <a:cubicBezTo>
                    <a:pt x="8287" y="49200"/>
                    <a:pt x="8380" y="49262"/>
                    <a:pt x="8472" y="49262"/>
                  </a:cubicBezTo>
                  <a:cubicBezTo>
                    <a:pt x="8534" y="49262"/>
                    <a:pt x="8565" y="49292"/>
                    <a:pt x="8595" y="49292"/>
                  </a:cubicBezTo>
                  <a:cubicBezTo>
                    <a:pt x="8688" y="49292"/>
                    <a:pt x="8719" y="49231"/>
                    <a:pt x="8780" y="49138"/>
                  </a:cubicBezTo>
                  <a:cubicBezTo>
                    <a:pt x="8965" y="48769"/>
                    <a:pt x="8996" y="48769"/>
                    <a:pt x="8595" y="48553"/>
                  </a:cubicBezTo>
                  <a:cubicBezTo>
                    <a:pt x="8503" y="48491"/>
                    <a:pt x="8411" y="48461"/>
                    <a:pt x="8287" y="48430"/>
                  </a:cubicBezTo>
                  <a:cubicBezTo>
                    <a:pt x="7918" y="48337"/>
                    <a:pt x="7517" y="48214"/>
                    <a:pt x="7147" y="48122"/>
                  </a:cubicBezTo>
                  <a:cubicBezTo>
                    <a:pt x="6993" y="48091"/>
                    <a:pt x="6932" y="47998"/>
                    <a:pt x="6901" y="47844"/>
                  </a:cubicBezTo>
                  <a:cubicBezTo>
                    <a:pt x="6778" y="47167"/>
                    <a:pt x="6839" y="46458"/>
                    <a:pt x="6870" y="45750"/>
                  </a:cubicBezTo>
                  <a:lnTo>
                    <a:pt x="6963" y="45750"/>
                  </a:lnTo>
                  <a:cubicBezTo>
                    <a:pt x="7055" y="45750"/>
                    <a:pt x="7147" y="45811"/>
                    <a:pt x="7209" y="45842"/>
                  </a:cubicBezTo>
                  <a:cubicBezTo>
                    <a:pt x="7455" y="45904"/>
                    <a:pt x="7671" y="45996"/>
                    <a:pt x="7856" y="46058"/>
                  </a:cubicBezTo>
                  <a:cubicBezTo>
                    <a:pt x="7887" y="46088"/>
                    <a:pt x="7918" y="46088"/>
                    <a:pt x="7948" y="46088"/>
                  </a:cubicBezTo>
                  <a:cubicBezTo>
                    <a:pt x="7979" y="46088"/>
                    <a:pt x="8041" y="46058"/>
                    <a:pt x="8072" y="46027"/>
                  </a:cubicBezTo>
                  <a:cubicBezTo>
                    <a:pt x="8349" y="45657"/>
                    <a:pt x="8349" y="45596"/>
                    <a:pt x="7979" y="45318"/>
                  </a:cubicBezTo>
                  <a:cubicBezTo>
                    <a:pt x="7887" y="45257"/>
                    <a:pt x="7764" y="45226"/>
                    <a:pt x="7671" y="45164"/>
                  </a:cubicBezTo>
                  <a:cubicBezTo>
                    <a:pt x="7024" y="44918"/>
                    <a:pt x="6377" y="44671"/>
                    <a:pt x="5730" y="44425"/>
                  </a:cubicBezTo>
                  <a:cubicBezTo>
                    <a:pt x="5576" y="44363"/>
                    <a:pt x="5422" y="44302"/>
                    <a:pt x="5330" y="44148"/>
                  </a:cubicBezTo>
                  <a:cubicBezTo>
                    <a:pt x="5299" y="44117"/>
                    <a:pt x="5299" y="44086"/>
                    <a:pt x="5330" y="44055"/>
                  </a:cubicBezTo>
                  <a:lnTo>
                    <a:pt x="5330" y="43994"/>
                  </a:lnTo>
                  <a:lnTo>
                    <a:pt x="5361" y="43994"/>
                  </a:lnTo>
                  <a:cubicBezTo>
                    <a:pt x="5330" y="43994"/>
                    <a:pt x="5330" y="44024"/>
                    <a:pt x="5330" y="44024"/>
                  </a:cubicBezTo>
                  <a:cubicBezTo>
                    <a:pt x="5484" y="44024"/>
                    <a:pt x="5515" y="43901"/>
                    <a:pt x="5545" y="43809"/>
                  </a:cubicBezTo>
                  <a:cubicBezTo>
                    <a:pt x="5699" y="43408"/>
                    <a:pt x="5823" y="42977"/>
                    <a:pt x="5977" y="42576"/>
                  </a:cubicBezTo>
                  <a:cubicBezTo>
                    <a:pt x="6038" y="42422"/>
                    <a:pt x="6100" y="42268"/>
                    <a:pt x="6162" y="42084"/>
                  </a:cubicBezTo>
                  <a:cubicBezTo>
                    <a:pt x="6408" y="42207"/>
                    <a:pt x="6685" y="42330"/>
                    <a:pt x="6932" y="42453"/>
                  </a:cubicBezTo>
                  <a:cubicBezTo>
                    <a:pt x="7117" y="42546"/>
                    <a:pt x="7301" y="42638"/>
                    <a:pt x="7517" y="42730"/>
                  </a:cubicBezTo>
                  <a:cubicBezTo>
                    <a:pt x="7548" y="42761"/>
                    <a:pt x="7548" y="42761"/>
                    <a:pt x="7579" y="42761"/>
                  </a:cubicBezTo>
                  <a:cubicBezTo>
                    <a:pt x="7640" y="42761"/>
                    <a:pt x="7671" y="42730"/>
                    <a:pt x="7702" y="42700"/>
                  </a:cubicBezTo>
                  <a:cubicBezTo>
                    <a:pt x="7794" y="42576"/>
                    <a:pt x="7887" y="42453"/>
                    <a:pt x="7948" y="42330"/>
                  </a:cubicBezTo>
                  <a:cubicBezTo>
                    <a:pt x="7918" y="42207"/>
                    <a:pt x="7825" y="42145"/>
                    <a:pt x="7733" y="42114"/>
                  </a:cubicBezTo>
                  <a:lnTo>
                    <a:pt x="7733" y="42176"/>
                  </a:lnTo>
                  <a:cubicBezTo>
                    <a:pt x="7733" y="42238"/>
                    <a:pt x="7733" y="42268"/>
                    <a:pt x="7671" y="42268"/>
                  </a:cubicBezTo>
                  <a:lnTo>
                    <a:pt x="7640" y="42268"/>
                  </a:lnTo>
                  <a:cubicBezTo>
                    <a:pt x="7610" y="42268"/>
                    <a:pt x="7548" y="42238"/>
                    <a:pt x="7517" y="42207"/>
                  </a:cubicBezTo>
                  <a:cubicBezTo>
                    <a:pt x="6901" y="41929"/>
                    <a:pt x="6285" y="41621"/>
                    <a:pt x="5669" y="41344"/>
                  </a:cubicBezTo>
                  <a:cubicBezTo>
                    <a:pt x="5607" y="41313"/>
                    <a:pt x="5545" y="41252"/>
                    <a:pt x="5484" y="41221"/>
                  </a:cubicBezTo>
                  <a:lnTo>
                    <a:pt x="5515" y="41159"/>
                  </a:lnTo>
                  <a:lnTo>
                    <a:pt x="5545" y="41128"/>
                  </a:lnTo>
                  <a:cubicBezTo>
                    <a:pt x="5607" y="41159"/>
                    <a:pt x="5699" y="41190"/>
                    <a:pt x="5792" y="41221"/>
                  </a:cubicBezTo>
                  <a:cubicBezTo>
                    <a:pt x="6346" y="41498"/>
                    <a:pt x="6901" y="41775"/>
                    <a:pt x="7455" y="42053"/>
                  </a:cubicBezTo>
                  <a:cubicBezTo>
                    <a:pt x="7517" y="42084"/>
                    <a:pt x="7579" y="42114"/>
                    <a:pt x="7671" y="42114"/>
                  </a:cubicBezTo>
                  <a:lnTo>
                    <a:pt x="7733" y="42114"/>
                  </a:lnTo>
                  <a:cubicBezTo>
                    <a:pt x="7671" y="41960"/>
                    <a:pt x="7548" y="41899"/>
                    <a:pt x="7425" y="41837"/>
                  </a:cubicBezTo>
                  <a:cubicBezTo>
                    <a:pt x="6778" y="41529"/>
                    <a:pt x="6131" y="41221"/>
                    <a:pt x="5484" y="40913"/>
                  </a:cubicBezTo>
                  <a:cubicBezTo>
                    <a:pt x="5422" y="40882"/>
                    <a:pt x="5361" y="40820"/>
                    <a:pt x="5268" y="40820"/>
                  </a:cubicBezTo>
                  <a:cubicBezTo>
                    <a:pt x="5114" y="40820"/>
                    <a:pt x="5053" y="40697"/>
                    <a:pt x="4960" y="40636"/>
                  </a:cubicBezTo>
                  <a:lnTo>
                    <a:pt x="4960" y="40512"/>
                  </a:lnTo>
                  <a:cubicBezTo>
                    <a:pt x="5268" y="40266"/>
                    <a:pt x="5361" y="39927"/>
                    <a:pt x="5422" y="39557"/>
                  </a:cubicBezTo>
                  <a:cubicBezTo>
                    <a:pt x="5484" y="39218"/>
                    <a:pt x="5576" y="38910"/>
                    <a:pt x="5669" y="38572"/>
                  </a:cubicBezTo>
                  <a:cubicBezTo>
                    <a:pt x="5669" y="38510"/>
                    <a:pt x="5699" y="38448"/>
                    <a:pt x="5761" y="38356"/>
                  </a:cubicBezTo>
                  <a:cubicBezTo>
                    <a:pt x="6346" y="38695"/>
                    <a:pt x="6932" y="39064"/>
                    <a:pt x="7517" y="39372"/>
                  </a:cubicBezTo>
                  <a:lnTo>
                    <a:pt x="7640" y="39311"/>
                  </a:lnTo>
                  <a:cubicBezTo>
                    <a:pt x="7733" y="39188"/>
                    <a:pt x="7887" y="39095"/>
                    <a:pt x="7887" y="38941"/>
                  </a:cubicBezTo>
                  <a:cubicBezTo>
                    <a:pt x="7887" y="38756"/>
                    <a:pt x="7702" y="38664"/>
                    <a:pt x="7579" y="38541"/>
                  </a:cubicBezTo>
                  <a:cubicBezTo>
                    <a:pt x="7517" y="38448"/>
                    <a:pt x="7394" y="38417"/>
                    <a:pt x="7332" y="38356"/>
                  </a:cubicBezTo>
                  <a:cubicBezTo>
                    <a:pt x="6778" y="38017"/>
                    <a:pt x="6223" y="37709"/>
                    <a:pt x="5669" y="37370"/>
                  </a:cubicBezTo>
                  <a:cubicBezTo>
                    <a:pt x="5576" y="37308"/>
                    <a:pt x="5484" y="37247"/>
                    <a:pt x="5391" y="37154"/>
                  </a:cubicBezTo>
                  <a:cubicBezTo>
                    <a:pt x="5145" y="36908"/>
                    <a:pt x="4899" y="36631"/>
                    <a:pt x="4652" y="36353"/>
                  </a:cubicBezTo>
                  <a:cubicBezTo>
                    <a:pt x="4590" y="36292"/>
                    <a:pt x="4529" y="36199"/>
                    <a:pt x="4560" y="36107"/>
                  </a:cubicBezTo>
                  <a:cubicBezTo>
                    <a:pt x="4560" y="35984"/>
                    <a:pt x="4560" y="35860"/>
                    <a:pt x="4560" y="35737"/>
                  </a:cubicBezTo>
                  <a:lnTo>
                    <a:pt x="3759" y="35737"/>
                  </a:lnTo>
                  <a:cubicBezTo>
                    <a:pt x="3913" y="35953"/>
                    <a:pt x="4067" y="36169"/>
                    <a:pt x="4190" y="36353"/>
                  </a:cubicBezTo>
                  <a:cubicBezTo>
                    <a:pt x="4344" y="36600"/>
                    <a:pt x="4498" y="36815"/>
                    <a:pt x="4652" y="37031"/>
                  </a:cubicBezTo>
                  <a:cubicBezTo>
                    <a:pt x="4775" y="37124"/>
                    <a:pt x="4868" y="37247"/>
                    <a:pt x="4899" y="37401"/>
                  </a:cubicBezTo>
                  <a:lnTo>
                    <a:pt x="4929" y="37462"/>
                  </a:lnTo>
                  <a:lnTo>
                    <a:pt x="4868" y="37432"/>
                  </a:lnTo>
                  <a:cubicBezTo>
                    <a:pt x="4744" y="37339"/>
                    <a:pt x="4652" y="37247"/>
                    <a:pt x="4560" y="37124"/>
                  </a:cubicBezTo>
                  <a:cubicBezTo>
                    <a:pt x="4159" y="36661"/>
                    <a:pt x="3697" y="36230"/>
                    <a:pt x="3327" y="357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8"/>
            <p:cNvSpPr/>
            <p:nvPr/>
          </p:nvSpPr>
          <p:spPr>
            <a:xfrm>
              <a:off x="1288825" y="1760750"/>
              <a:ext cx="1510325" cy="2357550"/>
            </a:xfrm>
            <a:custGeom>
              <a:avLst/>
              <a:gdLst/>
              <a:ahLst/>
              <a:cxnLst/>
              <a:rect l="l" t="t" r="r" b="b"/>
              <a:pathLst>
                <a:path w="60413" h="94302" extrusionOk="0">
                  <a:moveTo>
                    <a:pt x="47073" y="186"/>
                  </a:moveTo>
                  <a:cubicBezTo>
                    <a:pt x="47443" y="186"/>
                    <a:pt x="47782" y="247"/>
                    <a:pt x="48152" y="340"/>
                  </a:cubicBezTo>
                  <a:cubicBezTo>
                    <a:pt x="48552" y="463"/>
                    <a:pt x="48922" y="678"/>
                    <a:pt x="49168" y="1048"/>
                  </a:cubicBezTo>
                  <a:cubicBezTo>
                    <a:pt x="49600" y="1603"/>
                    <a:pt x="49630" y="2188"/>
                    <a:pt x="49384" y="2835"/>
                  </a:cubicBezTo>
                  <a:cubicBezTo>
                    <a:pt x="49199" y="3328"/>
                    <a:pt x="48860" y="3728"/>
                    <a:pt x="48429" y="4067"/>
                  </a:cubicBezTo>
                  <a:cubicBezTo>
                    <a:pt x="47998" y="4437"/>
                    <a:pt x="47505" y="4714"/>
                    <a:pt x="47012" y="4930"/>
                  </a:cubicBezTo>
                  <a:cubicBezTo>
                    <a:pt x="46704" y="5084"/>
                    <a:pt x="46396" y="5145"/>
                    <a:pt x="46088" y="5176"/>
                  </a:cubicBezTo>
                  <a:lnTo>
                    <a:pt x="45934" y="5176"/>
                  </a:lnTo>
                  <a:cubicBezTo>
                    <a:pt x="45687" y="5176"/>
                    <a:pt x="45471" y="5115"/>
                    <a:pt x="45256" y="5022"/>
                  </a:cubicBezTo>
                  <a:cubicBezTo>
                    <a:pt x="45133" y="4961"/>
                    <a:pt x="45009" y="4868"/>
                    <a:pt x="44948" y="4745"/>
                  </a:cubicBezTo>
                  <a:cubicBezTo>
                    <a:pt x="44794" y="4560"/>
                    <a:pt x="44794" y="4283"/>
                    <a:pt x="44978" y="4129"/>
                  </a:cubicBezTo>
                  <a:cubicBezTo>
                    <a:pt x="45133" y="3944"/>
                    <a:pt x="45317" y="3790"/>
                    <a:pt x="45564" y="3698"/>
                  </a:cubicBezTo>
                  <a:cubicBezTo>
                    <a:pt x="45749" y="3636"/>
                    <a:pt x="45964" y="3543"/>
                    <a:pt x="46149" y="3451"/>
                  </a:cubicBezTo>
                  <a:lnTo>
                    <a:pt x="46211" y="3359"/>
                  </a:lnTo>
                  <a:lnTo>
                    <a:pt x="46118" y="3297"/>
                  </a:lnTo>
                  <a:lnTo>
                    <a:pt x="46026" y="3297"/>
                  </a:lnTo>
                  <a:cubicBezTo>
                    <a:pt x="45471" y="3297"/>
                    <a:pt x="44948" y="3328"/>
                    <a:pt x="44455" y="3513"/>
                  </a:cubicBezTo>
                  <a:cubicBezTo>
                    <a:pt x="44362" y="3543"/>
                    <a:pt x="44270" y="3543"/>
                    <a:pt x="44147" y="3574"/>
                  </a:cubicBezTo>
                  <a:cubicBezTo>
                    <a:pt x="44085" y="3574"/>
                    <a:pt x="44023" y="3482"/>
                    <a:pt x="44054" y="3420"/>
                  </a:cubicBezTo>
                  <a:lnTo>
                    <a:pt x="44085" y="3297"/>
                  </a:lnTo>
                  <a:cubicBezTo>
                    <a:pt x="44147" y="3112"/>
                    <a:pt x="44147" y="2927"/>
                    <a:pt x="43993" y="2773"/>
                  </a:cubicBezTo>
                  <a:cubicBezTo>
                    <a:pt x="43869" y="2650"/>
                    <a:pt x="43900" y="2558"/>
                    <a:pt x="44054" y="2496"/>
                  </a:cubicBezTo>
                  <a:cubicBezTo>
                    <a:pt x="44578" y="2280"/>
                    <a:pt x="45102" y="2034"/>
                    <a:pt x="45656" y="1880"/>
                  </a:cubicBezTo>
                  <a:cubicBezTo>
                    <a:pt x="45749" y="1849"/>
                    <a:pt x="45872" y="1818"/>
                    <a:pt x="45995" y="1757"/>
                  </a:cubicBezTo>
                  <a:lnTo>
                    <a:pt x="45841" y="1757"/>
                  </a:lnTo>
                  <a:cubicBezTo>
                    <a:pt x="45749" y="1757"/>
                    <a:pt x="45687" y="1757"/>
                    <a:pt x="45625" y="1787"/>
                  </a:cubicBezTo>
                  <a:cubicBezTo>
                    <a:pt x="45317" y="1849"/>
                    <a:pt x="45009" y="1911"/>
                    <a:pt x="44732" y="2003"/>
                  </a:cubicBezTo>
                  <a:cubicBezTo>
                    <a:pt x="44578" y="2065"/>
                    <a:pt x="44424" y="2065"/>
                    <a:pt x="44270" y="2065"/>
                  </a:cubicBezTo>
                  <a:cubicBezTo>
                    <a:pt x="44116" y="2065"/>
                    <a:pt x="44085" y="1972"/>
                    <a:pt x="44085" y="1818"/>
                  </a:cubicBezTo>
                  <a:cubicBezTo>
                    <a:pt x="44054" y="1664"/>
                    <a:pt x="44116" y="1510"/>
                    <a:pt x="44208" y="1387"/>
                  </a:cubicBezTo>
                  <a:cubicBezTo>
                    <a:pt x="44362" y="1202"/>
                    <a:pt x="44516" y="1017"/>
                    <a:pt x="44732" y="894"/>
                  </a:cubicBezTo>
                  <a:cubicBezTo>
                    <a:pt x="45163" y="555"/>
                    <a:pt x="45656" y="432"/>
                    <a:pt x="46180" y="309"/>
                  </a:cubicBezTo>
                  <a:cubicBezTo>
                    <a:pt x="46488" y="216"/>
                    <a:pt x="46765" y="186"/>
                    <a:pt x="47073" y="186"/>
                  </a:cubicBezTo>
                  <a:close/>
                  <a:moveTo>
                    <a:pt x="43500" y="2743"/>
                  </a:moveTo>
                  <a:cubicBezTo>
                    <a:pt x="43592" y="2773"/>
                    <a:pt x="43654" y="2804"/>
                    <a:pt x="43654" y="2927"/>
                  </a:cubicBezTo>
                  <a:cubicBezTo>
                    <a:pt x="43654" y="3143"/>
                    <a:pt x="43623" y="3359"/>
                    <a:pt x="43654" y="3543"/>
                  </a:cubicBezTo>
                  <a:cubicBezTo>
                    <a:pt x="43685" y="3975"/>
                    <a:pt x="43715" y="4406"/>
                    <a:pt x="43685" y="4807"/>
                  </a:cubicBezTo>
                  <a:cubicBezTo>
                    <a:pt x="43654" y="5238"/>
                    <a:pt x="43592" y="5638"/>
                    <a:pt x="43346" y="6008"/>
                  </a:cubicBezTo>
                  <a:cubicBezTo>
                    <a:pt x="43253" y="6162"/>
                    <a:pt x="43161" y="6316"/>
                    <a:pt x="42945" y="6347"/>
                  </a:cubicBezTo>
                  <a:cubicBezTo>
                    <a:pt x="42976" y="6162"/>
                    <a:pt x="43038" y="6008"/>
                    <a:pt x="43068" y="5854"/>
                  </a:cubicBezTo>
                  <a:cubicBezTo>
                    <a:pt x="43253" y="5392"/>
                    <a:pt x="43346" y="4899"/>
                    <a:pt x="43315" y="4375"/>
                  </a:cubicBezTo>
                  <a:cubicBezTo>
                    <a:pt x="43315" y="4036"/>
                    <a:pt x="43284" y="3667"/>
                    <a:pt x="43253" y="3328"/>
                  </a:cubicBezTo>
                  <a:cubicBezTo>
                    <a:pt x="43253" y="3174"/>
                    <a:pt x="43253" y="3051"/>
                    <a:pt x="43284" y="2897"/>
                  </a:cubicBezTo>
                  <a:cubicBezTo>
                    <a:pt x="43315" y="2804"/>
                    <a:pt x="43377" y="2743"/>
                    <a:pt x="43469" y="2743"/>
                  </a:cubicBezTo>
                  <a:close/>
                  <a:moveTo>
                    <a:pt x="35336" y="12909"/>
                  </a:moveTo>
                  <a:lnTo>
                    <a:pt x="35367" y="12970"/>
                  </a:lnTo>
                  <a:cubicBezTo>
                    <a:pt x="35367" y="13001"/>
                    <a:pt x="35367" y="13001"/>
                    <a:pt x="35367" y="13063"/>
                  </a:cubicBezTo>
                  <a:cubicBezTo>
                    <a:pt x="35336" y="13186"/>
                    <a:pt x="35305" y="13371"/>
                    <a:pt x="35243" y="13525"/>
                  </a:cubicBezTo>
                  <a:cubicBezTo>
                    <a:pt x="35243" y="13617"/>
                    <a:pt x="35151" y="13648"/>
                    <a:pt x="35089" y="13648"/>
                  </a:cubicBezTo>
                  <a:cubicBezTo>
                    <a:pt x="35028" y="13648"/>
                    <a:pt x="34997" y="13648"/>
                    <a:pt x="34966" y="13617"/>
                  </a:cubicBezTo>
                  <a:lnTo>
                    <a:pt x="34935" y="13556"/>
                  </a:lnTo>
                  <a:cubicBezTo>
                    <a:pt x="34997" y="13309"/>
                    <a:pt x="35028" y="13094"/>
                    <a:pt x="35243" y="12940"/>
                  </a:cubicBezTo>
                  <a:lnTo>
                    <a:pt x="35336" y="12909"/>
                  </a:lnTo>
                  <a:close/>
                  <a:moveTo>
                    <a:pt x="35089" y="13833"/>
                  </a:moveTo>
                  <a:cubicBezTo>
                    <a:pt x="35305" y="13833"/>
                    <a:pt x="35398" y="13987"/>
                    <a:pt x="35305" y="14172"/>
                  </a:cubicBezTo>
                  <a:lnTo>
                    <a:pt x="35213" y="14234"/>
                  </a:lnTo>
                  <a:cubicBezTo>
                    <a:pt x="35151" y="14264"/>
                    <a:pt x="35059" y="14264"/>
                    <a:pt x="34997" y="14264"/>
                  </a:cubicBezTo>
                  <a:lnTo>
                    <a:pt x="34874" y="14264"/>
                  </a:lnTo>
                  <a:cubicBezTo>
                    <a:pt x="34843" y="14203"/>
                    <a:pt x="34843" y="14141"/>
                    <a:pt x="34843" y="14080"/>
                  </a:cubicBezTo>
                  <a:cubicBezTo>
                    <a:pt x="34843" y="13864"/>
                    <a:pt x="34843" y="13833"/>
                    <a:pt x="34997" y="13833"/>
                  </a:cubicBezTo>
                  <a:close/>
                  <a:moveTo>
                    <a:pt x="36322" y="14449"/>
                  </a:moveTo>
                  <a:cubicBezTo>
                    <a:pt x="36414" y="14449"/>
                    <a:pt x="36537" y="14480"/>
                    <a:pt x="36630" y="14572"/>
                  </a:cubicBezTo>
                  <a:cubicBezTo>
                    <a:pt x="35613" y="14634"/>
                    <a:pt x="34627" y="14696"/>
                    <a:pt x="33611" y="14757"/>
                  </a:cubicBezTo>
                  <a:cubicBezTo>
                    <a:pt x="33734" y="14634"/>
                    <a:pt x="33857" y="14603"/>
                    <a:pt x="33950" y="14603"/>
                  </a:cubicBezTo>
                  <a:cubicBezTo>
                    <a:pt x="34412" y="14572"/>
                    <a:pt x="34843" y="14542"/>
                    <a:pt x="35305" y="14511"/>
                  </a:cubicBezTo>
                  <a:cubicBezTo>
                    <a:pt x="35582" y="14511"/>
                    <a:pt x="35890" y="14511"/>
                    <a:pt x="36168" y="14449"/>
                  </a:cubicBezTo>
                  <a:close/>
                  <a:moveTo>
                    <a:pt x="44732" y="14172"/>
                  </a:moveTo>
                  <a:cubicBezTo>
                    <a:pt x="44732" y="14572"/>
                    <a:pt x="44732" y="14572"/>
                    <a:pt x="44424" y="14665"/>
                  </a:cubicBezTo>
                  <a:cubicBezTo>
                    <a:pt x="44023" y="14819"/>
                    <a:pt x="43592" y="14911"/>
                    <a:pt x="43161" y="14973"/>
                  </a:cubicBezTo>
                  <a:cubicBezTo>
                    <a:pt x="42360" y="15127"/>
                    <a:pt x="41559" y="15219"/>
                    <a:pt x="40727" y="15312"/>
                  </a:cubicBezTo>
                  <a:cubicBezTo>
                    <a:pt x="40388" y="15343"/>
                    <a:pt x="40019" y="15373"/>
                    <a:pt x="39680" y="15435"/>
                  </a:cubicBezTo>
                  <a:cubicBezTo>
                    <a:pt x="39526" y="15435"/>
                    <a:pt x="39372" y="15466"/>
                    <a:pt x="39218" y="15466"/>
                  </a:cubicBezTo>
                  <a:cubicBezTo>
                    <a:pt x="38879" y="15466"/>
                    <a:pt x="38540" y="15404"/>
                    <a:pt x="38201" y="15343"/>
                  </a:cubicBezTo>
                  <a:cubicBezTo>
                    <a:pt x="38078" y="15312"/>
                    <a:pt x="37954" y="15281"/>
                    <a:pt x="37831" y="15281"/>
                  </a:cubicBezTo>
                  <a:cubicBezTo>
                    <a:pt x="37800" y="15281"/>
                    <a:pt x="37739" y="15281"/>
                    <a:pt x="37677" y="15312"/>
                  </a:cubicBezTo>
                  <a:cubicBezTo>
                    <a:pt x="37030" y="15373"/>
                    <a:pt x="36353" y="15435"/>
                    <a:pt x="35706" y="15497"/>
                  </a:cubicBezTo>
                  <a:cubicBezTo>
                    <a:pt x="35120" y="15527"/>
                    <a:pt x="34535" y="15558"/>
                    <a:pt x="33980" y="15589"/>
                  </a:cubicBezTo>
                  <a:lnTo>
                    <a:pt x="33950" y="15589"/>
                  </a:lnTo>
                  <a:cubicBezTo>
                    <a:pt x="33857" y="15589"/>
                    <a:pt x="33826" y="15558"/>
                    <a:pt x="33826" y="15466"/>
                  </a:cubicBezTo>
                  <a:cubicBezTo>
                    <a:pt x="33796" y="15250"/>
                    <a:pt x="33826" y="15219"/>
                    <a:pt x="34011" y="15189"/>
                  </a:cubicBezTo>
                  <a:cubicBezTo>
                    <a:pt x="34812" y="15127"/>
                    <a:pt x="35613" y="15035"/>
                    <a:pt x="36383" y="14973"/>
                  </a:cubicBezTo>
                  <a:cubicBezTo>
                    <a:pt x="36784" y="14911"/>
                    <a:pt x="37154" y="14881"/>
                    <a:pt x="37523" y="14850"/>
                  </a:cubicBezTo>
                  <a:cubicBezTo>
                    <a:pt x="37616" y="14819"/>
                    <a:pt x="37708" y="14819"/>
                    <a:pt x="37800" y="14819"/>
                  </a:cubicBezTo>
                  <a:cubicBezTo>
                    <a:pt x="38047" y="14819"/>
                    <a:pt x="38324" y="14881"/>
                    <a:pt x="38571" y="14911"/>
                  </a:cubicBezTo>
                  <a:cubicBezTo>
                    <a:pt x="38755" y="14973"/>
                    <a:pt x="38971" y="14973"/>
                    <a:pt x="39187" y="14973"/>
                  </a:cubicBezTo>
                  <a:lnTo>
                    <a:pt x="39587" y="14973"/>
                  </a:lnTo>
                  <a:cubicBezTo>
                    <a:pt x="39834" y="14942"/>
                    <a:pt x="40080" y="14911"/>
                    <a:pt x="40327" y="14881"/>
                  </a:cubicBezTo>
                  <a:cubicBezTo>
                    <a:pt x="41128" y="14788"/>
                    <a:pt x="41959" y="14696"/>
                    <a:pt x="42760" y="14572"/>
                  </a:cubicBezTo>
                  <a:cubicBezTo>
                    <a:pt x="43315" y="14511"/>
                    <a:pt x="43900" y="14388"/>
                    <a:pt x="44455" y="14234"/>
                  </a:cubicBezTo>
                  <a:cubicBezTo>
                    <a:pt x="44547" y="14203"/>
                    <a:pt x="44609" y="14203"/>
                    <a:pt x="44732" y="14172"/>
                  </a:cubicBezTo>
                  <a:close/>
                  <a:moveTo>
                    <a:pt x="33333" y="15373"/>
                  </a:moveTo>
                  <a:cubicBezTo>
                    <a:pt x="33549" y="15466"/>
                    <a:pt x="33549" y="15466"/>
                    <a:pt x="33518" y="15712"/>
                  </a:cubicBezTo>
                  <a:cubicBezTo>
                    <a:pt x="33364" y="15712"/>
                    <a:pt x="33272" y="15620"/>
                    <a:pt x="33241" y="15435"/>
                  </a:cubicBezTo>
                  <a:lnTo>
                    <a:pt x="33272" y="15373"/>
                  </a:lnTo>
                  <a:close/>
                  <a:moveTo>
                    <a:pt x="32810" y="15435"/>
                  </a:moveTo>
                  <a:cubicBezTo>
                    <a:pt x="32841" y="15435"/>
                    <a:pt x="32902" y="15466"/>
                    <a:pt x="32902" y="15527"/>
                  </a:cubicBezTo>
                  <a:cubicBezTo>
                    <a:pt x="32933" y="15620"/>
                    <a:pt x="32902" y="15712"/>
                    <a:pt x="32841" y="15712"/>
                  </a:cubicBezTo>
                  <a:lnTo>
                    <a:pt x="32810" y="15743"/>
                  </a:lnTo>
                  <a:cubicBezTo>
                    <a:pt x="32532" y="15774"/>
                    <a:pt x="32286" y="15805"/>
                    <a:pt x="32009" y="15836"/>
                  </a:cubicBezTo>
                  <a:lnTo>
                    <a:pt x="31916" y="15805"/>
                  </a:lnTo>
                  <a:lnTo>
                    <a:pt x="31855" y="15743"/>
                  </a:lnTo>
                  <a:lnTo>
                    <a:pt x="31886" y="15712"/>
                  </a:lnTo>
                  <a:lnTo>
                    <a:pt x="31947" y="15681"/>
                  </a:lnTo>
                  <a:cubicBezTo>
                    <a:pt x="32224" y="15589"/>
                    <a:pt x="32502" y="15527"/>
                    <a:pt x="32779" y="15435"/>
                  </a:cubicBezTo>
                  <a:close/>
                  <a:moveTo>
                    <a:pt x="36383" y="15805"/>
                  </a:moveTo>
                  <a:cubicBezTo>
                    <a:pt x="36630" y="15805"/>
                    <a:pt x="36661" y="15866"/>
                    <a:pt x="36599" y="16113"/>
                  </a:cubicBezTo>
                  <a:cubicBezTo>
                    <a:pt x="36568" y="16236"/>
                    <a:pt x="36537" y="16359"/>
                    <a:pt x="36476" y="16359"/>
                  </a:cubicBezTo>
                  <a:cubicBezTo>
                    <a:pt x="36414" y="16359"/>
                    <a:pt x="36353" y="16328"/>
                    <a:pt x="36260" y="16205"/>
                  </a:cubicBezTo>
                  <a:cubicBezTo>
                    <a:pt x="36137" y="16082"/>
                    <a:pt x="35983" y="16051"/>
                    <a:pt x="35829" y="16051"/>
                  </a:cubicBezTo>
                  <a:lnTo>
                    <a:pt x="35767" y="16051"/>
                  </a:lnTo>
                  <a:cubicBezTo>
                    <a:pt x="35305" y="16082"/>
                    <a:pt x="34874" y="16082"/>
                    <a:pt x="34412" y="16113"/>
                  </a:cubicBezTo>
                  <a:lnTo>
                    <a:pt x="34319" y="16113"/>
                  </a:lnTo>
                  <a:cubicBezTo>
                    <a:pt x="34134" y="16113"/>
                    <a:pt x="33980" y="16082"/>
                    <a:pt x="33826" y="16051"/>
                  </a:cubicBezTo>
                  <a:cubicBezTo>
                    <a:pt x="33765" y="16020"/>
                    <a:pt x="33734" y="15990"/>
                    <a:pt x="33734" y="15928"/>
                  </a:cubicBezTo>
                  <a:cubicBezTo>
                    <a:pt x="34504" y="15897"/>
                    <a:pt x="35305" y="15836"/>
                    <a:pt x="36106" y="15805"/>
                  </a:cubicBezTo>
                  <a:close/>
                  <a:moveTo>
                    <a:pt x="45564" y="15497"/>
                  </a:moveTo>
                  <a:lnTo>
                    <a:pt x="45564" y="15497"/>
                  </a:lnTo>
                  <a:cubicBezTo>
                    <a:pt x="45749" y="15897"/>
                    <a:pt x="45779" y="16482"/>
                    <a:pt x="45656" y="16975"/>
                  </a:cubicBezTo>
                  <a:cubicBezTo>
                    <a:pt x="45625" y="16760"/>
                    <a:pt x="45564" y="15681"/>
                    <a:pt x="45564" y="15497"/>
                  </a:cubicBezTo>
                  <a:close/>
                  <a:moveTo>
                    <a:pt x="38971" y="15959"/>
                  </a:moveTo>
                  <a:lnTo>
                    <a:pt x="39064" y="16020"/>
                  </a:lnTo>
                  <a:cubicBezTo>
                    <a:pt x="39064" y="16082"/>
                    <a:pt x="39094" y="16113"/>
                    <a:pt x="39094" y="16174"/>
                  </a:cubicBezTo>
                  <a:cubicBezTo>
                    <a:pt x="39094" y="16328"/>
                    <a:pt x="39094" y="16482"/>
                    <a:pt x="39094" y="16637"/>
                  </a:cubicBezTo>
                  <a:cubicBezTo>
                    <a:pt x="39094" y="17068"/>
                    <a:pt x="39064" y="17191"/>
                    <a:pt x="39033" y="17191"/>
                  </a:cubicBezTo>
                  <a:lnTo>
                    <a:pt x="39002" y="17191"/>
                  </a:lnTo>
                  <a:cubicBezTo>
                    <a:pt x="38879" y="17037"/>
                    <a:pt x="38971" y="16821"/>
                    <a:pt x="38940" y="16637"/>
                  </a:cubicBezTo>
                  <a:cubicBezTo>
                    <a:pt x="38910" y="16452"/>
                    <a:pt x="38940" y="16236"/>
                    <a:pt x="38940" y="16051"/>
                  </a:cubicBezTo>
                  <a:lnTo>
                    <a:pt x="38971" y="15959"/>
                  </a:lnTo>
                  <a:close/>
                  <a:moveTo>
                    <a:pt x="45009" y="15558"/>
                  </a:moveTo>
                  <a:cubicBezTo>
                    <a:pt x="45287" y="15558"/>
                    <a:pt x="45348" y="15651"/>
                    <a:pt x="45379" y="15897"/>
                  </a:cubicBezTo>
                  <a:cubicBezTo>
                    <a:pt x="45441" y="16205"/>
                    <a:pt x="45379" y="16513"/>
                    <a:pt x="45225" y="16791"/>
                  </a:cubicBezTo>
                  <a:cubicBezTo>
                    <a:pt x="45194" y="16852"/>
                    <a:pt x="45133" y="16914"/>
                    <a:pt x="45040" y="16914"/>
                  </a:cubicBezTo>
                  <a:cubicBezTo>
                    <a:pt x="44948" y="16914"/>
                    <a:pt x="44855" y="16945"/>
                    <a:pt x="44763" y="16975"/>
                  </a:cubicBezTo>
                  <a:cubicBezTo>
                    <a:pt x="44424" y="17006"/>
                    <a:pt x="44085" y="17037"/>
                    <a:pt x="43746" y="17037"/>
                  </a:cubicBezTo>
                  <a:cubicBezTo>
                    <a:pt x="42730" y="17099"/>
                    <a:pt x="41713" y="17129"/>
                    <a:pt x="40666" y="17129"/>
                  </a:cubicBezTo>
                  <a:cubicBezTo>
                    <a:pt x="40357" y="17160"/>
                    <a:pt x="40049" y="17160"/>
                    <a:pt x="39772" y="17314"/>
                  </a:cubicBezTo>
                  <a:cubicBezTo>
                    <a:pt x="39741" y="17345"/>
                    <a:pt x="39680" y="17376"/>
                    <a:pt x="39618" y="17376"/>
                  </a:cubicBezTo>
                  <a:cubicBezTo>
                    <a:pt x="39495" y="17376"/>
                    <a:pt x="39402" y="17283"/>
                    <a:pt x="39279" y="17253"/>
                  </a:cubicBezTo>
                  <a:cubicBezTo>
                    <a:pt x="39218" y="17253"/>
                    <a:pt x="39218" y="17191"/>
                    <a:pt x="39218" y="17129"/>
                  </a:cubicBezTo>
                  <a:cubicBezTo>
                    <a:pt x="39218" y="16945"/>
                    <a:pt x="39218" y="16760"/>
                    <a:pt x="39218" y="16575"/>
                  </a:cubicBezTo>
                  <a:cubicBezTo>
                    <a:pt x="39218" y="16390"/>
                    <a:pt x="39218" y="16205"/>
                    <a:pt x="39218" y="16020"/>
                  </a:cubicBezTo>
                  <a:cubicBezTo>
                    <a:pt x="39187" y="15928"/>
                    <a:pt x="39248" y="15897"/>
                    <a:pt x="39341" y="15897"/>
                  </a:cubicBezTo>
                  <a:lnTo>
                    <a:pt x="39803" y="15897"/>
                  </a:lnTo>
                  <a:cubicBezTo>
                    <a:pt x="40111" y="15866"/>
                    <a:pt x="40419" y="15836"/>
                    <a:pt x="40758" y="15805"/>
                  </a:cubicBezTo>
                  <a:cubicBezTo>
                    <a:pt x="41097" y="15774"/>
                    <a:pt x="41466" y="15712"/>
                    <a:pt x="41836" y="15681"/>
                  </a:cubicBezTo>
                  <a:cubicBezTo>
                    <a:pt x="42391" y="15651"/>
                    <a:pt x="42945" y="15589"/>
                    <a:pt x="43531" y="15589"/>
                  </a:cubicBezTo>
                  <a:lnTo>
                    <a:pt x="43623" y="15589"/>
                  </a:lnTo>
                  <a:cubicBezTo>
                    <a:pt x="44085" y="15589"/>
                    <a:pt x="44547" y="15558"/>
                    <a:pt x="45009" y="15558"/>
                  </a:cubicBezTo>
                  <a:close/>
                  <a:moveTo>
                    <a:pt x="37954" y="15805"/>
                  </a:moveTo>
                  <a:cubicBezTo>
                    <a:pt x="38879" y="15897"/>
                    <a:pt x="38663" y="15712"/>
                    <a:pt x="38725" y="16575"/>
                  </a:cubicBezTo>
                  <a:cubicBezTo>
                    <a:pt x="38755" y="16821"/>
                    <a:pt x="38725" y="17068"/>
                    <a:pt x="38725" y="17314"/>
                  </a:cubicBezTo>
                  <a:cubicBezTo>
                    <a:pt x="38725" y="17376"/>
                    <a:pt x="38663" y="17407"/>
                    <a:pt x="38601" y="17437"/>
                  </a:cubicBezTo>
                  <a:lnTo>
                    <a:pt x="38447" y="17437"/>
                  </a:lnTo>
                  <a:cubicBezTo>
                    <a:pt x="38355" y="17437"/>
                    <a:pt x="38263" y="17407"/>
                    <a:pt x="38139" y="17407"/>
                  </a:cubicBezTo>
                  <a:cubicBezTo>
                    <a:pt x="38047" y="17376"/>
                    <a:pt x="37985" y="17376"/>
                    <a:pt x="37893" y="17376"/>
                  </a:cubicBezTo>
                  <a:cubicBezTo>
                    <a:pt x="37800" y="17376"/>
                    <a:pt x="37708" y="17376"/>
                    <a:pt x="37616" y="17407"/>
                  </a:cubicBezTo>
                  <a:cubicBezTo>
                    <a:pt x="37492" y="17437"/>
                    <a:pt x="37369" y="17437"/>
                    <a:pt x="37215" y="17437"/>
                  </a:cubicBezTo>
                  <a:cubicBezTo>
                    <a:pt x="37123" y="17468"/>
                    <a:pt x="37061" y="17468"/>
                    <a:pt x="36999" y="17468"/>
                  </a:cubicBezTo>
                  <a:cubicBezTo>
                    <a:pt x="36845" y="17468"/>
                    <a:pt x="36876" y="17407"/>
                    <a:pt x="36876" y="17099"/>
                  </a:cubicBezTo>
                  <a:cubicBezTo>
                    <a:pt x="36876" y="17006"/>
                    <a:pt x="36876" y="16883"/>
                    <a:pt x="36876" y="16760"/>
                  </a:cubicBezTo>
                  <a:lnTo>
                    <a:pt x="36845" y="16760"/>
                  </a:lnTo>
                  <a:cubicBezTo>
                    <a:pt x="36845" y="16575"/>
                    <a:pt x="36845" y="16390"/>
                    <a:pt x="36845" y="16174"/>
                  </a:cubicBezTo>
                  <a:cubicBezTo>
                    <a:pt x="36845" y="16051"/>
                    <a:pt x="36907" y="15990"/>
                    <a:pt x="36999" y="15959"/>
                  </a:cubicBezTo>
                  <a:cubicBezTo>
                    <a:pt x="37277" y="15866"/>
                    <a:pt x="37523" y="15805"/>
                    <a:pt x="37800" y="15805"/>
                  </a:cubicBezTo>
                  <a:close/>
                  <a:moveTo>
                    <a:pt x="35120" y="17037"/>
                  </a:moveTo>
                  <a:cubicBezTo>
                    <a:pt x="35213" y="17037"/>
                    <a:pt x="35243" y="17099"/>
                    <a:pt x="35274" y="17160"/>
                  </a:cubicBezTo>
                  <a:cubicBezTo>
                    <a:pt x="35274" y="17253"/>
                    <a:pt x="35274" y="17345"/>
                    <a:pt x="35305" y="17437"/>
                  </a:cubicBezTo>
                  <a:cubicBezTo>
                    <a:pt x="35305" y="17776"/>
                    <a:pt x="35305" y="18146"/>
                    <a:pt x="35398" y="18547"/>
                  </a:cubicBezTo>
                  <a:cubicBezTo>
                    <a:pt x="35243" y="18516"/>
                    <a:pt x="35151" y="18516"/>
                    <a:pt x="35028" y="18516"/>
                  </a:cubicBezTo>
                  <a:cubicBezTo>
                    <a:pt x="34966" y="18454"/>
                    <a:pt x="34997" y="18362"/>
                    <a:pt x="34997" y="18300"/>
                  </a:cubicBezTo>
                  <a:cubicBezTo>
                    <a:pt x="34966" y="17930"/>
                    <a:pt x="34966" y="17561"/>
                    <a:pt x="34966" y="17191"/>
                  </a:cubicBezTo>
                  <a:cubicBezTo>
                    <a:pt x="34966" y="17099"/>
                    <a:pt x="34997" y="17068"/>
                    <a:pt x="35059" y="17068"/>
                  </a:cubicBezTo>
                  <a:cubicBezTo>
                    <a:pt x="35089" y="17037"/>
                    <a:pt x="35089" y="17037"/>
                    <a:pt x="35120" y="17037"/>
                  </a:cubicBezTo>
                  <a:close/>
                  <a:moveTo>
                    <a:pt x="37616" y="18639"/>
                  </a:moveTo>
                  <a:cubicBezTo>
                    <a:pt x="37677" y="18639"/>
                    <a:pt x="37708" y="18670"/>
                    <a:pt x="37708" y="18701"/>
                  </a:cubicBezTo>
                  <a:cubicBezTo>
                    <a:pt x="37708" y="18916"/>
                    <a:pt x="37739" y="19101"/>
                    <a:pt x="37739" y="19317"/>
                  </a:cubicBezTo>
                  <a:cubicBezTo>
                    <a:pt x="37708" y="19563"/>
                    <a:pt x="37554" y="19686"/>
                    <a:pt x="37338" y="19748"/>
                  </a:cubicBezTo>
                  <a:lnTo>
                    <a:pt x="36753" y="19748"/>
                  </a:lnTo>
                  <a:lnTo>
                    <a:pt x="36691" y="19686"/>
                  </a:lnTo>
                  <a:cubicBezTo>
                    <a:pt x="36661" y="19625"/>
                    <a:pt x="36722" y="19594"/>
                    <a:pt x="36784" y="19594"/>
                  </a:cubicBezTo>
                  <a:lnTo>
                    <a:pt x="37092" y="19594"/>
                  </a:lnTo>
                  <a:cubicBezTo>
                    <a:pt x="37184" y="19563"/>
                    <a:pt x="37277" y="19563"/>
                    <a:pt x="37308" y="19440"/>
                  </a:cubicBezTo>
                  <a:lnTo>
                    <a:pt x="37246" y="19409"/>
                  </a:lnTo>
                  <a:lnTo>
                    <a:pt x="37277" y="19378"/>
                  </a:lnTo>
                  <a:lnTo>
                    <a:pt x="37215" y="19409"/>
                  </a:lnTo>
                  <a:cubicBezTo>
                    <a:pt x="36999" y="19440"/>
                    <a:pt x="36845" y="19471"/>
                    <a:pt x="36753" y="19471"/>
                  </a:cubicBezTo>
                  <a:cubicBezTo>
                    <a:pt x="36507" y="19471"/>
                    <a:pt x="36414" y="19348"/>
                    <a:pt x="36137" y="19009"/>
                  </a:cubicBezTo>
                  <a:cubicBezTo>
                    <a:pt x="36198" y="18916"/>
                    <a:pt x="36229" y="18793"/>
                    <a:pt x="36322" y="18731"/>
                  </a:cubicBezTo>
                  <a:cubicBezTo>
                    <a:pt x="36507" y="18855"/>
                    <a:pt x="36537" y="18885"/>
                    <a:pt x="36661" y="18885"/>
                  </a:cubicBezTo>
                  <a:lnTo>
                    <a:pt x="36784" y="18885"/>
                  </a:lnTo>
                  <a:cubicBezTo>
                    <a:pt x="36907" y="18885"/>
                    <a:pt x="37030" y="18855"/>
                    <a:pt x="37154" y="18855"/>
                  </a:cubicBezTo>
                  <a:lnTo>
                    <a:pt x="37184" y="18855"/>
                  </a:lnTo>
                  <a:cubicBezTo>
                    <a:pt x="37246" y="18855"/>
                    <a:pt x="37308" y="18885"/>
                    <a:pt x="37308" y="18978"/>
                  </a:cubicBezTo>
                  <a:cubicBezTo>
                    <a:pt x="37308" y="19132"/>
                    <a:pt x="37338" y="19255"/>
                    <a:pt x="37277" y="19378"/>
                  </a:cubicBezTo>
                  <a:lnTo>
                    <a:pt x="37308" y="19440"/>
                  </a:lnTo>
                  <a:cubicBezTo>
                    <a:pt x="37492" y="19378"/>
                    <a:pt x="37523" y="19255"/>
                    <a:pt x="37523" y="19101"/>
                  </a:cubicBezTo>
                  <a:cubicBezTo>
                    <a:pt x="37523" y="18978"/>
                    <a:pt x="37523" y="18824"/>
                    <a:pt x="37523" y="18701"/>
                  </a:cubicBezTo>
                  <a:lnTo>
                    <a:pt x="37585" y="18639"/>
                  </a:lnTo>
                  <a:close/>
                  <a:moveTo>
                    <a:pt x="35182" y="18762"/>
                  </a:moveTo>
                  <a:cubicBezTo>
                    <a:pt x="35552" y="18762"/>
                    <a:pt x="35921" y="18916"/>
                    <a:pt x="36106" y="19378"/>
                  </a:cubicBezTo>
                  <a:cubicBezTo>
                    <a:pt x="36198" y="19563"/>
                    <a:pt x="36260" y="19779"/>
                    <a:pt x="36229" y="19964"/>
                  </a:cubicBezTo>
                  <a:cubicBezTo>
                    <a:pt x="36229" y="20303"/>
                    <a:pt x="36137" y="20611"/>
                    <a:pt x="36014" y="20888"/>
                  </a:cubicBezTo>
                  <a:cubicBezTo>
                    <a:pt x="35921" y="21042"/>
                    <a:pt x="35829" y="21134"/>
                    <a:pt x="35644" y="21134"/>
                  </a:cubicBezTo>
                  <a:cubicBezTo>
                    <a:pt x="35613" y="21165"/>
                    <a:pt x="35552" y="21165"/>
                    <a:pt x="35490" y="21165"/>
                  </a:cubicBezTo>
                  <a:cubicBezTo>
                    <a:pt x="34997" y="21165"/>
                    <a:pt x="34689" y="20734"/>
                    <a:pt x="34689" y="20272"/>
                  </a:cubicBezTo>
                  <a:cubicBezTo>
                    <a:pt x="34689" y="19994"/>
                    <a:pt x="34720" y="19779"/>
                    <a:pt x="34504" y="19594"/>
                  </a:cubicBezTo>
                  <a:lnTo>
                    <a:pt x="34473" y="19471"/>
                  </a:lnTo>
                  <a:cubicBezTo>
                    <a:pt x="34412" y="19132"/>
                    <a:pt x="34658" y="18793"/>
                    <a:pt x="34997" y="18762"/>
                  </a:cubicBezTo>
                  <a:close/>
                  <a:moveTo>
                    <a:pt x="46950" y="1"/>
                  </a:moveTo>
                  <a:cubicBezTo>
                    <a:pt x="46642" y="1"/>
                    <a:pt x="46365" y="31"/>
                    <a:pt x="46088" y="62"/>
                  </a:cubicBezTo>
                  <a:cubicBezTo>
                    <a:pt x="45379" y="155"/>
                    <a:pt x="44701" y="370"/>
                    <a:pt x="44054" y="648"/>
                  </a:cubicBezTo>
                  <a:cubicBezTo>
                    <a:pt x="42945" y="1171"/>
                    <a:pt x="41959" y="1849"/>
                    <a:pt x="41158" y="2804"/>
                  </a:cubicBezTo>
                  <a:cubicBezTo>
                    <a:pt x="40727" y="3328"/>
                    <a:pt x="40388" y="3882"/>
                    <a:pt x="40265" y="4529"/>
                  </a:cubicBezTo>
                  <a:cubicBezTo>
                    <a:pt x="40142" y="5115"/>
                    <a:pt x="40234" y="5669"/>
                    <a:pt x="40635" y="6131"/>
                  </a:cubicBezTo>
                  <a:cubicBezTo>
                    <a:pt x="40850" y="6439"/>
                    <a:pt x="41128" y="6655"/>
                    <a:pt x="41497" y="6809"/>
                  </a:cubicBezTo>
                  <a:cubicBezTo>
                    <a:pt x="41559" y="6840"/>
                    <a:pt x="41651" y="6871"/>
                    <a:pt x="41713" y="6932"/>
                  </a:cubicBezTo>
                  <a:cubicBezTo>
                    <a:pt x="41651" y="6994"/>
                    <a:pt x="41590" y="7056"/>
                    <a:pt x="41559" y="7086"/>
                  </a:cubicBezTo>
                  <a:cubicBezTo>
                    <a:pt x="40820" y="7672"/>
                    <a:pt x="40080" y="8288"/>
                    <a:pt x="39341" y="8873"/>
                  </a:cubicBezTo>
                  <a:cubicBezTo>
                    <a:pt x="38109" y="9859"/>
                    <a:pt x="36876" y="10876"/>
                    <a:pt x="35613" y="11861"/>
                  </a:cubicBezTo>
                  <a:cubicBezTo>
                    <a:pt x="35459" y="11985"/>
                    <a:pt x="35336" y="12108"/>
                    <a:pt x="35213" y="12262"/>
                  </a:cubicBezTo>
                  <a:cubicBezTo>
                    <a:pt x="34966" y="12632"/>
                    <a:pt x="34781" y="13001"/>
                    <a:pt x="34689" y="13402"/>
                  </a:cubicBezTo>
                  <a:cubicBezTo>
                    <a:pt x="34627" y="13556"/>
                    <a:pt x="34689" y="13741"/>
                    <a:pt x="34566" y="13833"/>
                  </a:cubicBezTo>
                  <a:cubicBezTo>
                    <a:pt x="34412" y="13956"/>
                    <a:pt x="34504" y="14141"/>
                    <a:pt x="34442" y="14264"/>
                  </a:cubicBezTo>
                  <a:cubicBezTo>
                    <a:pt x="34165" y="14295"/>
                    <a:pt x="33857" y="14326"/>
                    <a:pt x="33580" y="14357"/>
                  </a:cubicBezTo>
                  <a:cubicBezTo>
                    <a:pt x="33303" y="14388"/>
                    <a:pt x="33087" y="14542"/>
                    <a:pt x="32964" y="14788"/>
                  </a:cubicBezTo>
                  <a:cubicBezTo>
                    <a:pt x="32933" y="14881"/>
                    <a:pt x="32871" y="14973"/>
                    <a:pt x="32871" y="15065"/>
                  </a:cubicBezTo>
                  <a:cubicBezTo>
                    <a:pt x="32841" y="15281"/>
                    <a:pt x="32717" y="15312"/>
                    <a:pt x="32563" y="15373"/>
                  </a:cubicBezTo>
                  <a:cubicBezTo>
                    <a:pt x="32317" y="15404"/>
                    <a:pt x="32101" y="15466"/>
                    <a:pt x="31855" y="15527"/>
                  </a:cubicBezTo>
                  <a:cubicBezTo>
                    <a:pt x="31701" y="15589"/>
                    <a:pt x="31547" y="15651"/>
                    <a:pt x="31393" y="15651"/>
                  </a:cubicBezTo>
                  <a:cubicBezTo>
                    <a:pt x="30992" y="15712"/>
                    <a:pt x="30622" y="15743"/>
                    <a:pt x="30253" y="15774"/>
                  </a:cubicBezTo>
                  <a:lnTo>
                    <a:pt x="30253" y="15928"/>
                  </a:lnTo>
                  <a:cubicBezTo>
                    <a:pt x="30684" y="15866"/>
                    <a:pt x="31115" y="15836"/>
                    <a:pt x="31547" y="15774"/>
                  </a:cubicBezTo>
                  <a:lnTo>
                    <a:pt x="31670" y="15805"/>
                  </a:lnTo>
                  <a:lnTo>
                    <a:pt x="31670" y="15866"/>
                  </a:lnTo>
                  <a:cubicBezTo>
                    <a:pt x="31547" y="15928"/>
                    <a:pt x="31423" y="15959"/>
                    <a:pt x="31300" y="15959"/>
                  </a:cubicBezTo>
                  <a:cubicBezTo>
                    <a:pt x="30961" y="16020"/>
                    <a:pt x="30622" y="16051"/>
                    <a:pt x="30253" y="16082"/>
                  </a:cubicBezTo>
                  <a:lnTo>
                    <a:pt x="30253" y="16328"/>
                  </a:lnTo>
                  <a:cubicBezTo>
                    <a:pt x="30684" y="16298"/>
                    <a:pt x="31115" y="16236"/>
                    <a:pt x="31577" y="16205"/>
                  </a:cubicBezTo>
                  <a:lnTo>
                    <a:pt x="32563" y="16205"/>
                  </a:lnTo>
                  <a:lnTo>
                    <a:pt x="32625" y="16236"/>
                  </a:lnTo>
                  <a:cubicBezTo>
                    <a:pt x="32625" y="16298"/>
                    <a:pt x="32594" y="16298"/>
                    <a:pt x="32563" y="16328"/>
                  </a:cubicBezTo>
                  <a:cubicBezTo>
                    <a:pt x="32471" y="16328"/>
                    <a:pt x="32378" y="16359"/>
                    <a:pt x="32286" y="16359"/>
                  </a:cubicBezTo>
                  <a:cubicBezTo>
                    <a:pt x="31608" y="16359"/>
                    <a:pt x="30930" y="16482"/>
                    <a:pt x="30253" y="16637"/>
                  </a:cubicBezTo>
                  <a:lnTo>
                    <a:pt x="30253" y="16914"/>
                  </a:lnTo>
                  <a:cubicBezTo>
                    <a:pt x="30407" y="16852"/>
                    <a:pt x="30561" y="16821"/>
                    <a:pt x="30715" y="16791"/>
                  </a:cubicBezTo>
                  <a:cubicBezTo>
                    <a:pt x="31331" y="16637"/>
                    <a:pt x="31577" y="16575"/>
                    <a:pt x="32009" y="16575"/>
                  </a:cubicBezTo>
                  <a:cubicBezTo>
                    <a:pt x="32070" y="16575"/>
                    <a:pt x="32132" y="16575"/>
                    <a:pt x="32224" y="16606"/>
                  </a:cubicBezTo>
                  <a:cubicBezTo>
                    <a:pt x="32255" y="16667"/>
                    <a:pt x="32163" y="16698"/>
                    <a:pt x="32132" y="16760"/>
                  </a:cubicBezTo>
                  <a:cubicBezTo>
                    <a:pt x="32070" y="16852"/>
                    <a:pt x="31947" y="16914"/>
                    <a:pt x="31947" y="17068"/>
                  </a:cubicBezTo>
                  <a:cubicBezTo>
                    <a:pt x="31916" y="17160"/>
                    <a:pt x="31824" y="17191"/>
                    <a:pt x="31762" y="17253"/>
                  </a:cubicBezTo>
                  <a:cubicBezTo>
                    <a:pt x="31516" y="17376"/>
                    <a:pt x="31331" y="17530"/>
                    <a:pt x="31146" y="17715"/>
                  </a:cubicBezTo>
                  <a:cubicBezTo>
                    <a:pt x="31054" y="17807"/>
                    <a:pt x="30961" y="17869"/>
                    <a:pt x="30807" y="17900"/>
                  </a:cubicBezTo>
                  <a:cubicBezTo>
                    <a:pt x="30622" y="17930"/>
                    <a:pt x="30438" y="17992"/>
                    <a:pt x="30253" y="18023"/>
                  </a:cubicBezTo>
                  <a:lnTo>
                    <a:pt x="30253" y="18793"/>
                  </a:lnTo>
                  <a:cubicBezTo>
                    <a:pt x="30561" y="18701"/>
                    <a:pt x="30838" y="18639"/>
                    <a:pt x="31146" y="18577"/>
                  </a:cubicBezTo>
                  <a:cubicBezTo>
                    <a:pt x="31608" y="18454"/>
                    <a:pt x="32132" y="18454"/>
                    <a:pt x="32625" y="18423"/>
                  </a:cubicBezTo>
                  <a:cubicBezTo>
                    <a:pt x="32717" y="18423"/>
                    <a:pt x="32748" y="18454"/>
                    <a:pt x="32779" y="18547"/>
                  </a:cubicBezTo>
                  <a:cubicBezTo>
                    <a:pt x="32779" y="18608"/>
                    <a:pt x="32810" y="18670"/>
                    <a:pt x="32841" y="18731"/>
                  </a:cubicBezTo>
                  <a:cubicBezTo>
                    <a:pt x="32902" y="19039"/>
                    <a:pt x="33056" y="19255"/>
                    <a:pt x="33333" y="19348"/>
                  </a:cubicBezTo>
                  <a:lnTo>
                    <a:pt x="33395" y="19409"/>
                  </a:lnTo>
                  <a:cubicBezTo>
                    <a:pt x="33241" y="19656"/>
                    <a:pt x="33118" y="19933"/>
                    <a:pt x="33056" y="20210"/>
                  </a:cubicBezTo>
                  <a:cubicBezTo>
                    <a:pt x="32995" y="20364"/>
                    <a:pt x="32995" y="20518"/>
                    <a:pt x="32995" y="20672"/>
                  </a:cubicBezTo>
                  <a:cubicBezTo>
                    <a:pt x="32995" y="20765"/>
                    <a:pt x="32964" y="20795"/>
                    <a:pt x="32871" y="20826"/>
                  </a:cubicBezTo>
                  <a:cubicBezTo>
                    <a:pt x="32502" y="20950"/>
                    <a:pt x="32101" y="21042"/>
                    <a:pt x="31731" y="21165"/>
                  </a:cubicBezTo>
                  <a:cubicBezTo>
                    <a:pt x="31239" y="21319"/>
                    <a:pt x="30746" y="21504"/>
                    <a:pt x="30253" y="21689"/>
                  </a:cubicBezTo>
                  <a:lnTo>
                    <a:pt x="30253" y="21843"/>
                  </a:lnTo>
                  <a:cubicBezTo>
                    <a:pt x="30838" y="21627"/>
                    <a:pt x="31393" y="21442"/>
                    <a:pt x="31978" y="21258"/>
                  </a:cubicBezTo>
                  <a:cubicBezTo>
                    <a:pt x="32132" y="21196"/>
                    <a:pt x="32286" y="21165"/>
                    <a:pt x="32440" y="21104"/>
                  </a:cubicBezTo>
                  <a:cubicBezTo>
                    <a:pt x="32563" y="21042"/>
                    <a:pt x="32686" y="20980"/>
                    <a:pt x="32871" y="20980"/>
                  </a:cubicBezTo>
                  <a:lnTo>
                    <a:pt x="32995" y="20980"/>
                  </a:lnTo>
                  <a:cubicBezTo>
                    <a:pt x="32841" y="21104"/>
                    <a:pt x="32686" y="21165"/>
                    <a:pt x="32532" y="21196"/>
                  </a:cubicBezTo>
                  <a:cubicBezTo>
                    <a:pt x="31762" y="21473"/>
                    <a:pt x="31023" y="21750"/>
                    <a:pt x="30253" y="22028"/>
                  </a:cubicBezTo>
                  <a:lnTo>
                    <a:pt x="30253" y="22182"/>
                  </a:lnTo>
                  <a:cubicBezTo>
                    <a:pt x="30284" y="22182"/>
                    <a:pt x="30314" y="22182"/>
                    <a:pt x="30376" y="22151"/>
                  </a:cubicBezTo>
                  <a:cubicBezTo>
                    <a:pt x="31208" y="21843"/>
                    <a:pt x="32040" y="21566"/>
                    <a:pt x="32902" y="21319"/>
                  </a:cubicBezTo>
                  <a:cubicBezTo>
                    <a:pt x="32964" y="21288"/>
                    <a:pt x="33025" y="21288"/>
                    <a:pt x="33056" y="21288"/>
                  </a:cubicBezTo>
                  <a:cubicBezTo>
                    <a:pt x="33087" y="21288"/>
                    <a:pt x="33118" y="21319"/>
                    <a:pt x="33179" y="21442"/>
                  </a:cubicBezTo>
                  <a:cubicBezTo>
                    <a:pt x="33364" y="21750"/>
                    <a:pt x="33611" y="21966"/>
                    <a:pt x="33950" y="22120"/>
                  </a:cubicBezTo>
                  <a:cubicBezTo>
                    <a:pt x="34288" y="22305"/>
                    <a:pt x="34627" y="22428"/>
                    <a:pt x="35028" y="22490"/>
                  </a:cubicBezTo>
                  <a:cubicBezTo>
                    <a:pt x="35120" y="22521"/>
                    <a:pt x="35243" y="22521"/>
                    <a:pt x="35367" y="22521"/>
                  </a:cubicBezTo>
                  <a:cubicBezTo>
                    <a:pt x="35613" y="22521"/>
                    <a:pt x="35890" y="22459"/>
                    <a:pt x="36137" y="22367"/>
                  </a:cubicBezTo>
                  <a:cubicBezTo>
                    <a:pt x="36599" y="22151"/>
                    <a:pt x="36938" y="21812"/>
                    <a:pt x="37030" y="21319"/>
                  </a:cubicBezTo>
                  <a:cubicBezTo>
                    <a:pt x="37092" y="21042"/>
                    <a:pt x="37092" y="20765"/>
                    <a:pt x="37030" y="20518"/>
                  </a:cubicBezTo>
                  <a:cubicBezTo>
                    <a:pt x="36999" y="20364"/>
                    <a:pt x="36938" y="20210"/>
                    <a:pt x="36907" y="20087"/>
                  </a:cubicBezTo>
                  <a:cubicBezTo>
                    <a:pt x="36999" y="19994"/>
                    <a:pt x="37092" y="20025"/>
                    <a:pt x="37184" y="19994"/>
                  </a:cubicBezTo>
                  <a:cubicBezTo>
                    <a:pt x="37616" y="19902"/>
                    <a:pt x="37862" y="19625"/>
                    <a:pt x="37893" y="19163"/>
                  </a:cubicBezTo>
                  <a:cubicBezTo>
                    <a:pt x="37893" y="19101"/>
                    <a:pt x="37893" y="19039"/>
                    <a:pt x="37893" y="18947"/>
                  </a:cubicBezTo>
                  <a:cubicBezTo>
                    <a:pt x="37893" y="18885"/>
                    <a:pt x="37924" y="18824"/>
                    <a:pt x="37985" y="18824"/>
                  </a:cubicBezTo>
                  <a:cubicBezTo>
                    <a:pt x="38201" y="18793"/>
                    <a:pt x="38417" y="18793"/>
                    <a:pt x="38601" y="18762"/>
                  </a:cubicBezTo>
                  <a:cubicBezTo>
                    <a:pt x="38663" y="18762"/>
                    <a:pt x="38725" y="18762"/>
                    <a:pt x="38786" y="18701"/>
                  </a:cubicBezTo>
                  <a:cubicBezTo>
                    <a:pt x="38940" y="18485"/>
                    <a:pt x="39156" y="18393"/>
                    <a:pt x="39402" y="18331"/>
                  </a:cubicBezTo>
                  <a:cubicBezTo>
                    <a:pt x="39587" y="18269"/>
                    <a:pt x="39741" y="18208"/>
                    <a:pt x="39926" y="18208"/>
                  </a:cubicBezTo>
                  <a:lnTo>
                    <a:pt x="40850" y="18208"/>
                  </a:lnTo>
                  <a:cubicBezTo>
                    <a:pt x="41374" y="18208"/>
                    <a:pt x="41898" y="18208"/>
                    <a:pt x="42422" y="18177"/>
                  </a:cubicBezTo>
                  <a:cubicBezTo>
                    <a:pt x="43130" y="18146"/>
                    <a:pt x="43808" y="18054"/>
                    <a:pt x="44486" y="17992"/>
                  </a:cubicBezTo>
                  <a:cubicBezTo>
                    <a:pt x="44609" y="17992"/>
                    <a:pt x="44732" y="17961"/>
                    <a:pt x="44855" y="17961"/>
                  </a:cubicBezTo>
                  <a:cubicBezTo>
                    <a:pt x="45009" y="17961"/>
                    <a:pt x="45133" y="17992"/>
                    <a:pt x="45256" y="18054"/>
                  </a:cubicBezTo>
                  <a:cubicBezTo>
                    <a:pt x="45287" y="18084"/>
                    <a:pt x="45317" y="18084"/>
                    <a:pt x="45348" y="18084"/>
                  </a:cubicBezTo>
                  <a:cubicBezTo>
                    <a:pt x="45410" y="18084"/>
                    <a:pt x="45471" y="18054"/>
                    <a:pt x="45533" y="17992"/>
                  </a:cubicBezTo>
                  <a:cubicBezTo>
                    <a:pt x="45595" y="17900"/>
                    <a:pt x="45656" y="17838"/>
                    <a:pt x="45687" y="17746"/>
                  </a:cubicBezTo>
                  <a:cubicBezTo>
                    <a:pt x="45934" y="17006"/>
                    <a:pt x="45934" y="16267"/>
                    <a:pt x="45779" y="15527"/>
                  </a:cubicBezTo>
                  <a:cubicBezTo>
                    <a:pt x="45749" y="15404"/>
                    <a:pt x="45687" y="15312"/>
                    <a:pt x="45564" y="15219"/>
                  </a:cubicBezTo>
                  <a:cubicBezTo>
                    <a:pt x="45533" y="15189"/>
                    <a:pt x="45502" y="15158"/>
                    <a:pt x="45441" y="15158"/>
                  </a:cubicBezTo>
                  <a:cubicBezTo>
                    <a:pt x="45410" y="15158"/>
                    <a:pt x="45379" y="15189"/>
                    <a:pt x="45348" y="15189"/>
                  </a:cubicBezTo>
                  <a:cubicBezTo>
                    <a:pt x="45225" y="15281"/>
                    <a:pt x="45102" y="15312"/>
                    <a:pt x="44978" y="15343"/>
                  </a:cubicBezTo>
                  <a:lnTo>
                    <a:pt x="43531" y="15343"/>
                  </a:lnTo>
                  <a:cubicBezTo>
                    <a:pt x="43531" y="15281"/>
                    <a:pt x="43592" y="15281"/>
                    <a:pt x="43623" y="15281"/>
                  </a:cubicBezTo>
                  <a:cubicBezTo>
                    <a:pt x="44208" y="15158"/>
                    <a:pt x="44763" y="15035"/>
                    <a:pt x="45317" y="14819"/>
                  </a:cubicBezTo>
                  <a:cubicBezTo>
                    <a:pt x="45502" y="14757"/>
                    <a:pt x="45687" y="14665"/>
                    <a:pt x="45872" y="14572"/>
                  </a:cubicBezTo>
                  <a:cubicBezTo>
                    <a:pt x="46180" y="14357"/>
                    <a:pt x="46272" y="13987"/>
                    <a:pt x="46088" y="13648"/>
                  </a:cubicBezTo>
                  <a:cubicBezTo>
                    <a:pt x="46088" y="13648"/>
                    <a:pt x="46088" y="13617"/>
                    <a:pt x="46057" y="13617"/>
                  </a:cubicBezTo>
                  <a:cubicBezTo>
                    <a:pt x="46057" y="13617"/>
                    <a:pt x="46026" y="13648"/>
                    <a:pt x="46026" y="13648"/>
                  </a:cubicBezTo>
                  <a:lnTo>
                    <a:pt x="46026" y="13679"/>
                  </a:lnTo>
                  <a:lnTo>
                    <a:pt x="45995" y="13679"/>
                  </a:lnTo>
                  <a:cubicBezTo>
                    <a:pt x="45995" y="13833"/>
                    <a:pt x="45995" y="13987"/>
                    <a:pt x="45995" y="14141"/>
                  </a:cubicBezTo>
                  <a:lnTo>
                    <a:pt x="45964" y="14172"/>
                  </a:lnTo>
                  <a:lnTo>
                    <a:pt x="45903" y="14141"/>
                  </a:lnTo>
                  <a:cubicBezTo>
                    <a:pt x="45810" y="14018"/>
                    <a:pt x="45841" y="13864"/>
                    <a:pt x="45841" y="13741"/>
                  </a:cubicBezTo>
                  <a:cubicBezTo>
                    <a:pt x="45872" y="13679"/>
                    <a:pt x="45964" y="13710"/>
                    <a:pt x="45995" y="13679"/>
                  </a:cubicBezTo>
                  <a:lnTo>
                    <a:pt x="45995" y="13648"/>
                  </a:lnTo>
                  <a:lnTo>
                    <a:pt x="46026" y="13648"/>
                  </a:lnTo>
                  <a:lnTo>
                    <a:pt x="46026" y="13617"/>
                  </a:lnTo>
                  <a:cubicBezTo>
                    <a:pt x="46026" y="13556"/>
                    <a:pt x="45964" y="13525"/>
                    <a:pt x="45934" y="13525"/>
                  </a:cubicBezTo>
                  <a:lnTo>
                    <a:pt x="45903" y="13525"/>
                  </a:lnTo>
                  <a:cubicBezTo>
                    <a:pt x="45810" y="13556"/>
                    <a:pt x="45687" y="13617"/>
                    <a:pt x="45595" y="13679"/>
                  </a:cubicBezTo>
                  <a:cubicBezTo>
                    <a:pt x="45287" y="13833"/>
                    <a:pt x="44978" y="13956"/>
                    <a:pt x="44670" y="14018"/>
                  </a:cubicBezTo>
                  <a:cubicBezTo>
                    <a:pt x="43993" y="14203"/>
                    <a:pt x="43284" y="14357"/>
                    <a:pt x="42606" y="14449"/>
                  </a:cubicBezTo>
                  <a:cubicBezTo>
                    <a:pt x="42144" y="14511"/>
                    <a:pt x="41713" y="14572"/>
                    <a:pt x="41251" y="14603"/>
                  </a:cubicBezTo>
                  <a:cubicBezTo>
                    <a:pt x="40666" y="14696"/>
                    <a:pt x="40080" y="14757"/>
                    <a:pt x="39495" y="14819"/>
                  </a:cubicBezTo>
                  <a:cubicBezTo>
                    <a:pt x="39402" y="14819"/>
                    <a:pt x="39279" y="14850"/>
                    <a:pt x="39156" y="14850"/>
                  </a:cubicBezTo>
                  <a:cubicBezTo>
                    <a:pt x="38971" y="14850"/>
                    <a:pt x="38786" y="14819"/>
                    <a:pt x="38601" y="14757"/>
                  </a:cubicBezTo>
                  <a:cubicBezTo>
                    <a:pt x="38324" y="14696"/>
                    <a:pt x="38078" y="14665"/>
                    <a:pt x="37800" y="14665"/>
                  </a:cubicBezTo>
                  <a:cubicBezTo>
                    <a:pt x="37616" y="14665"/>
                    <a:pt x="37431" y="14696"/>
                    <a:pt x="37215" y="14726"/>
                  </a:cubicBezTo>
                  <a:cubicBezTo>
                    <a:pt x="37184" y="14726"/>
                    <a:pt x="37123" y="14757"/>
                    <a:pt x="37061" y="14757"/>
                  </a:cubicBezTo>
                  <a:cubicBezTo>
                    <a:pt x="37030" y="14757"/>
                    <a:pt x="36969" y="14726"/>
                    <a:pt x="36938" y="14726"/>
                  </a:cubicBezTo>
                  <a:lnTo>
                    <a:pt x="36876" y="14603"/>
                  </a:lnTo>
                  <a:cubicBezTo>
                    <a:pt x="36784" y="14326"/>
                    <a:pt x="36599" y="14203"/>
                    <a:pt x="36322" y="14203"/>
                  </a:cubicBezTo>
                  <a:lnTo>
                    <a:pt x="35582" y="14203"/>
                  </a:lnTo>
                  <a:cubicBezTo>
                    <a:pt x="35521" y="14203"/>
                    <a:pt x="35490" y="14172"/>
                    <a:pt x="35459" y="14110"/>
                  </a:cubicBezTo>
                  <a:cubicBezTo>
                    <a:pt x="35459" y="13987"/>
                    <a:pt x="35459" y="13864"/>
                    <a:pt x="35398" y="13771"/>
                  </a:cubicBezTo>
                  <a:cubicBezTo>
                    <a:pt x="35367" y="13741"/>
                    <a:pt x="35398" y="13679"/>
                    <a:pt x="35398" y="13617"/>
                  </a:cubicBezTo>
                  <a:cubicBezTo>
                    <a:pt x="35521" y="13155"/>
                    <a:pt x="35706" y="12724"/>
                    <a:pt x="36106" y="12416"/>
                  </a:cubicBezTo>
                  <a:cubicBezTo>
                    <a:pt x="37061" y="11677"/>
                    <a:pt x="38016" y="10906"/>
                    <a:pt x="38940" y="10136"/>
                  </a:cubicBezTo>
                  <a:cubicBezTo>
                    <a:pt x="40142" y="9181"/>
                    <a:pt x="41343" y="8257"/>
                    <a:pt x="42545" y="7302"/>
                  </a:cubicBezTo>
                  <a:cubicBezTo>
                    <a:pt x="42699" y="7179"/>
                    <a:pt x="42853" y="7086"/>
                    <a:pt x="43038" y="7086"/>
                  </a:cubicBezTo>
                  <a:lnTo>
                    <a:pt x="43068" y="7086"/>
                  </a:lnTo>
                  <a:cubicBezTo>
                    <a:pt x="43346" y="7086"/>
                    <a:pt x="43623" y="7056"/>
                    <a:pt x="43900" y="7025"/>
                  </a:cubicBezTo>
                  <a:cubicBezTo>
                    <a:pt x="44701" y="6871"/>
                    <a:pt x="45441" y="6624"/>
                    <a:pt x="46180" y="6255"/>
                  </a:cubicBezTo>
                  <a:cubicBezTo>
                    <a:pt x="47166" y="5762"/>
                    <a:pt x="48028" y="5115"/>
                    <a:pt x="48737" y="4283"/>
                  </a:cubicBezTo>
                  <a:cubicBezTo>
                    <a:pt x="49107" y="3882"/>
                    <a:pt x="49384" y="3420"/>
                    <a:pt x="49569" y="2897"/>
                  </a:cubicBezTo>
                  <a:cubicBezTo>
                    <a:pt x="49815" y="2157"/>
                    <a:pt x="49754" y="1479"/>
                    <a:pt x="49230" y="894"/>
                  </a:cubicBezTo>
                  <a:cubicBezTo>
                    <a:pt x="48953" y="555"/>
                    <a:pt x="48583" y="340"/>
                    <a:pt x="48182" y="216"/>
                  </a:cubicBezTo>
                  <a:cubicBezTo>
                    <a:pt x="47782" y="62"/>
                    <a:pt x="47351" y="1"/>
                    <a:pt x="46950" y="1"/>
                  </a:cubicBezTo>
                  <a:close/>
                  <a:moveTo>
                    <a:pt x="38232" y="38848"/>
                  </a:moveTo>
                  <a:cubicBezTo>
                    <a:pt x="38293" y="38848"/>
                    <a:pt x="38324" y="38910"/>
                    <a:pt x="38386" y="38941"/>
                  </a:cubicBezTo>
                  <a:lnTo>
                    <a:pt x="38324" y="39002"/>
                  </a:lnTo>
                  <a:cubicBezTo>
                    <a:pt x="38263" y="39002"/>
                    <a:pt x="38170" y="38941"/>
                    <a:pt x="38170" y="38879"/>
                  </a:cubicBezTo>
                  <a:lnTo>
                    <a:pt x="38232" y="38848"/>
                  </a:lnTo>
                  <a:close/>
                  <a:moveTo>
                    <a:pt x="44670" y="38818"/>
                  </a:moveTo>
                  <a:cubicBezTo>
                    <a:pt x="44855" y="38848"/>
                    <a:pt x="44948" y="38910"/>
                    <a:pt x="45133" y="39095"/>
                  </a:cubicBezTo>
                  <a:cubicBezTo>
                    <a:pt x="45287" y="39218"/>
                    <a:pt x="45441" y="39341"/>
                    <a:pt x="45471" y="39526"/>
                  </a:cubicBezTo>
                  <a:lnTo>
                    <a:pt x="45441" y="39526"/>
                  </a:lnTo>
                  <a:cubicBezTo>
                    <a:pt x="45194" y="39311"/>
                    <a:pt x="44917" y="39064"/>
                    <a:pt x="44670" y="38818"/>
                  </a:cubicBezTo>
                  <a:close/>
                  <a:moveTo>
                    <a:pt x="45471" y="39557"/>
                  </a:moveTo>
                  <a:lnTo>
                    <a:pt x="45533" y="39588"/>
                  </a:lnTo>
                  <a:lnTo>
                    <a:pt x="45502" y="39649"/>
                  </a:lnTo>
                  <a:lnTo>
                    <a:pt x="45471" y="39619"/>
                  </a:lnTo>
                  <a:lnTo>
                    <a:pt x="45471" y="39557"/>
                  </a:lnTo>
                  <a:close/>
                  <a:moveTo>
                    <a:pt x="45656" y="40758"/>
                  </a:moveTo>
                  <a:lnTo>
                    <a:pt x="45687" y="40789"/>
                  </a:lnTo>
                  <a:lnTo>
                    <a:pt x="45687" y="40851"/>
                  </a:lnTo>
                  <a:cubicBezTo>
                    <a:pt x="45656" y="40851"/>
                    <a:pt x="45625" y="40820"/>
                    <a:pt x="45625" y="40789"/>
                  </a:cubicBezTo>
                  <a:lnTo>
                    <a:pt x="45656" y="40758"/>
                  </a:lnTo>
                  <a:close/>
                  <a:moveTo>
                    <a:pt x="38817" y="39619"/>
                  </a:moveTo>
                  <a:cubicBezTo>
                    <a:pt x="38910" y="39619"/>
                    <a:pt x="38940" y="39680"/>
                    <a:pt x="39002" y="39742"/>
                  </a:cubicBezTo>
                  <a:cubicBezTo>
                    <a:pt x="39248" y="40081"/>
                    <a:pt x="39526" y="40420"/>
                    <a:pt x="39526" y="40913"/>
                  </a:cubicBezTo>
                  <a:cubicBezTo>
                    <a:pt x="39433" y="40851"/>
                    <a:pt x="39402" y="40789"/>
                    <a:pt x="39372" y="40728"/>
                  </a:cubicBezTo>
                  <a:cubicBezTo>
                    <a:pt x="39156" y="40358"/>
                    <a:pt x="38971" y="40019"/>
                    <a:pt x="38755" y="39649"/>
                  </a:cubicBezTo>
                  <a:cubicBezTo>
                    <a:pt x="38786" y="39619"/>
                    <a:pt x="38786" y="39619"/>
                    <a:pt x="38817" y="39619"/>
                  </a:cubicBezTo>
                  <a:close/>
                  <a:moveTo>
                    <a:pt x="45718" y="40851"/>
                  </a:moveTo>
                  <a:lnTo>
                    <a:pt x="45749" y="40943"/>
                  </a:lnTo>
                  <a:lnTo>
                    <a:pt x="45749" y="41005"/>
                  </a:lnTo>
                  <a:lnTo>
                    <a:pt x="45718" y="40943"/>
                  </a:lnTo>
                  <a:lnTo>
                    <a:pt x="45718" y="40851"/>
                  </a:lnTo>
                  <a:close/>
                  <a:moveTo>
                    <a:pt x="45810" y="41221"/>
                  </a:moveTo>
                  <a:lnTo>
                    <a:pt x="45841" y="41282"/>
                  </a:lnTo>
                  <a:lnTo>
                    <a:pt x="45810" y="41344"/>
                  </a:lnTo>
                  <a:lnTo>
                    <a:pt x="45779" y="41282"/>
                  </a:lnTo>
                  <a:lnTo>
                    <a:pt x="45810" y="41221"/>
                  </a:lnTo>
                  <a:close/>
                  <a:moveTo>
                    <a:pt x="45903" y="41498"/>
                  </a:moveTo>
                  <a:lnTo>
                    <a:pt x="45934" y="41590"/>
                  </a:lnTo>
                  <a:lnTo>
                    <a:pt x="45903" y="41621"/>
                  </a:lnTo>
                  <a:lnTo>
                    <a:pt x="45872" y="41621"/>
                  </a:lnTo>
                  <a:lnTo>
                    <a:pt x="45872" y="41529"/>
                  </a:lnTo>
                  <a:lnTo>
                    <a:pt x="45903" y="41498"/>
                  </a:lnTo>
                  <a:close/>
                  <a:moveTo>
                    <a:pt x="33025" y="41097"/>
                  </a:moveTo>
                  <a:cubicBezTo>
                    <a:pt x="33025" y="41097"/>
                    <a:pt x="33056" y="41097"/>
                    <a:pt x="33087" y="41128"/>
                  </a:cubicBezTo>
                  <a:cubicBezTo>
                    <a:pt x="33179" y="41128"/>
                    <a:pt x="33272" y="41159"/>
                    <a:pt x="33272" y="41282"/>
                  </a:cubicBezTo>
                  <a:cubicBezTo>
                    <a:pt x="33272" y="41344"/>
                    <a:pt x="33303" y="41405"/>
                    <a:pt x="33333" y="41498"/>
                  </a:cubicBezTo>
                  <a:cubicBezTo>
                    <a:pt x="33364" y="41744"/>
                    <a:pt x="33333" y="41806"/>
                    <a:pt x="33241" y="41806"/>
                  </a:cubicBezTo>
                  <a:cubicBezTo>
                    <a:pt x="33179" y="41806"/>
                    <a:pt x="33149" y="41806"/>
                    <a:pt x="33087" y="41775"/>
                  </a:cubicBezTo>
                  <a:lnTo>
                    <a:pt x="32841" y="41775"/>
                  </a:lnTo>
                  <a:cubicBezTo>
                    <a:pt x="32779" y="41744"/>
                    <a:pt x="32717" y="41714"/>
                    <a:pt x="32748" y="41652"/>
                  </a:cubicBezTo>
                  <a:cubicBezTo>
                    <a:pt x="32779" y="41529"/>
                    <a:pt x="32779" y="41436"/>
                    <a:pt x="32717" y="41344"/>
                  </a:cubicBezTo>
                  <a:cubicBezTo>
                    <a:pt x="32656" y="41282"/>
                    <a:pt x="32686" y="41251"/>
                    <a:pt x="32748" y="41190"/>
                  </a:cubicBezTo>
                  <a:cubicBezTo>
                    <a:pt x="32810" y="41128"/>
                    <a:pt x="32902" y="41097"/>
                    <a:pt x="33025" y="41097"/>
                  </a:cubicBezTo>
                  <a:close/>
                  <a:moveTo>
                    <a:pt x="45964" y="41837"/>
                  </a:moveTo>
                  <a:lnTo>
                    <a:pt x="45995" y="41898"/>
                  </a:lnTo>
                  <a:lnTo>
                    <a:pt x="45964" y="41929"/>
                  </a:lnTo>
                  <a:lnTo>
                    <a:pt x="45964" y="41898"/>
                  </a:lnTo>
                  <a:lnTo>
                    <a:pt x="45964" y="41837"/>
                  </a:lnTo>
                  <a:close/>
                  <a:moveTo>
                    <a:pt x="43839" y="39126"/>
                  </a:moveTo>
                  <a:cubicBezTo>
                    <a:pt x="44054" y="39126"/>
                    <a:pt x="44270" y="39187"/>
                    <a:pt x="44393" y="39249"/>
                  </a:cubicBezTo>
                  <a:cubicBezTo>
                    <a:pt x="44455" y="39311"/>
                    <a:pt x="44486" y="39372"/>
                    <a:pt x="44547" y="39434"/>
                  </a:cubicBezTo>
                  <a:cubicBezTo>
                    <a:pt x="44794" y="39803"/>
                    <a:pt x="44978" y="40204"/>
                    <a:pt x="45009" y="40666"/>
                  </a:cubicBezTo>
                  <a:cubicBezTo>
                    <a:pt x="45009" y="40820"/>
                    <a:pt x="45040" y="40943"/>
                    <a:pt x="45040" y="41128"/>
                  </a:cubicBezTo>
                  <a:cubicBezTo>
                    <a:pt x="45040" y="41282"/>
                    <a:pt x="45009" y="41467"/>
                    <a:pt x="45009" y="41621"/>
                  </a:cubicBezTo>
                  <a:cubicBezTo>
                    <a:pt x="45009" y="41775"/>
                    <a:pt x="44948" y="41929"/>
                    <a:pt x="44855" y="42052"/>
                  </a:cubicBezTo>
                  <a:cubicBezTo>
                    <a:pt x="44794" y="42145"/>
                    <a:pt x="44763" y="42206"/>
                    <a:pt x="44640" y="42206"/>
                  </a:cubicBezTo>
                  <a:cubicBezTo>
                    <a:pt x="44609" y="42206"/>
                    <a:pt x="44578" y="42206"/>
                    <a:pt x="44516" y="42176"/>
                  </a:cubicBezTo>
                  <a:cubicBezTo>
                    <a:pt x="44301" y="42083"/>
                    <a:pt x="44116" y="42022"/>
                    <a:pt x="43962" y="41837"/>
                  </a:cubicBezTo>
                  <a:cubicBezTo>
                    <a:pt x="43900" y="41775"/>
                    <a:pt x="43839" y="41744"/>
                    <a:pt x="43746" y="41683"/>
                  </a:cubicBezTo>
                  <a:cubicBezTo>
                    <a:pt x="43685" y="41621"/>
                    <a:pt x="43592" y="41559"/>
                    <a:pt x="43500" y="41498"/>
                  </a:cubicBezTo>
                  <a:cubicBezTo>
                    <a:pt x="43346" y="41313"/>
                    <a:pt x="43161" y="41097"/>
                    <a:pt x="42976" y="40913"/>
                  </a:cubicBezTo>
                  <a:cubicBezTo>
                    <a:pt x="42730" y="40666"/>
                    <a:pt x="42668" y="40327"/>
                    <a:pt x="42760" y="39988"/>
                  </a:cubicBezTo>
                  <a:cubicBezTo>
                    <a:pt x="42822" y="39680"/>
                    <a:pt x="43007" y="39465"/>
                    <a:pt x="43253" y="39280"/>
                  </a:cubicBezTo>
                  <a:cubicBezTo>
                    <a:pt x="43377" y="39187"/>
                    <a:pt x="43592" y="39126"/>
                    <a:pt x="43839" y="39126"/>
                  </a:cubicBezTo>
                  <a:close/>
                  <a:moveTo>
                    <a:pt x="32933" y="41929"/>
                  </a:moveTo>
                  <a:cubicBezTo>
                    <a:pt x="33149" y="41960"/>
                    <a:pt x="33364" y="41991"/>
                    <a:pt x="33580" y="42022"/>
                  </a:cubicBezTo>
                  <a:cubicBezTo>
                    <a:pt x="33672" y="42022"/>
                    <a:pt x="33734" y="42206"/>
                    <a:pt x="33703" y="42330"/>
                  </a:cubicBezTo>
                  <a:lnTo>
                    <a:pt x="33611" y="42360"/>
                  </a:lnTo>
                  <a:cubicBezTo>
                    <a:pt x="33457" y="42360"/>
                    <a:pt x="33333" y="42330"/>
                    <a:pt x="33210" y="42330"/>
                  </a:cubicBezTo>
                  <a:lnTo>
                    <a:pt x="32964" y="42330"/>
                  </a:lnTo>
                  <a:cubicBezTo>
                    <a:pt x="32902" y="42330"/>
                    <a:pt x="32779" y="42206"/>
                    <a:pt x="32779" y="42114"/>
                  </a:cubicBezTo>
                  <a:cubicBezTo>
                    <a:pt x="32748" y="42052"/>
                    <a:pt x="32810" y="42022"/>
                    <a:pt x="32841" y="41960"/>
                  </a:cubicBezTo>
                  <a:lnTo>
                    <a:pt x="32933" y="41929"/>
                  </a:lnTo>
                  <a:close/>
                  <a:moveTo>
                    <a:pt x="35829" y="39372"/>
                  </a:moveTo>
                  <a:cubicBezTo>
                    <a:pt x="35921" y="39372"/>
                    <a:pt x="36014" y="39465"/>
                    <a:pt x="36075" y="39619"/>
                  </a:cubicBezTo>
                  <a:cubicBezTo>
                    <a:pt x="36229" y="39927"/>
                    <a:pt x="36229" y="40235"/>
                    <a:pt x="36229" y="40543"/>
                  </a:cubicBezTo>
                  <a:cubicBezTo>
                    <a:pt x="36229" y="40666"/>
                    <a:pt x="36106" y="40789"/>
                    <a:pt x="36291" y="40882"/>
                  </a:cubicBezTo>
                  <a:lnTo>
                    <a:pt x="36322" y="40974"/>
                  </a:lnTo>
                  <a:cubicBezTo>
                    <a:pt x="36353" y="41806"/>
                    <a:pt x="36383" y="42638"/>
                    <a:pt x="36414" y="43470"/>
                  </a:cubicBezTo>
                  <a:lnTo>
                    <a:pt x="36383" y="43531"/>
                  </a:lnTo>
                  <a:lnTo>
                    <a:pt x="35706" y="43531"/>
                  </a:lnTo>
                  <a:cubicBezTo>
                    <a:pt x="35675" y="43531"/>
                    <a:pt x="35613" y="43531"/>
                    <a:pt x="35582" y="43562"/>
                  </a:cubicBezTo>
                  <a:lnTo>
                    <a:pt x="35428" y="43562"/>
                  </a:lnTo>
                  <a:cubicBezTo>
                    <a:pt x="35398" y="43562"/>
                    <a:pt x="35336" y="43562"/>
                    <a:pt x="35305" y="43531"/>
                  </a:cubicBezTo>
                  <a:cubicBezTo>
                    <a:pt x="35182" y="43408"/>
                    <a:pt x="35243" y="43223"/>
                    <a:pt x="35243" y="43069"/>
                  </a:cubicBezTo>
                  <a:cubicBezTo>
                    <a:pt x="35213" y="42484"/>
                    <a:pt x="35182" y="41868"/>
                    <a:pt x="35151" y="41282"/>
                  </a:cubicBezTo>
                  <a:cubicBezTo>
                    <a:pt x="35151" y="41128"/>
                    <a:pt x="35120" y="40974"/>
                    <a:pt x="35213" y="40820"/>
                  </a:cubicBezTo>
                  <a:cubicBezTo>
                    <a:pt x="35243" y="40789"/>
                    <a:pt x="35213" y="40728"/>
                    <a:pt x="35182" y="40697"/>
                  </a:cubicBezTo>
                  <a:cubicBezTo>
                    <a:pt x="35089" y="40358"/>
                    <a:pt x="35182" y="40050"/>
                    <a:pt x="35305" y="39773"/>
                  </a:cubicBezTo>
                  <a:cubicBezTo>
                    <a:pt x="35367" y="39619"/>
                    <a:pt x="35490" y="39526"/>
                    <a:pt x="35613" y="39465"/>
                  </a:cubicBezTo>
                  <a:cubicBezTo>
                    <a:pt x="35706" y="39403"/>
                    <a:pt x="35767" y="39372"/>
                    <a:pt x="35829" y="39372"/>
                  </a:cubicBezTo>
                  <a:close/>
                  <a:moveTo>
                    <a:pt x="37985" y="42052"/>
                  </a:moveTo>
                  <a:cubicBezTo>
                    <a:pt x="38047" y="42052"/>
                    <a:pt x="38109" y="42052"/>
                    <a:pt x="38232" y="42083"/>
                  </a:cubicBezTo>
                  <a:cubicBezTo>
                    <a:pt x="38355" y="42114"/>
                    <a:pt x="38478" y="42114"/>
                    <a:pt x="38601" y="42145"/>
                  </a:cubicBezTo>
                  <a:cubicBezTo>
                    <a:pt x="38540" y="42669"/>
                    <a:pt x="38417" y="43161"/>
                    <a:pt x="38293" y="43685"/>
                  </a:cubicBezTo>
                  <a:cubicBezTo>
                    <a:pt x="38201" y="43685"/>
                    <a:pt x="38170" y="43624"/>
                    <a:pt x="38139" y="43562"/>
                  </a:cubicBezTo>
                  <a:cubicBezTo>
                    <a:pt x="38016" y="43408"/>
                    <a:pt x="37893" y="43223"/>
                    <a:pt x="37770" y="43069"/>
                  </a:cubicBezTo>
                  <a:cubicBezTo>
                    <a:pt x="37677" y="42977"/>
                    <a:pt x="37677" y="42853"/>
                    <a:pt x="37708" y="42730"/>
                  </a:cubicBezTo>
                  <a:cubicBezTo>
                    <a:pt x="37739" y="42607"/>
                    <a:pt x="37770" y="42484"/>
                    <a:pt x="37770" y="42391"/>
                  </a:cubicBezTo>
                  <a:cubicBezTo>
                    <a:pt x="37831" y="42114"/>
                    <a:pt x="37862" y="42052"/>
                    <a:pt x="37985" y="42052"/>
                  </a:cubicBezTo>
                  <a:close/>
                  <a:moveTo>
                    <a:pt x="38725" y="43315"/>
                  </a:moveTo>
                  <a:cubicBezTo>
                    <a:pt x="38940" y="43408"/>
                    <a:pt x="39125" y="43377"/>
                    <a:pt x="39310" y="43408"/>
                  </a:cubicBezTo>
                  <a:cubicBezTo>
                    <a:pt x="39279" y="43562"/>
                    <a:pt x="39248" y="43747"/>
                    <a:pt x="39218" y="43901"/>
                  </a:cubicBezTo>
                  <a:lnTo>
                    <a:pt x="39187" y="43993"/>
                  </a:lnTo>
                  <a:lnTo>
                    <a:pt x="39156" y="43993"/>
                  </a:lnTo>
                  <a:cubicBezTo>
                    <a:pt x="39094" y="43993"/>
                    <a:pt x="39094" y="43932"/>
                    <a:pt x="39064" y="43901"/>
                  </a:cubicBezTo>
                  <a:cubicBezTo>
                    <a:pt x="38971" y="43716"/>
                    <a:pt x="38848" y="43562"/>
                    <a:pt x="38725" y="43315"/>
                  </a:cubicBezTo>
                  <a:close/>
                  <a:moveTo>
                    <a:pt x="36198" y="43716"/>
                  </a:moveTo>
                  <a:cubicBezTo>
                    <a:pt x="36322" y="43716"/>
                    <a:pt x="36414" y="43962"/>
                    <a:pt x="36353" y="44055"/>
                  </a:cubicBezTo>
                  <a:lnTo>
                    <a:pt x="36260" y="44086"/>
                  </a:lnTo>
                  <a:lnTo>
                    <a:pt x="35490" y="44086"/>
                  </a:lnTo>
                  <a:cubicBezTo>
                    <a:pt x="35305" y="44086"/>
                    <a:pt x="35305" y="44055"/>
                    <a:pt x="35305" y="43870"/>
                  </a:cubicBezTo>
                  <a:cubicBezTo>
                    <a:pt x="35305" y="43808"/>
                    <a:pt x="35336" y="43778"/>
                    <a:pt x="35398" y="43747"/>
                  </a:cubicBezTo>
                  <a:cubicBezTo>
                    <a:pt x="35582" y="43716"/>
                    <a:pt x="35767" y="43716"/>
                    <a:pt x="35921" y="43716"/>
                  </a:cubicBezTo>
                  <a:close/>
                  <a:moveTo>
                    <a:pt x="36198" y="44240"/>
                  </a:moveTo>
                  <a:cubicBezTo>
                    <a:pt x="36383" y="44270"/>
                    <a:pt x="36414" y="44301"/>
                    <a:pt x="36414" y="44455"/>
                  </a:cubicBezTo>
                  <a:cubicBezTo>
                    <a:pt x="36445" y="44640"/>
                    <a:pt x="36445" y="44825"/>
                    <a:pt x="36445" y="45041"/>
                  </a:cubicBezTo>
                  <a:cubicBezTo>
                    <a:pt x="36445" y="45133"/>
                    <a:pt x="36414" y="45164"/>
                    <a:pt x="36322" y="45164"/>
                  </a:cubicBezTo>
                  <a:lnTo>
                    <a:pt x="35921" y="45164"/>
                  </a:lnTo>
                  <a:cubicBezTo>
                    <a:pt x="35798" y="45164"/>
                    <a:pt x="35644" y="45133"/>
                    <a:pt x="35459" y="45133"/>
                  </a:cubicBezTo>
                  <a:cubicBezTo>
                    <a:pt x="35367" y="44979"/>
                    <a:pt x="35367" y="44794"/>
                    <a:pt x="35336" y="44640"/>
                  </a:cubicBezTo>
                  <a:cubicBezTo>
                    <a:pt x="35243" y="44301"/>
                    <a:pt x="35274" y="44270"/>
                    <a:pt x="35613" y="44240"/>
                  </a:cubicBezTo>
                  <a:close/>
                  <a:moveTo>
                    <a:pt x="35952" y="45318"/>
                  </a:moveTo>
                  <a:cubicBezTo>
                    <a:pt x="36075" y="45318"/>
                    <a:pt x="36198" y="45318"/>
                    <a:pt x="36322" y="45349"/>
                  </a:cubicBezTo>
                  <a:lnTo>
                    <a:pt x="36383" y="45410"/>
                  </a:lnTo>
                  <a:lnTo>
                    <a:pt x="36353" y="45472"/>
                  </a:lnTo>
                  <a:lnTo>
                    <a:pt x="35552" y="45472"/>
                  </a:lnTo>
                  <a:lnTo>
                    <a:pt x="35521" y="45410"/>
                  </a:lnTo>
                  <a:lnTo>
                    <a:pt x="35552" y="45349"/>
                  </a:lnTo>
                  <a:cubicBezTo>
                    <a:pt x="35675" y="45318"/>
                    <a:pt x="35798" y="45318"/>
                    <a:pt x="35952" y="45318"/>
                  </a:cubicBezTo>
                  <a:close/>
                  <a:moveTo>
                    <a:pt x="38047" y="45410"/>
                  </a:moveTo>
                  <a:lnTo>
                    <a:pt x="38078" y="45472"/>
                  </a:lnTo>
                  <a:lnTo>
                    <a:pt x="38016" y="45441"/>
                  </a:lnTo>
                  <a:lnTo>
                    <a:pt x="37985" y="45441"/>
                  </a:lnTo>
                  <a:lnTo>
                    <a:pt x="38047" y="45410"/>
                  </a:lnTo>
                  <a:close/>
                  <a:moveTo>
                    <a:pt x="36938" y="41405"/>
                  </a:moveTo>
                  <a:cubicBezTo>
                    <a:pt x="37400" y="41529"/>
                    <a:pt x="37616" y="41775"/>
                    <a:pt x="37554" y="42237"/>
                  </a:cubicBezTo>
                  <a:cubicBezTo>
                    <a:pt x="37523" y="42638"/>
                    <a:pt x="37431" y="43069"/>
                    <a:pt x="37369" y="43470"/>
                  </a:cubicBezTo>
                  <a:cubicBezTo>
                    <a:pt x="37277" y="44086"/>
                    <a:pt x="37184" y="44671"/>
                    <a:pt x="37061" y="45256"/>
                  </a:cubicBezTo>
                  <a:lnTo>
                    <a:pt x="37061" y="45380"/>
                  </a:lnTo>
                  <a:cubicBezTo>
                    <a:pt x="37030" y="45472"/>
                    <a:pt x="36969" y="45534"/>
                    <a:pt x="36876" y="45534"/>
                  </a:cubicBezTo>
                  <a:cubicBezTo>
                    <a:pt x="36845" y="45534"/>
                    <a:pt x="36784" y="45534"/>
                    <a:pt x="36753" y="45503"/>
                  </a:cubicBezTo>
                  <a:lnTo>
                    <a:pt x="36691" y="45410"/>
                  </a:lnTo>
                  <a:cubicBezTo>
                    <a:pt x="36753" y="45226"/>
                    <a:pt x="36722" y="45010"/>
                    <a:pt x="36722" y="44825"/>
                  </a:cubicBezTo>
                  <a:cubicBezTo>
                    <a:pt x="36661" y="44270"/>
                    <a:pt x="36784" y="43747"/>
                    <a:pt x="36876" y="43192"/>
                  </a:cubicBezTo>
                  <a:cubicBezTo>
                    <a:pt x="36938" y="42853"/>
                    <a:pt x="36999" y="42514"/>
                    <a:pt x="37061" y="42176"/>
                  </a:cubicBezTo>
                  <a:cubicBezTo>
                    <a:pt x="37092" y="41929"/>
                    <a:pt x="37092" y="41683"/>
                    <a:pt x="36845" y="41529"/>
                  </a:cubicBezTo>
                  <a:cubicBezTo>
                    <a:pt x="36815" y="41498"/>
                    <a:pt x="36784" y="41467"/>
                    <a:pt x="36815" y="41405"/>
                  </a:cubicBezTo>
                  <a:close/>
                  <a:moveTo>
                    <a:pt x="38201" y="45472"/>
                  </a:moveTo>
                  <a:lnTo>
                    <a:pt x="38232" y="45534"/>
                  </a:lnTo>
                  <a:lnTo>
                    <a:pt x="38170" y="45534"/>
                  </a:lnTo>
                  <a:lnTo>
                    <a:pt x="38109" y="45472"/>
                  </a:lnTo>
                  <a:close/>
                  <a:moveTo>
                    <a:pt x="37800" y="45718"/>
                  </a:moveTo>
                  <a:lnTo>
                    <a:pt x="37831" y="45780"/>
                  </a:lnTo>
                  <a:lnTo>
                    <a:pt x="37831" y="45780"/>
                  </a:lnTo>
                  <a:lnTo>
                    <a:pt x="37770" y="45749"/>
                  </a:lnTo>
                  <a:lnTo>
                    <a:pt x="37739" y="45749"/>
                  </a:lnTo>
                  <a:lnTo>
                    <a:pt x="37800" y="45718"/>
                  </a:lnTo>
                  <a:close/>
                  <a:moveTo>
                    <a:pt x="37862" y="45780"/>
                  </a:moveTo>
                  <a:lnTo>
                    <a:pt x="37862" y="45780"/>
                  </a:lnTo>
                  <a:cubicBezTo>
                    <a:pt x="37924" y="45811"/>
                    <a:pt x="38016" y="45780"/>
                    <a:pt x="38078" y="45842"/>
                  </a:cubicBezTo>
                  <a:cubicBezTo>
                    <a:pt x="37985" y="45842"/>
                    <a:pt x="37924" y="45842"/>
                    <a:pt x="37862" y="45780"/>
                  </a:cubicBezTo>
                  <a:close/>
                  <a:moveTo>
                    <a:pt x="38078" y="45842"/>
                  </a:moveTo>
                  <a:lnTo>
                    <a:pt x="38078" y="45842"/>
                  </a:lnTo>
                  <a:cubicBezTo>
                    <a:pt x="38139" y="45872"/>
                    <a:pt x="38201" y="45872"/>
                    <a:pt x="38232" y="45903"/>
                  </a:cubicBezTo>
                  <a:cubicBezTo>
                    <a:pt x="38170" y="45903"/>
                    <a:pt x="38109" y="45903"/>
                    <a:pt x="38078" y="45842"/>
                  </a:cubicBezTo>
                  <a:close/>
                  <a:moveTo>
                    <a:pt x="33241" y="40173"/>
                  </a:moveTo>
                  <a:cubicBezTo>
                    <a:pt x="33364" y="40173"/>
                    <a:pt x="33487" y="40204"/>
                    <a:pt x="33642" y="40266"/>
                  </a:cubicBezTo>
                  <a:cubicBezTo>
                    <a:pt x="34011" y="40389"/>
                    <a:pt x="34288" y="40697"/>
                    <a:pt x="34381" y="41097"/>
                  </a:cubicBezTo>
                  <a:cubicBezTo>
                    <a:pt x="34504" y="41559"/>
                    <a:pt x="34597" y="42022"/>
                    <a:pt x="34689" y="42484"/>
                  </a:cubicBezTo>
                  <a:cubicBezTo>
                    <a:pt x="34874" y="43439"/>
                    <a:pt x="35089" y="44363"/>
                    <a:pt x="35274" y="45318"/>
                  </a:cubicBezTo>
                  <a:cubicBezTo>
                    <a:pt x="35305" y="45472"/>
                    <a:pt x="35336" y="45657"/>
                    <a:pt x="35274" y="45842"/>
                  </a:cubicBezTo>
                  <a:cubicBezTo>
                    <a:pt x="35243" y="45872"/>
                    <a:pt x="35243" y="45934"/>
                    <a:pt x="35182" y="45934"/>
                  </a:cubicBezTo>
                  <a:cubicBezTo>
                    <a:pt x="35182" y="45934"/>
                    <a:pt x="35182" y="45934"/>
                    <a:pt x="35151" y="45903"/>
                  </a:cubicBezTo>
                  <a:lnTo>
                    <a:pt x="35059" y="45872"/>
                  </a:lnTo>
                  <a:cubicBezTo>
                    <a:pt x="34997" y="45780"/>
                    <a:pt x="34997" y="45657"/>
                    <a:pt x="34966" y="45534"/>
                  </a:cubicBezTo>
                  <a:cubicBezTo>
                    <a:pt x="34751" y="44702"/>
                    <a:pt x="34566" y="43839"/>
                    <a:pt x="34381" y="43007"/>
                  </a:cubicBezTo>
                  <a:cubicBezTo>
                    <a:pt x="34288" y="42545"/>
                    <a:pt x="34165" y="42083"/>
                    <a:pt x="34073" y="41621"/>
                  </a:cubicBezTo>
                  <a:cubicBezTo>
                    <a:pt x="33980" y="41097"/>
                    <a:pt x="33703" y="40758"/>
                    <a:pt x="33241" y="40543"/>
                  </a:cubicBezTo>
                  <a:cubicBezTo>
                    <a:pt x="33087" y="40481"/>
                    <a:pt x="32933" y="40450"/>
                    <a:pt x="32810" y="40358"/>
                  </a:cubicBezTo>
                  <a:cubicBezTo>
                    <a:pt x="32964" y="40204"/>
                    <a:pt x="33087" y="40173"/>
                    <a:pt x="33241" y="40173"/>
                  </a:cubicBezTo>
                  <a:close/>
                  <a:moveTo>
                    <a:pt x="38263" y="45934"/>
                  </a:moveTo>
                  <a:cubicBezTo>
                    <a:pt x="38324" y="45934"/>
                    <a:pt x="38417" y="45965"/>
                    <a:pt x="38509" y="46027"/>
                  </a:cubicBezTo>
                  <a:cubicBezTo>
                    <a:pt x="38417" y="45996"/>
                    <a:pt x="38324" y="45996"/>
                    <a:pt x="38263" y="45934"/>
                  </a:cubicBezTo>
                  <a:close/>
                  <a:moveTo>
                    <a:pt x="48028" y="44979"/>
                  </a:moveTo>
                  <a:cubicBezTo>
                    <a:pt x="48090" y="45041"/>
                    <a:pt x="48182" y="45102"/>
                    <a:pt x="48244" y="45164"/>
                  </a:cubicBezTo>
                  <a:cubicBezTo>
                    <a:pt x="48460" y="45318"/>
                    <a:pt x="48583" y="45534"/>
                    <a:pt x="48552" y="45811"/>
                  </a:cubicBezTo>
                  <a:cubicBezTo>
                    <a:pt x="48552" y="46027"/>
                    <a:pt x="48490" y="46242"/>
                    <a:pt x="48367" y="46458"/>
                  </a:cubicBezTo>
                  <a:cubicBezTo>
                    <a:pt x="48306" y="46396"/>
                    <a:pt x="48306" y="46304"/>
                    <a:pt x="48275" y="46273"/>
                  </a:cubicBezTo>
                  <a:cubicBezTo>
                    <a:pt x="48182" y="45903"/>
                    <a:pt x="48090" y="45564"/>
                    <a:pt x="48028" y="45226"/>
                  </a:cubicBezTo>
                  <a:cubicBezTo>
                    <a:pt x="47998" y="45164"/>
                    <a:pt x="47936" y="45071"/>
                    <a:pt x="48028" y="44979"/>
                  </a:cubicBezTo>
                  <a:close/>
                  <a:moveTo>
                    <a:pt x="46026" y="42114"/>
                  </a:moveTo>
                  <a:cubicBezTo>
                    <a:pt x="46211" y="42484"/>
                    <a:pt x="46242" y="42884"/>
                    <a:pt x="46303" y="43254"/>
                  </a:cubicBezTo>
                  <a:cubicBezTo>
                    <a:pt x="46457" y="43901"/>
                    <a:pt x="46519" y="44579"/>
                    <a:pt x="46611" y="45256"/>
                  </a:cubicBezTo>
                  <a:cubicBezTo>
                    <a:pt x="46673" y="45688"/>
                    <a:pt x="46704" y="46119"/>
                    <a:pt x="46765" y="46550"/>
                  </a:cubicBezTo>
                  <a:cubicBezTo>
                    <a:pt x="46765" y="46673"/>
                    <a:pt x="46765" y="46827"/>
                    <a:pt x="46734" y="46951"/>
                  </a:cubicBezTo>
                  <a:cubicBezTo>
                    <a:pt x="46704" y="47012"/>
                    <a:pt x="46673" y="47043"/>
                    <a:pt x="46611" y="47043"/>
                  </a:cubicBezTo>
                  <a:lnTo>
                    <a:pt x="46550" y="47043"/>
                  </a:lnTo>
                  <a:cubicBezTo>
                    <a:pt x="46550" y="46982"/>
                    <a:pt x="46550" y="46920"/>
                    <a:pt x="46550" y="46889"/>
                  </a:cubicBezTo>
                  <a:cubicBezTo>
                    <a:pt x="46642" y="46581"/>
                    <a:pt x="46611" y="46242"/>
                    <a:pt x="46580" y="45934"/>
                  </a:cubicBezTo>
                  <a:cubicBezTo>
                    <a:pt x="46550" y="45564"/>
                    <a:pt x="46519" y="45164"/>
                    <a:pt x="46457" y="44794"/>
                  </a:cubicBezTo>
                  <a:cubicBezTo>
                    <a:pt x="46426" y="44394"/>
                    <a:pt x="46334" y="43993"/>
                    <a:pt x="46272" y="43593"/>
                  </a:cubicBezTo>
                  <a:cubicBezTo>
                    <a:pt x="46180" y="43131"/>
                    <a:pt x="46088" y="42669"/>
                    <a:pt x="46026" y="42237"/>
                  </a:cubicBezTo>
                  <a:cubicBezTo>
                    <a:pt x="45995" y="42206"/>
                    <a:pt x="46026" y="42176"/>
                    <a:pt x="46026" y="42114"/>
                  </a:cubicBezTo>
                  <a:close/>
                  <a:moveTo>
                    <a:pt x="30746" y="47228"/>
                  </a:moveTo>
                  <a:cubicBezTo>
                    <a:pt x="30653" y="47351"/>
                    <a:pt x="30499" y="47382"/>
                    <a:pt x="30345" y="47413"/>
                  </a:cubicBezTo>
                  <a:cubicBezTo>
                    <a:pt x="30468" y="47320"/>
                    <a:pt x="30561" y="47228"/>
                    <a:pt x="30715" y="47228"/>
                  </a:cubicBezTo>
                  <a:close/>
                  <a:moveTo>
                    <a:pt x="47505" y="46242"/>
                  </a:moveTo>
                  <a:cubicBezTo>
                    <a:pt x="47690" y="46643"/>
                    <a:pt x="47720" y="47043"/>
                    <a:pt x="47844" y="47413"/>
                  </a:cubicBezTo>
                  <a:cubicBezTo>
                    <a:pt x="47782" y="47444"/>
                    <a:pt x="47751" y="47474"/>
                    <a:pt x="47751" y="47474"/>
                  </a:cubicBezTo>
                  <a:cubicBezTo>
                    <a:pt x="47443" y="47382"/>
                    <a:pt x="47166" y="47320"/>
                    <a:pt x="46858" y="47228"/>
                  </a:cubicBezTo>
                  <a:cubicBezTo>
                    <a:pt x="47166" y="46951"/>
                    <a:pt x="47412" y="46673"/>
                    <a:pt x="47505" y="46242"/>
                  </a:cubicBezTo>
                  <a:close/>
                  <a:moveTo>
                    <a:pt x="32933" y="42699"/>
                  </a:moveTo>
                  <a:cubicBezTo>
                    <a:pt x="32995" y="42699"/>
                    <a:pt x="33056" y="42823"/>
                    <a:pt x="33118" y="42884"/>
                  </a:cubicBezTo>
                  <a:cubicBezTo>
                    <a:pt x="33179" y="42977"/>
                    <a:pt x="33272" y="43100"/>
                    <a:pt x="33364" y="43192"/>
                  </a:cubicBezTo>
                  <a:cubicBezTo>
                    <a:pt x="33487" y="43346"/>
                    <a:pt x="33580" y="43531"/>
                    <a:pt x="33580" y="43747"/>
                  </a:cubicBezTo>
                  <a:cubicBezTo>
                    <a:pt x="33580" y="44301"/>
                    <a:pt x="33611" y="44887"/>
                    <a:pt x="33611" y="45472"/>
                  </a:cubicBezTo>
                  <a:lnTo>
                    <a:pt x="33611" y="45595"/>
                  </a:lnTo>
                  <a:cubicBezTo>
                    <a:pt x="33611" y="45626"/>
                    <a:pt x="33580" y="45688"/>
                    <a:pt x="33518" y="45688"/>
                  </a:cubicBezTo>
                  <a:cubicBezTo>
                    <a:pt x="33333" y="45688"/>
                    <a:pt x="33241" y="45780"/>
                    <a:pt x="33210" y="45965"/>
                  </a:cubicBezTo>
                  <a:cubicBezTo>
                    <a:pt x="33179" y="45996"/>
                    <a:pt x="33149" y="46057"/>
                    <a:pt x="33087" y="46088"/>
                  </a:cubicBezTo>
                  <a:cubicBezTo>
                    <a:pt x="32779" y="46242"/>
                    <a:pt x="32686" y="46458"/>
                    <a:pt x="32779" y="46735"/>
                  </a:cubicBezTo>
                  <a:cubicBezTo>
                    <a:pt x="32810" y="46827"/>
                    <a:pt x="32810" y="46920"/>
                    <a:pt x="32748" y="46982"/>
                  </a:cubicBezTo>
                  <a:cubicBezTo>
                    <a:pt x="32686" y="47043"/>
                    <a:pt x="32686" y="47105"/>
                    <a:pt x="32686" y="47197"/>
                  </a:cubicBezTo>
                  <a:cubicBezTo>
                    <a:pt x="32656" y="47413"/>
                    <a:pt x="32656" y="47413"/>
                    <a:pt x="32409" y="47598"/>
                  </a:cubicBezTo>
                  <a:cubicBezTo>
                    <a:pt x="32286" y="47166"/>
                    <a:pt x="32163" y="46766"/>
                    <a:pt x="32040" y="46365"/>
                  </a:cubicBezTo>
                  <a:cubicBezTo>
                    <a:pt x="31978" y="46242"/>
                    <a:pt x="32009" y="46150"/>
                    <a:pt x="32101" y="46057"/>
                  </a:cubicBezTo>
                  <a:lnTo>
                    <a:pt x="32163" y="45965"/>
                  </a:lnTo>
                  <a:cubicBezTo>
                    <a:pt x="32255" y="45903"/>
                    <a:pt x="32286" y="45780"/>
                    <a:pt x="32224" y="45688"/>
                  </a:cubicBezTo>
                  <a:cubicBezTo>
                    <a:pt x="32070" y="45503"/>
                    <a:pt x="32163" y="45349"/>
                    <a:pt x="32286" y="45226"/>
                  </a:cubicBezTo>
                  <a:cubicBezTo>
                    <a:pt x="32440" y="45010"/>
                    <a:pt x="32594" y="44825"/>
                    <a:pt x="32748" y="44609"/>
                  </a:cubicBezTo>
                  <a:cubicBezTo>
                    <a:pt x="32841" y="44517"/>
                    <a:pt x="32871" y="44425"/>
                    <a:pt x="32779" y="44332"/>
                  </a:cubicBezTo>
                  <a:cubicBezTo>
                    <a:pt x="32717" y="44270"/>
                    <a:pt x="32717" y="44209"/>
                    <a:pt x="32748" y="44116"/>
                  </a:cubicBezTo>
                  <a:cubicBezTo>
                    <a:pt x="32779" y="44055"/>
                    <a:pt x="32779" y="43962"/>
                    <a:pt x="32717" y="43901"/>
                  </a:cubicBezTo>
                  <a:cubicBezTo>
                    <a:pt x="32686" y="43870"/>
                    <a:pt x="32656" y="43808"/>
                    <a:pt x="32717" y="43778"/>
                  </a:cubicBezTo>
                  <a:cubicBezTo>
                    <a:pt x="32748" y="43685"/>
                    <a:pt x="32779" y="43593"/>
                    <a:pt x="32717" y="43531"/>
                  </a:cubicBezTo>
                  <a:cubicBezTo>
                    <a:pt x="32686" y="43439"/>
                    <a:pt x="32686" y="43377"/>
                    <a:pt x="32717" y="43315"/>
                  </a:cubicBezTo>
                  <a:cubicBezTo>
                    <a:pt x="32779" y="43223"/>
                    <a:pt x="32810" y="43161"/>
                    <a:pt x="32748" y="43069"/>
                  </a:cubicBezTo>
                  <a:lnTo>
                    <a:pt x="32717" y="42977"/>
                  </a:lnTo>
                  <a:cubicBezTo>
                    <a:pt x="32779" y="42884"/>
                    <a:pt x="32810" y="42730"/>
                    <a:pt x="32871" y="42730"/>
                  </a:cubicBezTo>
                  <a:cubicBezTo>
                    <a:pt x="32902" y="42699"/>
                    <a:pt x="32902" y="42699"/>
                    <a:pt x="32933" y="42699"/>
                  </a:cubicBezTo>
                  <a:close/>
                  <a:moveTo>
                    <a:pt x="37492" y="47598"/>
                  </a:moveTo>
                  <a:lnTo>
                    <a:pt x="37554" y="47628"/>
                  </a:lnTo>
                  <a:cubicBezTo>
                    <a:pt x="37585" y="47659"/>
                    <a:pt x="37585" y="47721"/>
                    <a:pt x="37616" y="47752"/>
                  </a:cubicBezTo>
                  <a:lnTo>
                    <a:pt x="37554" y="47844"/>
                  </a:lnTo>
                  <a:lnTo>
                    <a:pt x="37462" y="47813"/>
                  </a:lnTo>
                  <a:lnTo>
                    <a:pt x="37462" y="47721"/>
                  </a:lnTo>
                  <a:lnTo>
                    <a:pt x="37462" y="47659"/>
                  </a:lnTo>
                  <a:lnTo>
                    <a:pt x="37492" y="47598"/>
                  </a:lnTo>
                  <a:close/>
                  <a:moveTo>
                    <a:pt x="48552" y="47690"/>
                  </a:moveTo>
                  <a:cubicBezTo>
                    <a:pt x="48614" y="47690"/>
                    <a:pt x="48645" y="47721"/>
                    <a:pt x="48645" y="47813"/>
                  </a:cubicBezTo>
                  <a:cubicBezTo>
                    <a:pt x="48614" y="47967"/>
                    <a:pt x="48614" y="48121"/>
                    <a:pt x="48614" y="48306"/>
                  </a:cubicBezTo>
                  <a:cubicBezTo>
                    <a:pt x="48460" y="48306"/>
                    <a:pt x="48367" y="48337"/>
                    <a:pt x="48275" y="48337"/>
                  </a:cubicBezTo>
                  <a:lnTo>
                    <a:pt x="48182" y="48337"/>
                  </a:lnTo>
                  <a:cubicBezTo>
                    <a:pt x="48152" y="48337"/>
                    <a:pt x="48121" y="48337"/>
                    <a:pt x="48090" y="48306"/>
                  </a:cubicBezTo>
                  <a:cubicBezTo>
                    <a:pt x="48059" y="48214"/>
                    <a:pt x="48028" y="48091"/>
                    <a:pt x="48121" y="47998"/>
                  </a:cubicBezTo>
                  <a:cubicBezTo>
                    <a:pt x="48213" y="47937"/>
                    <a:pt x="48244" y="47875"/>
                    <a:pt x="48275" y="47783"/>
                  </a:cubicBezTo>
                  <a:cubicBezTo>
                    <a:pt x="48306" y="47721"/>
                    <a:pt x="48367" y="47690"/>
                    <a:pt x="48398" y="47690"/>
                  </a:cubicBezTo>
                  <a:close/>
                  <a:moveTo>
                    <a:pt x="50863" y="47628"/>
                  </a:moveTo>
                  <a:cubicBezTo>
                    <a:pt x="50863" y="47906"/>
                    <a:pt x="50863" y="48183"/>
                    <a:pt x="50863" y="48460"/>
                  </a:cubicBezTo>
                  <a:cubicBezTo>
                    <a:pt x="50893" y="48491"/>
                    <a:pt x="50863" y="48522"/>
                    <a:pt x="50832" y="48522"/>
                  </a:cubicBezTo>
                  <a:lnTo>
                    <a:pt x="50801" y="48522"/>
                  </a:lnTo>
                  <a:lnTo>
                    <a:pt x="50770" y="48491"/>
                  </a:lnTo>
                  <a:cubicBezTo>
                    <a:pt x="50709" y="48214"/>
                    <a:pt x="50678" y="47967"/>
                    <a:pt x="50770" y="47690"/>
                  </a:cubicBezTo>
                  <a:cubicBezTo>
                    <a:pt x="50770" y="47659"/>
                    <a:pt x="50801" y="47659"/>
                    <a:pt x="50863" y="47628"/>
                  </a:cubicBezTo>
                  <a:close/>
                  <a:moveTo>
                    <a:pt x="49446" y="47474"/>
                  </a:moveTo>
                  <a:lnTo>
                    <a:pt x="49446" y="47474"/>
                  </a:lnTo>
                  <a:cubicBezTo>
                    <a:pt x="49415" y="47659"/>
                    <a:pt x="49415" y="47752"/>
                    <a:pt x="49384" y="47875"/>
                  </a:cubicBezTo>
                  <a:cubicBezTo>
                    <a:pt x="49384" y="47998"/>
                    <a:pt x="49261" y="48060"/>
                    <a:pt x="49291" y="48183"/>
                  </a:cubicBezTo>
                  <a:cubicBezTo>
                    <a:pt x="49291" y="48275"/>
                    <a:pt x="49291" y="48399"/>
                    <a:pt x="49291" y="48522"/>
                  </a:cubicBezTo>
                  <a:cubicBezTo>
                    <a:pt x="49137" y="48522"/>
                    <a:pt x="49014" y="48553"/>
                    <a:pt x="48922" y="48553"/>
                  </a:cubicBezTo>
                  <a:cubicBezTo>
                    <a:pt x="48737" y="48553"/>
                    <a:pt x="48768" y="48460"/>
                    <a:pt x="48768" y="48091"/>
                  </a:cubicBezTo>
                  <a:cubicBezTo>
                    <a:pt x="48768" y="47998"/>
                    <a:pt x="48768" y="47937"/>
                    <a:pt x="48799" y="47844"/>
                  </a:cubicBezTo>
                  <a:cubicBezTo>
                    <a:pt x="48799" y="47752"/>
                    <a:pt x="48860" y="47690"/>
                    <a:pt x="48983" y="47690"/>
                  </a:cubicBezTo>
                  <a:lnTo>
                    <a:pt x="49107" y="47690"/>
                  </a:lnTo>
                  <a:cubicBezTo>
                    <a:pt x="49230" y="47690"/>
                    <a:pt x="49353" y="47628"/>
                    <a:pt x="49446" y="47474"/>
                  </a:cubicBezTo>
                  <a:close/>
                  <a:moveTo>
                    <a:pt x="49692" y="47844"/>
                  </a:moveTo>
                  <a:cubicBezTo>
                    <a:pt x="49815" y="47937"/>
                    <a:pt x="49938" y="48029"/>
                    <a:pt x="49877" y="48214"/>
                  </a:cubicBezTo>
                  <a:cubicBezTo>
                    <a:pt x="49846" y="48399"/>
                    <a:pt x="49877" y="48399"/>
                    <a:pt x="49754" y="48614"/>
                  </a:cubicBezTo>
                  <a:cubicBezTo>
                    <a:pt x="49692" y="48491"/>
                    <a:pt x="49723" y="48337"/>
                    <a:pt x="49600" y="48245"/>
                  </a:cubicBezTo>
                  <a:cubicBezTo>
                    <a:pt x="49507" y="48152"/>
                    <a:pt x="49569" y="47998"/>
                    <a:pt x="49600" y="47875"/>
                  </a:cubicBezTo>
                  <a:lnTo>
                    <a:pt x="49692" y="47844"/>
                  </a:lnTo>
                  <a:close/>
                  <a:moveTo>
                    <a:pt x="51263" y="47906"/>
                  </a:moveTo>
                  <a:lnTo>
                    <a:pt x="51294" y="47967"/>
                  </a:lnTo>
                  <a:cubicBezTo>
                    <a:pt x="51325" y="48091"/>
                    <a:pt x="51325" y="48245"/>
                    <a:pt x="51325" y="48368"/>
                  </a:cubicBezTo>
                  <a:cubicBezTo>
                    <a:pt x="51325" y="48460"/>
                    <a:pt x="51356" y="48553"/>
                    <a:pt x="51294" y="48645"/>
                  </a:cubicBezTo>
                  <a:cubicBezTo>
                    <a:pt x="51202" y="48553"/>
                    <a:pt x="51202" y="48429"/>
                    <a:pt x="51202" y="48337"/>
                  </a:cubicBezTo>
                  <a:cubicBezTo>
                    <a:pt x="51171" y="48214"/>
                    <a:pt x="51171" y="48060"/>
                    <a:pt x="51202" y="47937"/>
                  </a:cubicBezTo>
                  <a:lnTo>
                    <a:pt x="51263" y="47906"/>
                  </a:lnTo>
                  <a:close/>
                  <a:moveTo>
                    <a:pt x="45595" y="47074"/>
                  </a:moveTo>
                  <a:cubicBezTo>
                    <a:pt x="45749" y="47105"/>
                    <a:pt x="45903" y="47166"/>
                    <a:pt x="46026" y="47320"/>
                  </a:cubicBezTo>
                  <a:cubicBezTo>
                    <a:pt x="46272" y="47567"/>
                    <a:pt x="46303" y="47967"/>
                    <a:pt x="46149" y="48306"/>
                  </a:cubicBezTo>
                  <a:cubicBezTo>
                    <a:pt x="46088" y="48460"/>
                    <a:pt x="45995" y="48583"/>
                    <a:pt x="45841" y="48676"/>
                  </a:cubicBezTo>
                  <a:cubicBezTo>
                    <a:pt x="45749" y="48707"/>
                    <a:pt x="45656" y="48799"/>
                    <a:pt x="45533" y="48799"/>
                  </a:cubicBezTo>
                  <a:cubicBezTo>
                    <a:pt x="45502" y="48799"/>
                    <a:pt x="45471" y="48768"/>
                    <a:pt x="45441" y="48768"/>
                  </a:cubicBezTo>
                  <a:cubicBezTo>
                    <a:pt x="45441" y="48676"/>
                    <a:pt x="45502" y="48676"/>
                    <a:pt x="45533" y="48645"/>
                  </a:cubicBezTo>
                  <a:cubicBezTo>
                    <a:pt x="45749" y="48614"/>
                    <a:pt x="45872" y="48460"/>
                    <a:pt x="45995" y="48306"/>
                  </a:cubicBezTo>
                  <a:cubicBezTo>
                    <a:pt x="46180" y="48091"/>
                    <a:pt x="46149" y="47659"/>
                    <a:pt x="45934" y="47444"/>
                  </a:cubicBezTo>
                  <a:cubicBezTo>
                    <a:pt x="45749" y="47259"/>
                    <a:pt x="45687" y="47228"/>
                    <a:pt x="45379" y="47136"/>
                  </a:cubicBezTo>
                  <a:cubicBezTo>
                    <a:pt x="45502" y="47074"/>
                    <a:pt x="45533" y="47074"/>
                    <a:pt x="45564" y="47074"/>
                  </a:cubicBezTo>
                  <a:close/>
                  <a:moveTo>
                    <a:pt x="55268" y="48491"/>
                  </a:moveTo>
                  <a:cubicBezTo>
                    <a:pt x="55330" y="48491"/>
                    <a:pt x="55391" y="48522"/>
                    <a:pt x="55453" y="48522"/>
                  </a:cubicBezTo>
                  <a:cubicBezTo>
                    <a:pt x="55514" y="48553"/>
                    <a:pt x="55576" y="48583"/>
                    <a:pt x="55638" y="48614"/>
                  </a:cubicBezTo>
                  <a:cubicBezTo>
                    <a:pt x="55730" y="48738"/>
                    <a:pt x="55699" y="48861"/>
                    <a:pt x="55576" y="48953"/>
                  </a:cubicBezTo>
                  <a:cubicBezTo>
                    <a:pt x="55453" y="48984"/>
                    <a:pt x="55360" y="49015"/>
                    <a:pt x="55268" y="49015"/>
                  </a:cubicBezTo>
                  <a:lnTo>
                    <a:pt x="55237" y="49015"/>
                  </a:lnTo>
                  <a:cubicBezTo>
                    <a:pt x="55083" y="49015"/>
                    <a:pt x="54929" y="48953"/>
                    <a:pt x="54775" y="48922"/>
                  </a:cubicBezTo>
                  <a:cubicBezTo>
                    <a:pt x="54714" y="48892"/>
                    <a:pt x="54683" y="48799"/>
                    <a:pt x="54744" y="48738"/>
                  </a:cubicBezTo>
                  <a:lnTo>
                    <a:pt x="54744" y="48707"/>
                  </a:lnTo>
                  <a:cubicBezTo>
                    <a:pt x="54898" y="48583"/>
                    <a:pt x="55083" y="48491"/>
                    <a:pt x="55268" y="48491"/>
                  </a:cubicBezTo>
                  <a:close/>
                  <a:moveTo>
                    <a:pt x="54097" y="48892"/>
                  </a:moveTo>
                  <a:lnTo>
                    <a:pt x="54159" y="48984"/>
                  </a:lnTo>
                  <a:lnTo>
                    <a:pt x="54097" y="49015"/>
                  </a:lnTo>
                  <a:lnTo>
                    <a:pt x="54005" y="49046"/>
                  </a:lnTo>
                  <a:cubicBezTo>
                    <a:pt x="53543" y="49076"/>
                    <a:pt x="53112" y="49107"/>
                    <a:pt x="52680" y="49169"/>
                  </a:cubicBezTo>
                  <a:lnTo>
                    <a:pt x="52649" y="49169"/>
                  </a:lnTo>
                  <a:cubicBezTo>
                    <a:pt x="52588" y="49169"/>
                    <a:pt x="52557" y="49138"/>
                    <a:pt x="52557" y="49076"/>
                  </a:cubicBezTo>
                  <a:cubicBezTo>
                    <a:pt x="52526" y="49015"/>
                    <a:pt x="52588" y="48953"/>
                    <a:pt x="52649" y="48953"/>
                  </a:cubicBezTo>
                  <a:lnTo>
                    <a:pt x="53420" y="48953"/>
                  </a:lnTo>
                  <a:lnTo>
                    <a:pt x="53420" y="48922"/>
                  </a:lnTo>
                  <a:cubicBezTo>
                    <a:pt x="53635" y="48922"/>
                    <a:pt x="53851" y="48892"/>
                    <a:pt x="54097" y="48892"/>
                  </a:cubicBezTo>
                  <a:close/>
                  <a:moveTo>
                    <a:pt x="47474" y="49908"/>
                  </a:moveTo>
                  <a:lnTo>
                    <a:pt x="47505" y="49970"/>
                  </a:lnTo>
                  <a:cubicBezTo>
                    <a:pt x="47505" y="50001"/>
                    <a:pt x="47505" y="50062"/>
                    <a:pt x="47443" y="50062"/>
                  </a:cubicBezTo>
                  <a:cubicBezTo>
                    <a:pt x="47412" y="50062"/>
                    <a:pt x="47412" y="50001"/>
                    <a:pt x="47412" y="49970"/>
                  </a:cubicBezTo>
                  <a:cubicBezTo>
                    <a:pt x="47412" y="49939"/>
                    <a:pt x="47412" y="49908"/>
                    <a:pt x="47443" y="49908"/>
                  </a:cubicBezTo>
                  <a:close/>
                  <a:moveTo>
                    <a:pt x="43068" y="49200"/>
                  </a:moveTo>
                  <a:cubicBezTo>
                    <a:pt x="43099" y="49200"/>
                    <a:pt x="43130" y="49230"/>
                    <a:pt x="43192" y="49230"/>
                  </a:cubicBezTo>
                  <a:cubicBezTo>
                    <a:pt x="43346" y="49261"/>
                    <a:pt x="43438" y="49261"/>
                    <a:pt x="43377" y="49477"/>
                  </a:cubicBezTo>
                  <a:cubicBezTo>
                    <a:pt x="43315" y="49631"/>
                    <a:pt x="43346" y="49785"/>
                    <a:pt x="43377" y="49970"/>
                  </a:cubicBezTo>
                  <a:cubicBezTo>
                    <a:pt x="43377" y="50062"/>
                    <a:pt x="43346" y="50093"/>
                    <a:pt x="43253" y="50093"/>
                  </a:cubicBezTo>
                  <a:lnTo>
                    <a:pt x="43161" y="50093"/>
                  </a:lnTo>
                  <a:cubicBezTo>
                    <a:pt x="42884" y="50093"/>
                    <a:pt x="42853" y="50031"/>
                    <a:pt x="42853" y="49662"/>
                  </a:cubicBezTo>
                  <a:cubicBezTo>
                    <a:pt x="42853" y="49600"/>
                    <a:pt x="42853" y="49539"/>
                    <a:pt x="42853" y="49477"/>
                  </a:cubicBezTo>
                  <a:cubicBezTo>
                    <a:pt x="42884" y="49292"/>
                    <a:pt x="42945" y="49200"/>
                    <a:pt x="43068" y="49200"/>
                  </a:cubicBezTo>
                  <a:close/>
                  <a:moveTo>
                    <a:pt x="39464" y="50555"/>
                  </a:moveTo>
                  <a:cubicBezTo>
                    <a:pt x="39526" y="50555"/>
                    <a:pt x="39526" y="50617"/>
                    <a:pt x="39556" y="50648"/>
                  </a:cubicBezTo>
                  <a:cubicBezTo>
                    <a:pt x="39556" y="50771"/>
                    <a:pt x="39495" y="50832"/>
                    <a:pt x="39402" y="50832"/>
                  </a:cubicBezTo>
                  <a:lnTo>
                    <a:pt x="39341" y="50832"/>
                  </a:lnTo>
                  <a:cubicBezTo>
                    <a:pt x="39187" y="50802"/>
                    <a:pt x="39033" y="50771"/>
                    <a:pt x="38848" y="50740"/>
                  </a:cubicBezTo>
                  <a:cubicBezTo>
                    <a:pt x="38848" y="50771"/>
                    <a:pt x="38817" y="50771"/>
                    <a:pt x="38817" y="50771"/>
                  </a:cubicBezTo>
                  <a:cubicBezTo>
                    <a:pt x="38725" y="50771"/>
                    <a:pt x="38632" y="50709"/>
                    <a:pt x="38509" y="50648"/>
                  </a:cubicBezTo>
                  <a:cubicBezTo>
                    <a:pt x="38601" y="50617"/>
                    <a:pt x="38663" y="50617"/>
                    <a:pt x="38725" y="50617"/>
                  </a:cubicBezTo>
                  <a:cubicBezTo>
                    <a:pt x="38786" y="50617"/>
                    <a:pt x="38817" y="50617"/>
                    <a:pt x="38848" y="50648"/>
                  </a:cubicBezTo>
                  <a:cubicBezTo>
                    <a:pt x="39064" y="50617"/>
                    <a:pt x="39248" y="50648"/>
                    <a:pt x="39464" y="50555"/>
                  </a:cubicBezTo>
                  <a:close/>
                  <a:moveTo>
                    <a:pt x="50924" y="49261"/>
                  </a:moveTo>
                  <a:lnTo>
                    <a:pt x="50924" y="49292"/>
                  </a:lnTo>
                  <a:cubicBezTo>
                    <a:pt x="50924" y="49354"/>
                    <a:pt x="50893" y="49384"/>
                    <a:pt x="50832" y="49384"/>
                  </a:cubicBezTo>
                  <a:cubicBezTo>
                    <a:pt x="50770" y="49477"/>
                    <a:pt x="50709" y="49539"/>
                    <a:pt x="50739" y="49631"/>
                  </a:cubicBezTo>
                  <a:cubicBezTo>
                    <a:pt x="50801" y="49877"/>
                    <a:pt x="50832" y="50124"/>
                    <a:pt x="50893" y="50401"/>
                  </a:cubicBezTo>
                  <a:cubicBezTo>
                    <a:pt x="50924" y="50555"/>
                    <a:pt x="50924" y="50555"/>
                    <a:pt x="50770" y="50617"/>
                  </a:cubicBezTo>
                  <a:cubicBezTo>
                    <a:pt x="50585" y="50740"/>
                    <a:pt x="50339" y="50802"/>
                    <a:pt x="50154" y="50863"/>
                  </a:cubicBezTo>
                  <a:cubicBezTo>
                    <a:pt x="50062" y="50771"/>
                    <a:pt x="50031" y="50648"/>
                    <a:pt x="50031" y="50555"/>
                  </a:cubicBezTo>
                  <a:cubicBezTo>
                    <a:pt x="49969" y="50401"/>
                    <a:pt x="49938" y="50216"/>
                    <a:pt x="49908" y="50031"/>
                  </a:cubicBezTo>
                  <a:cubicBezTo>
                    <a:pt x="49846" y="49877"/>
                    <a:pt x="49877" y="49847"/>
                    <a:pt x="49692" y="49847"/>
                  </a:cubicBezTo>
                  <a:lnTo>
                    <a:pt x="49661" y="49847"/>
                  </a:lnTo>
                  <a:cubicBezTo>
                    <a:pt x="49630" y="49847"/>
                    <a:pt x="49569" y="49847"/>
                    <a:pt x="49446" y="49816"/>
                  </a:cubicBezTo>
                  <a:cubicBezTo>
                    <a:pt x="49969" y="49723"/>
                    <a:pt x="50401" y="49600"/>
                    <a:pt x="50770" y="49354"/>
                  </a:cubicBezTo>
                  <a:cubicBezTo>
                    <a:pt x="50770" y="49292"/>
                    <a:pt x="50832" y="49292"/>
                    <a:pt x="50863" y="49261"/>
                  </a:cubicBezTo>
                  <a:close/>
                  <a:moveTo>
                    <a:pt x="50924" y="50925"/>
                  </a:moveTo>
                  <a:cubicBezTo>
                    <a:pt x="50986" y="50925"/>
                    <a:pt x="51017" y="50956"/>
                    <a:pt x="51017" y="50986"/>
                  </a:cubicBezTo>
                  <a:cubicBezTo>
                    <a:pt x="51017" y="51048"/>
                    <a:pt x="50986" y="51110"/>
                    <a:pt x="50955" y="51110"/>
                  </a:cubicBezTo>
                  <a:cubicBezTo>
                    <a:pt x="50739" y="51233"/>
                    <a:pt x="50524" y="51295"/>
                    <a:pt x="50308" y="51356"/>
                  </a:cubicBezTo>
                  <a:lnTo>
                    <a:pt x="50277" y="51356"/>
                  </a:lnTo>
                  <a:cubicBezTo>
                    <a:pt x="50246" y="51356"/>
                    <a:pt x="50216" y="51325"/>
                    <a:pt x="50185" y="51295"/>
                  </a:cubicBezTo>
                  <a:cubicBezTo>
                    <a:pt x="50185" y="51233"/>
                    <a:pt x="50185" y="51202"/>
                    <a:pt x="50246" y="51171"/>
                  </a:cubicBezTo>
                  <a:cubicBezTo>
                    <a:pt x="50462" y="51079"/>
                    <a:pt x="50678" y="51017"/>
                    <a:pt x="50924" y="50925"/>
                  </a:cubicBezTo>
                  <a:close/>
                  <a:moveTo>
                    <a:pt x="31177" y="46766"/>
                  </a:moveTo>
                  <a:cubicBezTo>
                    <a:pt x="31146" y="46951"/>
                    <a:pt x="31146" y="46951"/>
                    <a:pt x="30992" y="47074"/>
                  </a:cubicBezTo>
                  <a:cubicBezTo>
                    <a:pt x="30992" y="47136"/>
                    <a:pt x="30961" y="47166"/>
                    <a:pt x="30930" y="47166"/>
                  </a:cubicBezTo>
                  <a:lnTo>
                    <a:pt x="30930" y="47259"/>
                  </a:lnTo>
                  <a:lnTo>
                    <a:pt x="30961" y="47259"/>
                  </a:lnTo>
                  <a:cubicBezTo>
                    <a:pt x="31054" y="47259"/>
                    <a:pt x="31085" y="47136"/>
                    <a:pt x="31146" y="47105"/>
                  </a:cubicBezTo>
                  <a:lnTo>
                    <a:pt x="31300" y="47105"/>
                  </a:lnTo>
                  <a:cubicBezTo>
                    <a:pt x="31331" y="47228"/>
                    <a:pt x="31362" y="47351"/>
                    <a:pt x="31300" y="47444"/>
                  </a:cubicBezTo>
                  <a:cubicBezTo>
                    <a:pt x="31208" y="47598"/>
                    <a:pt x="31115" y="47721"/>
                    <a:pt x="31023" y="47875"/>
                  </a:cubicBezTo>
                  <a:cubicBezTo>
                    <a:pt x="30930" y="47998"/>
                    <a:pt x="30900" y="48121"/>
                    <a:pt x="30900" y="48275"/>
                  </a:cubicBezTo>
                  <a:cubicBezTo>
                    <a:pt x="31023" y="49015"/>
                    <a:pt x="31208" y="49785"/>
                    <a:pt x="31516" y="50463"/>
                  </a:cubicBezTo>
                  <a:cubicBezTo>
                    <a:pt x="31516" y="50524"/>
                    <a:pt x="31547" y="50555"/>
                    <a:pt x="31608" y="50555"/>
                  </a:cubicBezTo>
                  <a:cubicBezTo>
                    <a:pt x="31608" y="50555"/>
                    <a:pt x="31639" y="50524"/>
                    <a:pt x="31670" y="50524"/>
                  </a:cubicBezTo>
                  <a:cubicBezTo>
                    <a:pt x="31824" y="50401"/>
                    <a:pt x="32009" y="50247"/>
                    <a:pt x="32163" y="50124"/>
                  </a:cubicBezTo>
                  <a:cubicBezTo>
                    <a:pt x="32194" y="50093"/>
                    <a:pt x="32224" y="50093"/>
                    <a:pt x="32255" y="50093"/>
                  </a:cubicBezTo>
                  <a:cubicBezTo>
                    <a:pt x="32286" y="50093"/>
                    <a:pt x="32317" y="50093"/>
                    <a:pt x="32348" y="50124"/>
                  </a:cubicBezTo>
                  <a:cubicBezTo>
                    <a:pt x="32378" y="50155"/>
                    <a:pt x="32440" y="50185"/>
                    <a:pt x="32409" y="50247"/>
                  </a:cubicBezTo>
                  <a:lnTo>
                    <a:pt x="32378" y="50278"/>
                  </a:lnTo>
                  <a:cubicBezTo>
                    <a:pt x="32163" y="50617"/>
                    <a:pt x="31886" y="50956"/>
                    <a:pt x="31608" y="51264"/>
                  </a:cubicBezTo>
                  <a:cubicBezTo>
                    <a:pt x="31547" y="51325"/>
                    <a:pt x="31454" y="51356"/>
                    <a:pt x="31362" y="51418"/>
                  </a:cubicBezTo>
                  <a:cubicBezTo>
                    <a:pt x="31269" y="51479"/>
                    <a:pt x="31177" y="51572"/>
                    <a:pt x="31023" y="51572"/>
                  </a:cubicBezTo>
                  <a:cubicBezTo>
                    <a:pt x="30807" y="50802"/>
                    <a:pt x="30592" y="50062"/>
                    <a:pt x="30376" y="49292"/>
                  </a:cubicBezTo>
                  <a:cubicBezTo>
                    <a:pt x="30345" y="49230"/>
                    <a:pt x="30314" y="49138"/>
                    <a:pt x="30376" y="49076"/>
                  </a:cubicBezTo>
                  <a:cubicBezTo>
                    <a:pt x="30499" y="48984"/>
                    <a:pt x="30468" y="48892"/>
                    <a:pt x="30438" y="48768"/>
                  </a:cubicBezTo>
                  <a:cubicBezTo>
                    <a:pt x="30407" y="48676"/>
                    <a:pt x="30376" y="48553"/>
                    <a:pt x="30345" y="48460"/>
                  </a:cubicBezTo>
                  <a:cubicBezTo>
                    <a:pt x="30253" y="48275"/>
                    <a:pt x="30314" y="48091"/>
                    <a:pt x="30345" y="47906"/>
                  </a:cubicBezTo>
                  <a:cubicBezTo>
                    <a:pt x="30345" y="47844"/>
                    <a:pt x="30407" y="47783"/>
                    <a:pt x="30468" y="47752"/>
                  </a:cubicBezTo>
                  <a:cubicBezTo>
                    <a:pt x="30622" y="47628"/>
                    <a:pt x="30746" y="47474"/>
                    <a:pt x="30900" y="47351"/>
                  </a:cubicBezTo>
                  <a:lnTo>
                    <a:pt x="30930" y="47259"/>
                  </a:lnTo>
                  <a:cubicBezTo>
                    <a:pt x="30869" y="47228"/>
                    <a:pt x="30807" y="47228"/>
                    <a:pt x="30776" y="47228"/>
                  </a:cubicBezTo>
                  <a:cubicBezTo>
                    <a:pt x="30776" y="47166"/>
                    <a:pt x="30807" y="47166"/>
                    <a:pt x="30869" y="47166"/>
                  </a:cubicBezTo>
                  <a:lnTo>
                    <a:pt x="30930" y="47166"/>
                  </a:lnTo>
                  <a:cubicBezTo>
                    <a:pt x="30930" y="47105"/>
                    <a:pt x="30930" y="47074"/>
                    <a:pt x="30992" y="47074"/>
                  </a:cubicBezTo>
                  <a:cubicBezTo>
                    <a:pt x="30992" y="46951"/>
                    <a:pt x="31115" y="46920"/>
                    <a:pt x="31177" y="46766"/>
                  </a:cubicBezTo>
                  <a:close/>
                  <a:moveTo>
                    <a:pt x="50955" y="51387"/>
                  </a:moveTo>
                  <a:lnTo>
                    <a:pt x="51017" y="51418"/>
                  </a:lnTo>
                  <a:lnTo>
                    <a:pt x="50986" y="51479"/>
                  </a:lnTo>
                  <a:cubicBezTo>
                    <a:pt x="50832" y="51633"/>
                    <a:pt x="50678" y="51695"/>
                    <a:pt x="50462" y="51695"/>
                  </a:cubicBezTo>
                  <a:lnTo>
                    <a:pt x="50431" y="51695"/>
                  </a:lnTo>
                  <a:lnTo>
                    <a:pt x="50370" y="51664"/>
                  </a:lnTo>
                  <a:lnTo>
                    <a:pt x="50401" y="51603"/>
                  </a:lnTo>
                  <a:cubicBezTo>
                    <a:pt x="50585" y="51510"/>
                    <a:pt x="50770" y="51449"/>
                    <a:pt x="50955" y="51387"/>
                  </a:cubicBezTo>
                  <a:close/>
                  <a:moveTo>
                    <a:pt x="36599" y="45626"/>
                  </a:moveTo>
                  <a:cubicBezTo>
                    <a:pt x="36815" y="45657"/>
                    <a:pt x="36876" y="45718"/>
                    <a:pt x="36907" y="45934"/>
                  </a:cubicBezTo>
                  <a:cubicBezTo>
                    <a:pt x="36907" y="46027"/>
                    <a:pt x="36907" y="46119"/>
                    <a:pt x="36938" y="46242"/>
                  </a:cubicBezTo>
                  <a:cubicBezTo>
                    <a:pt x="36938" y="46704"/>
                    <a:pt x="36969" y="47166"/>
                    <a:pt x="36969" y="47628"/>
                  </a:cubicBezTo>
                  <a:cubicBezTo>
                    <a:pt x="36999" y="48306"/>
                    <a:pt x="36999" y="49015"/>
                    <a:pt x="36845" y="49723"/>
                  </a:cubicBezTo>
                  <a:cubicBezTo>
                    <a:pt x="36784" y="50001"/>
                    <a:pt x="36691" y="50278"/>
                    <a:pt x="36599" y="50555"/>
                  </a:cubicBezTo>
                  <a:cubicBezTo>
                    <a:pt x="36568" y="50586"/>
                    <a:pt x="36537" y="50648"/>
                    <a:pt x="36507" y="50648"/>
                  </a:cubicBezTo>
                  <a:lnTo>
                    <a:pt x="36476" y="50648"/>
                  </a:lnTo>
                  <a:lnTo>
                    <a:pt x="36414" y="50555"/>
                  </a:lnTo>
                  <a:cubicBezTo>
                    <a:pt x="36260" y="50031"/>
                    <a:pt x="36075" y="49477"/>
                    <a:pt x="35983" y="48922"/>
                  </a:cubicBezTo>
                  <a:cubicBezTo>
                    <a:pt x="35983" y="48830"/>
                    <a:pt x="35983" y="48707"/>
                    <a:pt x="35890" y="48645"/>
                  </a:cubicBezTo>
                  <a:lnTo>
                    <a:pt x="35860" y="48645"/>
                  </a:lnTo>
                  <a:cubicBezTo>
                    <a:pt x="35798" y="48645"/>
                    <a:pt x="35706" y="48768"/>
                    <a:pt x="35675" y="48922"/>
                  </a:cubicBezTo>
                  <a:cubicBezTo>
                    <a:pt x="35552" y="49384"/>
                    <a:pt x="35459" y="49847"/>
                    <a:pt x="35459" y="50339"/>
                  </a:cubicBezTo>
                  <a:cubicBezTo>
                    <a:pt x="35459" y="50678"/>
                    <a:pt x="35459" y="51017"/>
                    <a:pt x="35459" y="51356"/>
                  </a:cubicBezTo>
                  <a:cubicBezTo>
                    <a:pt x="35459" y="51510"/>
                    <a:pt x="35459" y="51633"/>
                    <a:pt x="35398" y="51787"/>
                  </a:cubicBezTo>
                  <a:cubicBezTo>
                    <a:pt x="35367" y="51818"/>
                    <a:pt x="35336" y="51849"/>
                    <a:pt x="35305" y="51849"/>
                  </a:cubicBezTo>
                  <a:cubicBezTo>
                    <a:pt x="35274" y="51849"/>
                    <a:pt x="35243" y="51818"/>
                    <a:pt x="35213" y="51787"/>
                  </a:cubicBezTo>
                  <a:cubicBezTo>
                    <a:pt x="35151" y="51695"/>
                    <a:pt x="35120" y="51603"/>
                    <a:pt x="35089" y="51510"/>
                  </a:cubicBezTo>
                  <a:cubicBezTo>
                    <a:pt x="35028" y="51264"/>
                    <a:pt x="34966" y="51017"/>
                    <a:pt x="34905" y="50771"/>
                  </a:cubicBezTo>
                  <a:cubicBezTo>
                    <a:pt x="34905" y="50678"/>
                    <a:pt x="34905" y="50617"/>
                    <a:pt x="34935" y="50555"/>
                  </a:cubicBezTo>
                  <a:cubicBezTo>
                    <a:pt x="35059" y="50278"/>
                    <a:pt x="34997" y="50031"/>
                    <a:pt x="34812" y="49785"/>
                  </a:cubicBezTo>
                  <a:cubicBezTo>
                    <a:pt x="34751" y="49754"/>
                    <a:pt x="34658" y="49754"/>
                    <a:pt x="34627" y="49662"/>
                  </a:cubicBezTo>
                  <a:cubicBezTo>
                    <a:pt x="34566" y="49415"/>
                    <a:pt x="34473" y="49138"/>
                    <a:pt x="34566" y="48830"/>
                  </a:cubicBezTo>
                  <a:cubicBezTo>
                    <a:pt x="34597" y="48738"/>
                    <a:pt x="34597" y="48645"/>
                    <a:pt x="34627" y="48553"/>
                  </a:cubicBezTo>
                  <a:cubicBezTo>
                    <a:pt x="34751" y="47937"/>
                    <a:pt x="34935" y="47536"/>
                    <a:pt x="35182" y="47320"/>
                  </a:cubicBezTo>
                  <a:lnTo>
                    <a:pt x="35182" y="47320"/>
                  </a:lnTo>
                  <a:cubicBezTo>
                    <a:pt x="35213" y="47444"/>
                    <a:pt x="35151" y="47536"/>
                    <a:pt x="35120" y="47628"/>
                  </a:cubicBezTo>
                  <a:cubicBezTo>
                    <a:pt x="34905" y="48152"/>
                    <a:pt x="34781" y="48676"/>
                    <a:pt x="34751" y="49230"/>
                  </a:cubicBezTo>
                  <a:cubicBezTo>
                    <a:pt x="34751" y="49292"/>
                    <a:pt x="34751" y="49384"/>
                    <a:pt x="34751" y="49415"/>
                  </a:cubicBezTo>
                  <a:cubicBezTo>
                    <a:pt x="34751" y="49477"/>
                    <a:pt x="34781" y="49477"/>
                    <a:pt x="34812" y="49477"/>
                  </a:cubicBezTo>
                  <a:lnTo>
                    <a:pt x="34843" y="49477"/>
                  </a:lnTo>
                  <a:cubicBezTo>
                    <a:pt x="34905" y="48830"/>
                    <a:pt x="35028" y="48214"/>
                    <a:pt x="35336" y="47659"/>
                  </a:cubicBezTo>
                  <a:cubicBezTo>
                    <a:pt x="35367" y="47598"/>
                    <a:pt x="35428" y="47505"/>
                    <a:pt x="35490" y="47444"/>
                  </a:cubicBezTo>
                  <a:cubicBezTo>
                    <a:pt x="35736" y="47259"/>
                    <a:pt x="35798" y="46920"/>
                    <a:pt x="35582" y="46704"/>
                  </a:cubicBezTo>
                  <a:cubicBezTo>
                    <a:pt x="35398" y="46489"/>
                    <a:pt x="35367" y="46335"/>
                    <a:pt x="35459" y="46119"/>
                  </a:cubicBezTo>
                  <a:cubicBezTo>
                    <a:pt x="35521" y="45965"/>
                    <a:pt x="35521" y="45811"/>
                    <a:pt x="35552" y="45657"/>
                  </a:cubicBezTo>
                  <a:cubicBezTo>
                    <a:pt x="35736" y="45626"/>
                    <a:pt x="35952" y="45626"/>
                    <a:pt x="36137" y="45626"/>
                  </a:cubicBezTo>
                  <a:close/>
                  <a:moveTo>
                    <a:pt x="42391" y="46704"/>
                  </a:moveTo>
                  <a:cubicBezTo>
                    <a:pt x="42452" y="46704"/>
                    <a:pt x="42514" y="46735"/>
                    <a:pt x="42576" y="46858"/>
                  </a:cubicBezTo>
                  <a:cubicBezTo>
                    <a:pt x="42606" y="46951"/>
                    <a:pt x="42606" y="47043"/>
                    <a:pt x="42637" y="47136"/>
                  </a:cubicBezTo>
                  <a:cubicBezTo>
                    <a:pt x="42637" y="47474"/>
                    <a:pt x="42637" y="47813"/>
                    <a:pt x="42606" y="48152"/>
                  </a:cubicBezTo>
                  <a:cubicBezTo>
                    <a:pt x="42483" y="49354"/>
                    <a:pt x="42452" y="50555"/>
                    <a:pt x="42483" y="51757"/>
                  </a:cubicBezTo>
                  <a:cubicBezTo>
                    <a:pt x="42483" y="51818"/>
                    <a:pt x="42514" y="51911"/>
                    <a:pt x="42514" y="51972"/>
                  </a:cubicBezTo>
                  <a:cubicBezTo>
                    <a:pt x="42514" y="52034"/>
                    <a:pt x="42483" y="52065"/>
                    <a:pt x="42422" y="52065"/>
                  </a:cubicBezTo>
                  <a:lnTo>
                    <a:pt x="42391" y="52065"/>
                  </a:lnTo>
                  <a:cubicBezTo>
                    <a:pt x="42267" y="52003"/>
                    <a:pt x="42113" y="51941"/>
                    <a:pt x="41990" y="51911"/>
                  </a:cubicBezTo>
                  <a:cubicBezTo>
                    <a:pt x="41867" y="51880"/>
                    <a:pt x="41744" y="51818"/>
                    <a:pt x="41621" y="51787"/>
                  </a:cubicBezTo>
                  <a:cubicBezTo>
                    <a:pt x="41405" y="51726"/>
                    <a:pt x="41405" y="51726"/>
                    <a:pt x="41405" y="51541"/>
                  </a:cubicBezTo>
                  <a:cubicBezTo>
                    <a:pt x="41374" y="51017"/>
                    <a:pt x="41343" y="50494"/>
                    <a:pt x="41312" y="50124"/>
                  </a:cubicBezTo>
                  <a:cubicBezTo>
                    <a:pt x="41343" y="49200"/>
                    <a:pt x="41405" y="48460"/>
                    <a:pt x="41466" y="47690"/>
                  </a:cubicBezTo>
                  <a:cubicBezTo>
                    <a:pt x="41497" y="47474"/>
                    <a:pt x="41590" y="47259"/>
                    <a:pt x="41775" y="47105"/>
                  </a:cubicBezTo>
                  <a:cubicBezTo>
                    <a:pt x="41929" y="46982"/>
                    <a:pt x="42083" y="46858"/>
                    <a:pt x="42267" y="46735"/>
                  </a:cubicBezTo>
                  <a:cubicBezTo>
                    <a:pt x="42298" y="46704"/>
                    <a:pt x="42360" y="46704"/>
                    <a:pt x="42391" y="46704"/>
                  </a:cubicBezTo>
                  <a:close/>
                  <a:moveTo>
                    <a:pt x="34658" y="50771"/>
                  </a:moveTo>
                  <a:lnTo>
                    <a:pt x="34658" y="50771"/>
                  </a:lnTo>
                  <a:cubicBezTo>
                    <a:pt x="34751" y="50832"/>
                    <a:pt x="34781" y="50894"/>
                    <a:pt x="34781" y="50986"/>
                  </a:cubicBezTo>
                  <a:cubicBezTo>
                    <a:pt x="34843" y="51387"/>
                    <a:pt x="34905" y="51787"/>
                    <a:pt x="35028" y="52219"/>
                  </a:cubicBezTo>
                  <a:cubicBezTo>
                    <a:pt x="34905" y="52096"/>
                    <a:pt x="34874" y="51972"/>
                    <a:pt x="34843" y="51880"/>
                  </a:cubicBezTo>
                  <a:cubicBezTo>
                    <a:pt x="34812" y="51757"/>
                    <a:pt x="34781" y="51633"/>
                    <a:pt x="34781" y="51479"/>
                  </a:cubicBezTo>
                  <a:cubicBezTo>
                    <a:pt x="34751" y="51387"/>
                    <a:pt x="34720" y="51264"/>
                    <a:pt x="34689" y="51171"/>
                  </a:cubicBezTo>
                  <a:cubicBezTo>
                    <a:pt x="34658" y="51048"/>
                    <a:pt x="34658" y="50894"/>
                    <a:pt x="34658" y="50771"/>
                  </a:cubicBezTo>
                  <a:close/>
                  <a:moveTo>
                    <a:pt x="51294" y="51633"/>
                  </a:moveTo>
                  <a:cubicBezTo>
                    <a:pt x="51232" y="51880"/>
                    <a:pt x="51202" y="51941"/>
                    <a:pt x="50986" y="52096"/>
                  </a:cubicBezTo>
                  <a:cubicBezTo>
                    <a:pt x="50678" y="52280"/>
                    <a:pt x="50370" y="52404"/>
                    <a:pt x="50000" y="52404"/>
                  </a:cubicBezTo>
                  <a:cubicBezTo>
                    <a:pt x="49908" y="52404"/>
                    <a:pt x="49846" y="52373"/>
                    <a:pt x="49754" y="52373"/>
                  </a:cubicBezTo>
                  <a:cubicBezTo>
                    <a:pt x="49938" y="52219"/>
                    <a:pt x="50123" y="52250"/>
                    <a:pt x="50308" y="52188"/>
                  </a:cubicBezTo>
                  <a:cubicBezTo>
                    <a:pt x="50493" y="52096"/>
                    <a:pt x="50647" y="52034"/>
                    <a:pt x="50801" y="51941"/>
                  </a:cubicBezTo>
                  <a:cubicBezTo>
                    <a:pt x="50955" y="51818"/>
                    <a:pt x="51140" y="51726"/>
                    <a:pt x="51294" y="51633"/>
                  </a:cubicBezTo>
                  <a:close/>
                  <a:moveTo>
                    <a:pt x="35028" y="52342"/>
                  </a:moveTo>
                  <a:lnTo>
                    <a:pt x="35059" y="52373"/>
                  </a:lnTo>
                  <a:lnTo>
                    <a:pt x="35028" y="52434"/>
                  </a:lnTo>
                  <a:lnTo>
                    <a:pt x="35028" y="52404"/>
                  </a:lnTo>
                  <a:lnTo>
                    <a:pt x="35028" y="52342"/>
                  </a:lnTo>
                  <a:close/>
                  <a:moveTo>
                    <a:pt x="50801" y="52404"/>
                  </a:moveTo>
                  <a:cubicBezTo>
                    <a:pt x="50832" y="52404"/>
                    <a:pt x="50863" y="52434"/>
                    <a:pt x="50832" y="52465"/>
                  </a:cubicBezTo>
                  <a:lnTo>
                    <a:pt x="50832" y="52527"/>
                  </a:lnTo>
                  <a:cubicBezTo>
                    <a:pt x="50709" y="52588"/>
                    <a:pt x="50647" y="52650"/>
                    <a:pt x="50524" y="52650"/>
                  </a:cubicBezTo>
                  <a:lnTo>
                    <a:pt x="50431" y="52650"/>
                  </a:lnTo>
                  <a:lnTo>
                    <a:pt x="50401" y="52588"/>
                  </a:lnTo>
                  <a:cubicBezTo>
                    <a:pt x="50493" y="52434"/>
                    <a:pt x="50647" y="52434"/>
                    <a:pt x="50770" y="52404"/>
                  </a:cubicBezTo>
                  <a:close/>
                  <a:moveTo>
                    <a:pt x="38355" y="52219"/>
                  </a:moveTo>
                  <a:cubicBezTo>
                    <a:pt x="38540" y="52250"/>
                    <a:pt x="38694" y="52280"/>
                    <a:pt x="38848" y="52404"/>
                  </a:cubicBezTo>
                  <a:cubicBezTo>
                    <a:pt x="38786" y="52527"/>
                    <a:pt x="38632" y="52588"/>
                    <a:pt x="38540" y="52650"/>
                  </a:cubicBezTo>
                  <a:cubicBezTo>
                    <a:pt x="38417" y="52712"/>
                    <a:pt x="38324" y="52804"/>
                    <a:pt x="38139" y="52866"/>
                  </a:cubicBezTo>
                  <a:cubicBezTo>
                    <a:pt x="38139" y="52650"/>
                    <a:pt x="38170" y="52465"/>
                    <a:pt x="38232" y="52280"/>
                  </a:cubicBezTo>
                  <a:cubicBezTo>
                    <a:pt x="38263" y="52250"/>
                    <a:pt x="38293" y="52219"/>
                    <a:pt x="38355" y="52219"/>
                  </a:cubicBezTo>
                  <a:close/>
                  <a:moveTo>
                    <a:pt x="51417" y="52188"/>
                  </a:moveTo>
                  <a:cubicBezTo>
                    <a:pt x="51510" y="52250"/>
                    <a:pt x="51479" y="52342"/>
                    <a:pt x="51448" y="52404"/>
                  </a:cubicBezTo>
                  <a:cubicBezTo>
                    <a:pt x="51386" y="52558"/>
                    <a:pt x="51263" y="52681"/>
                    <a:pt x="51140" y="52773"/>
                  </a:cubicBezTo>
                  <a:cubicBezTo>
                    <a:pt x="50832" y="52958"/>
                    <a:pt x="50462" y="53081"/>
                    <a:pt x="50092" y="53081"/>
                  </a:cubicBezTo>
                  <a:lnTo>
                    <a:pt x="50031" y="53081"/>
                  </a:lnTo>
                  <a:cubicBezTo>
                    <a:pt x="50000" y="53081"/>
                    <a:pt x="49969" y="53081"/>
                    <a:pt x="49969" y="53020"/>
                  </a:cubicBezTo>
                  <a:lnTo>
                    <a:pt x="50062" y="52958"/>
                  </a:lnTo>
                  <a:cubicBezTo>
                    <a:pt x="50185" y="52927"/>
                    <a:pt x="50308" y="52896"/>
                    <a:pt x="50431" y="52835"/>
                  </a:cubicBezTo>
                  <a:cubicBezTo>
                    <a:pt x="50801" y="52712"/>
                    <a:pt x="51171" y="52527"/>
                    <a:pt x="51417" y="52188"/>
                  </a:cubicBezTo>
                  <a:close/>
                  <a:moveTo>
                    <a:pt x="51602" y="52835"/>
                  </a:moveTo>
                  <a:lnTo>
                    <a:pt x="51602" y="52835"/>
                  </a:lnTo>
                  <a:cubicBezTo>
                    <a:pt x="51664" y="53020"/>
                    <a:pt x="51602" y="53174"/>
                    <a:pt x="51479" y="53266"/>
                  </a:cubicBezTo>
                  <a:cubicBezTo>
                    <a:pt x="51140" y="53574"/>
                    <a:pt x="50739" y="53728"/>
                    <a:pt x="50308" y="53728"/>
                  </a:cubicBezTo>
                  <a:lnTo>
                    <a:pt x="50185" y="53728"/>
                  </a:lnTo>
                  <a:lnTo>
                    <a:pt x="50123" y="53697"/>
                  </a:lnTo>
                  <a:lnTo>
                    <a:pt x="50092" y="53667"/>
                  </a:lnTo>
                  <a:cubicBezTo>
                    <a:pt x="50370" y="53605"/>
                    <a:pt x="50616" y="53543"/>
                    <a:pt x="50863" y="53420"/>
                  </a:cubicBezTo>
                  <a:lnTo>
                    <a:pt x="50863" y="53359"/>
                  </a:lnTo>
                  <a:cubicBezTo>
                    <a:pt x="50801" y="53328"/>
                    <a:pt x="50770" y="53328"/>
                    <a:pt x="50709" y="53328"/>
                  </a:cubicBezTo>
                  <a:lnTo>
                    <a:pt x="50647" y="53328"/>
                  </a:lnTo>
                  <a:cubicBezTo>
                    <a:pt x="50616" y="53328"/>
                    <a:pt x="50585" y="53328"/>
                    <a:pt x="50585" y="53297"/>
                  </a:cubicBezTo>
                  <a:cubicBezTo>
                    <a:pt x="50555" y="53205"/>
                    <a:pt x="50647" y="53174"/>
                    <a:pt x="50678" y="53174"/>
                  </a:cubicBezTo>
                  <a:lnTo>
                    <a:pt x="50770" y="53143"/>
                  </a:lnTo>
                  <a:cubicBezTo>
                    <a:pt x="50801" y="53112"/>
                    <a:pt x="50832" y="53081"/>
                    <a:pt x="50893" y="53081"/>
                  </a:cubicBezTo>
                  <a:cubicBezTo>
                    <a:pt x="50893" y="53081"/>
                    <a:pt x="50924" y="53081"/>
                    <a:pt x="50924" y="53112"/>
                  </a:cubicBezTo>
                  <a:cubicBezTo>
                    <a:pt x="51017" y="53174"/>
                    <a:pt x="50924" y="53235"/>
                    <a:pt x="50893" y="53297"/>
                  </a:cubicBezTo>
                  <a:cubicBezTo>
                    <a:pt x="50863" y="53328"/>
                    <a:pt x="50893" y="53359"/>
                    <a:pt x="50924" y="53389"/>
                  </a:cubicBezTo>
                  <a:cubicBezTo>
                    <a:pt x="51171" y="53266"/>
                    <a:pt x="51386" y="53081"/>
                    <a:pt x="51602" y="52835"/>
                  </a:cubicBezTo>
                  <a:close/>
                  <a:moveTo>
                    <a:pt x="48121" y="50278"/>
                  </a:moveTo>
                  <a:cubicBezTo>
                    <a:pt x="48121" y="50278"/>
                    <a:pt x="48152" y="50278"/>
                    <a:pt x="48152" y="50309"/>
                  </a:cubicBezTo>
                  <a:cubicBezTo>
                    <a:pt x="48213" y="50370"/>
                    <a:pt x="48275" y="50432"/>
                    <a:pt x="48336" y="50494"/>
                  </a:cubicBezTo>
                  <a:cubicBezTo>
                    <a:pt x="48706" y="51017"/>
                    <a:pt x="49045" y="51541"/>
                    <a:pt x="49353" y="52096"/>
                  </a:cubicBezTo>
                  <a:cubicBezTo>
                    <a:pt x="49569" y="52496"/>
                    <a:pt x="49723" y="52896"/>
                    <a:pt x="49815" y="53328"/>
                  </a:cubicBezTo>
                  <a:cubicBezTo>
                    <a:pt x="49846" y="53451"/>
                    <a:pt x="49846" y="53543"/>
                    <a:pt x="49877" y="53636"/>
                  </a:cubicBezTo>
                  <a:cubicBezTo>
                    <a:pt x="49846" y="53697"/>
                    <a:pt x="49846" y="53759"/>
                    <a:pt x="49815" y="53790"/>
                  </a:cubicBezTo>
                  <a:lnTo>
                    <a:pt x="49723" y="53852"/>
                  </a:lnTo>
                  <a:cubicBezTo>
                    <a:pt x="49600" y="53821"/>
                    <a:pt x="49476" y="53759"/>
                    <a:pt x="49322" y="53728"/>
                  </a:cubicBezTo>
                  <a:cubicBezTo>
                    <a:pt x="49291" y="53697"/>
                    <a:pt x="49261" y="53667"/>
                    <a:pt x="49261" y="53605"/>
                  </a:cubicBezTo>
                  <a:cubicBezTo>
                    <a:pt x="49230" y="53482"/>
                    <a:pt x="49199" y="53389"/>
                    <a:pt x="49291" y="53266"/>
                  </a:cubicBezTo>
                  <a:cubicBezTo>
                    <a:pt x="49384" y="53112"/>
                    <a:pt x="49384" y="52958"/>
                    <a:pt x="49322" y="52804"/>
                  </a:cubicBezTo>
                  <a:cubicBezTo>
                    <a:pt x="49230" y="52496"/>
                    <a:pt x="49076" y="52219"/>
                    <a:pt x="48891" y="52003"/>
                  </a:cubicBezTo>
                  <a:cubicBezTo>
                    <a:pt x="48799" y="51880"/>
                    <a:pt x="48706" y="51757"/>
                    <a:pt x="48521" y="51757"/>
                  </a:cubicBezTo>
                  <a:cubicBezTo>
                    <a:pt x="48336" y="51633"/>
                    <a:pt x="48182" y="51510"/>
                    <a:pt x="48028" y="51387"/>
                  </a:cubicBezTo>
                  <a:cubicBezTo>
                    <a:pt x="47905" y="51233"/>
                    <a:pt x="47813" y="51079"/>
                    <a:pt x="47720" y="50894"/>
                  </a:cubicBezTo>
                  <a:cubicBezTo>
                    <a:pt x="47628" y="50771"/>
                    <a:pt x="47690" y="50709"/>
                    <a:pt x="47813" y="50678"/>
                  </a:cubicBezTo>
                  <a:cubicBezTo>
                    <a:pt x="47998" y="50678"/>
                    <a:pt x="47998" y="50648"/>
                    <a:pt x="47998" y="50494"/>
                  </a:cubicBezTo>
                  <a:lnTo>
                    <a:pt x="47998" y="50370"/>
                  </a:lnTo>
                  <a:cubicBezTo>
                    <a:pt x="48028" y="50309"/>
                    <a:pt x="48059" y="50278"/>
                    <a:pt x="48121" y="50278"/>
                  </a:cubicBezTo>
                  <a:close/>
                  <a:moveTo>
                    <a:pt x="51756" y="53543"/>
                  </a:moveTo>
                  <a:lnTo>
                    <a:pt x="51756" y="53636"/>
                  </a:lnTo>
                  <a:cubicBezTo>
                    <a:pt x="51664" y="53697"/>
                    <a:pt x="51602" y="53790"/>
                    <a:pt x="51540" y="53882"/>
                  </a:cubicBezTo>
                  <a:lnTo>
                    <a:pt x="51479" y="53882"/>
                  </a:lnTo>
                  <a:lnTo>
                    <a:pt x="51417" y="53790"/>
                  </a:lnTo>
                  <a:cubicBezTo>
                    <a:pt x="51510" y="53728"/>
                    <a:pt x="51571" y="53636"/>
                    <a:pt x="51664" y="53543"/>
                  </a:cubicBezTo>
                  <a:close/>
                  <a:moveTo>
                    <a:pt x="51047" y="53759"/>
                  </a:moveTo>
                  <a:lnTo>
                    <a:pt x="51109" y="53790"/>
                  </a:lnTo>
                  <a:lnTo>
                    <a:pt x="51078" y="53852"/>
                  </a:lnTo>
                  <a:lnTo>
                    <a:pt x="50986" y="53913"/>
                  </a:lnTo>
                  <a:lnTo>
                    <a:pt x="50924" y="53882"/>
                  </a:lnTo>
                  <a:lnTo>
                    <a:pt x="50955" y="53790"/>
                  </a:lnTo>
                  <a:lnTo>
                    <a:pt x="51047" y="53759"/>
                  </a:lnTo>
                  <a:close/>
                  <a:moveTo>
                    <a:pt x="56346" y="53697"/>
                  </a:moveTo>
                  <a:cubicBezTo>
                    <a:pt x="56439" y="53697"/>
                    <a:pt x="56470" y="53728"/>
                    <a:pt x="56439" y="53852"/>
                  </a:cubicBezTo>
                  <a:cubicBezTo>
                    <a:pt x="56408" y="54006"/>
                    <a:pt x="56315" y="54129"/>
                    <a:pt x="56131" y="54190"/>
                  </a:cubicBezTo>
                  <a:cubicBezTo>
                    <a:pt x="55977" y="54252"/>
                    <a:pt x="55853" y="54283"/>
                    <a:pt x="55730" y="54283"/>
                  </a:cubicBezTo>
                  <a:cubicBezTo>
                    <a:pt x="55206" y="54314"/>
                    <a:pt x="54714" y="54406"/>
                    <a:pt x="54282" y="54406"/>
                  </a:cubicBezTo>
                  <a:lnTo>
                    <a:pt x="53789" y="54406"/>
                  </a:lnTo>
                  <a:cubicBezTo>
                    <a:pt x="53481" y="54406"/>
                    <a:pt x="53235" y="54406"/>
                    <a:pt x="52958" y="54437"/>
                  </a:cubicBezTo>
                  <a:cubicBezTo>
                    <a:pt x="52557" y="54498"/>
                    <a:pt x="52157" y="54498"/>
                    <a:pt x="51725" y="54529"/>
                  </a:cubicBezTo>
                  <a:cubicBezTo>
                    <a:pt x="51725" y="54560"/>
                    <a:pt x="51725" y="54560"/>
                    <a:pt x="51725" y="54560"/>
                  </a:cubicBezTo>
                  <a:cubicBezTo>
                    <a:pt x="51633" y="54560"/>
                    <a:pt x="51602" y="54498"/>
                    <a:pt x="51602" y="54406"/>
                  </a:cubicBezTo>
                  <a:cubicBezTo>
                    <a:pt x="51633" y="54036"/>
                    <a:pt x="51571" y="54036"/>
                    <a:pt x="52002" y="54006"/>
                  </a:cubicBezTo>
                  <a:cubicBezTo>
                    <a:pt x="53050" y="53944"/>
                    <a:pt x="54097" y="53913"/>
                    <a:pt x="55145" y="53852"/>
                  </a:cubicBezTo>
                  <a:cubicBezTo>
                    <a:pt x="55422" y="53821"/>
                    <a:pt x="55730" y="53790"/>
                    <a:pt x="56007" y="53790"/>
                  </a:cubicBezTo>
                  <a:cubicBezTo>
                    <a:pt x="56131" y="53790"/>
                    <a:pt x="56192" y="53697"/>
                    <a:pt x="56285" y="53697"/>
                  </a:cubicBezTo>
                  <a:close/>
                  <a:moveTo>
                    <a:pt x="56654" y="54252"/>
                  </a:moveTo>
                  <a:cubicBezTo>
                    <a:pt x="56839" y="54283"/>
                    <a:pt x="56962" y="54437"/>
                    <a:pt x="57116" y="54529"/>
                  </a:cubicBezTo>
                  <a:lnTo>
                    <a:pt x="57147" y="54591"/>
                  </a:lnTo>
                  <a:lnTo>
                    <a:pt x="57086" y="54622"/>
                  </a:lnTo>
                  <a:cubicBezTo>
                    <a:pt x="56901" y="54529"/>
                    <a:pt x="56747" y="54406"/>
                    <a:pt x="56654" y="54252"/>
                  </a:cubicBezTo>
                  <a:close/>
                  <a:moveTo>
                    <a:pt x="48090" y="54837"/>
                  </a:moveTo>
                  <a:cubicBezTo>
                    <a:pt x="48182" y="54837"/>
                    <a:pt x="48275" y="54868"/>
                    <a:pt x="48367" y="54899"/>
                  </a:cubicBezTo>
                  <a:cubicBezTo>
                    <a:pt x="48244" y="54930"/>
                    <a:pt x="48152" y="54930"/>
                    <a:pt x="48059" y="54930"/>
                  </a:cubicBezTo>
                  <a:cubicBezTo>
                    <a:pt x="47967" y="54930"/>
                    <a:pt x="47874" y="54930"/>
                    <a:pt x="47782" y="54899"/>
                  </a:cubicBezTo>
                  <a:cubicBezTo>
                    <a:pt x="47874" y="54868"/>
                    <a:pt x="47998" y="54837"/>
                    <a:pt x="48090" y="54837"/>
                  </a:cubicBezTo>
                  <a:close/>
                  <a:moveTo>
                    <a:pt x="57425" y="54622"/>
                  </a:moveTo>
                  <a:cubicBezTo>
                    <a:pt x="57517" y="54622"/>
                    <a:pt x="57609" y="54714"/>
                    <a:pt x="57609" y="54837"/>
                  </a:cubicBezTo>
                  <a:cubicBezTo>
                    <a:pt x="57609" y="54899"/>
                    <a:pt x="57548" y="54961"/>
                    <a:pt x="57455" y="54961"/>
                  </a:cubicBezTo>
                  <a:cubicBezTo>
                    <a:pt x="57332" y="54961"/>
                    <a:pt x="57240" y="54868"/>
                    <a:pt x="57240" y="54807"/>
                  </a:cubicBezTo>
                  <a:cubicBezTo>
                    <a:pt x="57240" y="54714"/>
                    <a:pt x="57332" y="54622"/>
                    <a:pt x="57394" y="54622"/>
                  </a:cubicBezTo>
                  <a:close/>
                  <a:moveTo>
                    <a:pt x="47073" y="54837"/>
                  </a:moveTo>
                  <a:cubicBezTo>
                    <a:pt x="47166" y="54837"/>
                    <a:pt x="47289" y="54868"/>
                    <a:pt x="47412" y="54899"/>
                  </a:cubicBezTo>
                  <a:cubicBezTo>
                    <a:pt x="47283" y="54954"/>
                    <a:pt x="47165" y="54965"/>
                    <a:pt x="47057" y="54965"/>
                  </a:cubicBezTo>
                  <a:cubicBezTo>
                    <a:pt x="46986" y="54965"/>
                    <a:pt x="46919" y="54961"/>
                    <a:pt x="46858" y="54961"/>
                  </a:cubicBezTo>
                  <a:lnTo>
                    <a:pt x="46827" y="54899"/>
                  </a:lnTo>
                  <a:cubicBezTo>
                    <a:pt x="46827" y="54899"/>
                    <a:pt x="46827" y="54868"/>
                    <a:pt x="46796" y="54868"/>
                  </a:cubicBezTo>
                  <a:lnTo>
                    <a:pt x="46827" y="54868"/>
                  </a:lnTo>
                  <a:cubicBezTo>
                    <a:pt x="46919" y="54868"/>
                    <a:pt x="46981" y="54837"/>
                    <a:pt x="47073" y="54837"/>
                  </a:cubicBezTo>
                  <a:close/>
                  <a:moveTo>
                    <a:pt x="31547" y="54868"/>
                  </a:moveTo>
                  <a:lnTo>
                    <a:pt x="31608" y="54930"/>
                  </a:lnTo>
                  <a:lnTo>
                    <a:pt x="31577" y="54991"/>
                  </a:lnTo>
                  <a:lnTo>
                    <a:pt x="31547" y="54930"/>
                  </a:lnTo>
                  <a:lnTo>
                    <a:pt x="31547" y="54868"/>
                  </a:lnTo>
                  <a:close/>
                  <a:moveTo>
                    <a:pt x="31978" y="51140"/>
                  </a:moveTo>
                  <a:cubicBezTo>
                    <a:pt x="32101" y="51295"/>
                    <a:pt x="32101" y="51418"/>
                    <a:pt x="32040" y="51541"/>
                  </a:cubicBezTo>
                  <a:cubicBezTo>
                    <a:pt x="31947" y="51695"/>
                    <a:pt x="31855" y="51849"/>
                    <a:pt x="31762" y="52003"/>
                  </a:cubicBezTo>
                  <a:cubicBezTo>
                    <a:pt x="31670" y="52126"/>
                    <a:pt x="31670" y="52219"/>
                    <a:pt x="31670" y="52373"/>
                  </a:cubicBezTo>
                  <a:cubicBezTo>
                    <a:pt x="31731" y="52681"/>
                    <a:pt x="31762" y="52989"/>
                    <a:pt x="31824" y="53297"/>
                  </a:cubicBezTo>
                  <a:cubicBezTo>
                    <a:pt x="31916" y="53697"/>
                    <a:pt x="32101" y="54036"/>
                    <a:pt x="32224" y="54375"/>
                  </a:cubicBezTo>
                  <a:cubicBezTo>
                    <a:pt x="32378" y="54375"/>
                    <a:pt x="32440" y="54252"/>
                    <a:pt x="32532" y="54190"/>
                  </a:cubicBezTo>
                  <a:cubicBezTo>
                    <a:pt x="32656" y="54098"/>
                    <a:pt x="32748" y="54006"/>
                    <a:pt x="32841" y="53913"/>
                  </a:cubicBezTo>
                  <a:cubicBezTo>
                    <a:pt x="32871" y="53882"/>
                    <a:pt x="32902" y="53882"/>
                    <a:pt x="32902" y="53882"/>
                  </a:cubicBezTo>
                  <a:cubicBezTo>
                    <a:pt x="32933" y="53882"/>
                    <a:pt x="32964" y="53882"/>
                    <a:pt x="32995" y="53913"/>
                  </a:cubicBezTo>
                  <a:cubicBezTo>
                    <a:pt x="33056" y="53944"/>
                    <a:pt x="33056" y="53975"/>
                    <a:pt x="33025" y="54036"/>
                  </a:cubicBezTo>
                  <a:cubicBezTo>
                    <a:pt x="32810" y="54375"/>
                    <a:pt x="32563" y="54714"/>
                    <a:pt x="32286" y="55022"/>
                  </a:cubicBezTo>
                  <a:cubicBezTo>
                    <a:pt x="32224" y="55084"/>
                    <a:pt x="32132" y="55115"/>
                    <a:pt x="32040" y="55145"/>
                  </a:cubicBezTo>
                  <a:cubicBezTo>
                    <a:pt x="31824" y="54375"/>
                    <a:pt x="31608" y="53605"/>
                    <a:pt x="31393" y="52866"/>
                  </a:cubicBezTo>
                  <a:cubicBezTo>
                    <a:pt x="31331" y="52619"/>
                    <a:pt x="31239" y="52373"/>
                    <a:pt x="31177" y="52157"/>
                  </a:cubicBezTo>
                  <a:cubicBezTo>
                    <a:pt x="31146" y="52096"/>
                    <a:pt x="31146" y="52034"/>
                    <a:pt x="31208" y="51972"/>
                  </a:cubicBezTo>
                  <a:cubicBezTo>
                    <a:pt x="31485" y="51726"/>
                    <a:pt x="31701" y="51449"/>
                    <a:pt x="31978" y="51140"/>
                  </a:cubicBezTo>
                  <a:close/>
                  <a:moveTo>
                    <a:pt x="51171" y="54252"/>
                  </a:moveTo>
                  <a:cubicBezTo>
                    <a:pt x="51171" y="54283"/>
                    <a:pt x="51202" y="54344"/>
                    <a:pt x="51202" y="54375"/>
                  </a:cubicBezTo>
                  <a:cubicBezTo>
                    <a:pt x="51140" y="54622"/>
                    <a:pt x="51202" y="54868"/>
                    <a:pt x="51325" y="55115"/>
                  </a:cubicBezTo>
                  <a:cubicBezTo>
                    <a:pt x="51356" y="55176"/>
                    <a:pt x="51386" y="55238"/>
                    <a:pt x="51386" y="55330"/>
                  </a:cubicBezTo>
                  <a:lnTo>
                    <a:pt x="51325" y="55361"/>
                  </a:lnTo>
                  <a:lnTo>
                    <a:pt x="51263" y="55361"/>
                  </a:lnTo>
                  <a:cubicBezTo>
                    <a:pt x="51232" y="55269"/>
                    <a:pt x="51202" y="55176"/>
                    <a:pt x="51171" y="55115"/>
                  </a:cubicBezTo>
                  <a:cubicBezTo>
                    <a:pt x="51171" y="54991"/>
                    <a:pt x="51140" y="54899"/>
                    <a:pt x="51109" y="54807"/>
                  </a:cubicBezTo>
                  <a:cubicBezTo>
                    <a:pt x="51078" y="54683"/>
                    <a:pt x="51109" y="54529"/>
                    <a:pt x="51017" y="54437"/>
                  </a:cubicBezTo>
                  <a:cubicBezTo>
                    <a:pt x="50986" y="54406"/>
                    <a:pt x="50924" y="54406"/>
                    <a:pt x="50893" y="54406"/>
                  </a:cubicBezTo>
                  <a:lnTo>
                    <a:pt x="50739" y="54406"/>
                  </a:lnTo>
                  <a:cubicBezTo>
                    <a:pt x="50709" y="54406"/>
                    <a:pt x="50678" y="54406"/>
                    <a:pt x="50647" y="54375"/>
                  </a:cubicBezTo>
                  <a:cubicBezTo>
                    <a:pt x="50647" y="54375"/>
                    <a:pt x="50647" y="54375"/>
                    <a:pt x="50555" y="54314"/>
                  </a:cubicBezTo>
                  <a:cubicBezTo>
                    <a:pt x="50801" y="54283"/>
                    <a:pt x="50986" y="54283"/>
                    <a:pt x="51171" y="54252"/>
                  </a:cubicBezTo>
                  <a:close/>
                  <a:moveTo>
                    <a:pt x="47104" y="49662"/>
                  </a:moveTo>
                  <a:lnTo>
                    <a:pt x="47135" y="49754"/>
                  </a:lnTo>
                  <a:lnTo>
                    <a:pt x="47104" y="49847"/>
                  </a:lnTo>
                  <a:cubicBezTo>
                    <a:pt x="47073" y="50001"/>
                    <a:pt x="47104" y="50155"/>
                    <a:pt x="47166" y="50278"/>
                  </a:cubicBezTo>
                  <a:cubicBezTo>
                    <a:pt x="47474" y="50956"/>
                    <a:pt x="47874" y="51541"/>
                    <a:pt x="48306" y="52126"/>
                  </a:cubicBezTo>
                  <a:cubicBezTo>
                    <a:pt x="48860" y="52866"/>
                    <a:pt x="49168" y="53728"/>
                    <a:pt x="49384" y="54622"/>
                  </a:cubicBezTo>
                  <a:cubicBezTo>
                    <a:pt x="49446" y="54868"/>
                    <a:pt x="49476" y="55115"/>
                    <a:pt x="49415" y="55361"/>
                  </a:cubicBezTo>
                  <a:lnTo>
                    <a:pt x="49353" y="55392"/>
                  </a:lnTo>
                  <a:lnTo>
                    <a:pt x="49261" y="55392"/>
                  </a:lnTo>
                  <a:cubicBezTo>
                    <a:pt x="49168" y="55269"/>
                    <a:pt x="49107" y="55145"/>
                    <a:pt x="49076" y="54991"/>
                  </a:cubicBezTo>
                  <a:cubicBezTo>
                    <a:pt x="49045" y="54776"/>
                    <a:pt x="49014" y="54560"/>
                    <a:pt x="48983" y="54344"/>
                  </a:cubicBezTo>
                  <a:cubicBezTo>
                    <a:pt x="48860" y="53821"/>
                    <a:pt x="48645" y="53328"/>
                    <a:pt x="48367" y="52866"/>
                  </a:cubicBezTo>
                  <a:cubicBezTo>
                    <a:pt x="48182" y="52558"/>
                    <a:pt x="47998" y="52280"/>
                    <a:pt x="47782" y="51972"/>
                  </a:cubicBezTo>
                  <a:cubicBezTo>
                    <a:pt x="47505" y="51541"/>
                    <a:pt x="47258" y="51110"/>
                    <a:pt x="47012" y="50648"/>
                  </a:cubicBezTo>
                  <a:cubicBezTo>
                    <a:pt x="46858" y="50401"/>
                    <a:pt x="46796" y="50093"/>
                    <a:pt x="46919" y="49816"/>
                  </a:cubicBezTo>
                  <a:cubicBezTo>
                    <a:pt x="46950" y="49754"/>
                    <a:pt x="46950" y="49723"/>
                    <a:pt x="47012" y="49693"/>
                  </a:cubicBezTo>
                  <a:lnTo>
                    <a:pt x="47104" y="49662"/>
                  </a:lnTo>
                  <a:close/>
                  <a:moveTo>
                    <a:pt x="51818" y="55207"/>
                  </a:moveTo>
                  <a:lnTo>
                    <a:pt x="51910" y="55238"/>
                  </a:lnTo>
                  <a:lnTo>
                    <a:pt x="51879" y="55330"/>
                  </a:lnTo>
                  <a:cubicBezTo>
                    <a:pt x="51725" y="55484"/>
                    <a:pt x="51540" y="55608"/>
                    <a:pt x="51325" y="55608"/>
                  </a:cubicBezTo>
                  <a:cubicBezTo>
                    <a:pt x="51479" y="55546"/>
                    <a:pt x="51571" y="55423"/>
                    <a:pt x="51633" y="55299"/>
                  </a:cubicBezTo>
                  <a:cubicBezTo>
                    <a:pt x="51664" y="55238"/>
                    <a:pt x="51725" y="55207"/>
                    <a:pt x="51787" y="55207"/>
                  </a:cubicBezTo>
                  <a:close/>
                  <a:moveTo>
                    <a:pt x="51047" y="55608"/>
                  </a:moveTo>
                  <a:cubicBezTo>
                    <a:pt x="51140" y="55608"/>
                    <a:pt x="51232" y="55608"/>
                    <a:pt x="51325" y="55638"/>
                  </a:cubicBezTo>
                  <a:cubicBezTo>
                    <a:pt x="51263" y="55731"/>
                    <a:pt x="51140" y="55700"/>
                    <a:pt x="51047" y="55731"/>
                  </a:cubicBezTo>
                  <a:cubicBezTo>
                    <a:pt x="50955" y="55762"/>
                    <a:pt x="50863" y="55792"/>
                    <a:pt x="50770" y="55792"/>
                  </a:cubicBezTo>
                  <a:cubicBezTo>
                    <a:pt x="50709" y="55792"/>
                    <a:pt x="50647" y="55792"/>
                    <a:pt x="50585" y="55762"/>
                  </a:cubicBezTo>
                  <a:lnTo>
                    <a:pt x="50493" y="55700"/>
                  </a:lnTo>
                  <a:cubicBezTo>
                    <a:pt x="50493" y="55638"/>
                    <a:pt x="50524" y="55638"/>
                    <a:pt x="50555" y="55638"/>
                  </a:cubicBezTo>
                  <a:cubicBezTo>
                    <a:pt x="50709" y="55608"/>
                    <a:pt x="50893" y="55608"/>
                    <a:pt x="51047" y="55608"/>
                  </a:cubicBezTo>
                  <a:close/>
                  <a:moveTo>
                    <a:pt x="34011" y="55115"/>
                  </a:moveTo>
                  <a:cubicBezTo>
                    <a:pt x="34288" y="55176"/>
                    <a:pt x="34442" y="55330"/>
                    <a:pt x="34473" y="55608"/>
                  </a:cubicBezTo>
                  <a:lnTo>
                    <a:pt x="34412" y="55700"/>
                  </a:lnTo>
                  <a:cubicBezTo>
                    <a:pt x="34381" y="55731"/>
                    <a:pt x="34319" y="55762"/>
                    <a:pt x="34258" y="55792"/>
                  </a:cubicBezTo>
                  <a:cubicBezTo>
                    <a:pt x="34258" y="55823"/>
                    <a:pt x="34227" y="55823"/>
                    <a:pt x="34196" y="55823"/>
                  </a:cubicBezTo>
                  <a:cubicBezTo>
                    <a:pt x="34134" y="55823"/>
                    <a:pt x="34104" y="55792"/>
                    <a:pt x="34073" y="55731"/>
                  </a:cubicBezTo>
                  <a:cubicBezTo>
                    <a:pt x="34042" y="55577"/>
                    <a:pt x="33980" y="55392"/>
                    <a:pt x="33950" y="55176"/>
                  </a:cubicBezTo>
                  <a:lnTo>
                    <a:pt x="34011" y="55115"/>
                  </a:lnTo>
                  <a:close/>
                  <a:moveTo>
                    <a:pt x="39926" y="55392"/>
                  </a:moveTo>
                  <a:cubicBezTo>
                    <a:pt x="39957" y="55392"/>
                    <a:pt x="39988" y="55423"/>
                    <a:pt x="40019" y="55423"/>
                  </a:cubicBezTo>
                  <a:cubicBezTo>
                    <a:pt x="40049" y="55453"/>
                    <a:pt x="40111" y="55453"/>
                    <a:pt x="40173" y="55453"/>
                  </a:cubicBezTo>
                  <a:lnTo>
                    <a:pt x="40173" y="55577"/>
                  </a:lnTo>
                  <a:cubicBezTo>
                    <a:pt x="40142" y="55669"/>
                    <a:pt x="40234" y="55823"/>
                    <a:pt x="40080" y="55823"/>
                  </a:cubicBezTo>
                  <a:cubicBezTo>
                    <a:pt x="39988" y="55823"/>
                    <a:pt x="39957" y="55700"/>
                    <a:pt x="39865" y="55669"/>
                  </a:cubicBezTo>
                  <a:cubicBezTo>
                    <a:pt x="39803" y="55669"/>
                    <a:pt x="39803" y="55484"/>
                    <a:pt x="39834" y="55423"/>
                  </a:cubicBezTo>
                  <a:cubicBezTo>
                    <a:pt x="39865" y="55392"/>
                    <a:pt x="39895" y="55392"/>
                    <a:pt x="39926" y="55392"/>
                  </a:cubicBezTo>
                  <a:close/>
                  <a:moveTo>
                    <a:pt x="32317" y="55484"/>
                  </a:moveTo>
                  <a:cubicBezTo>
                    <a:pt x="32348" y="55484"/>
                    <a:pt x="32378" y="55515"/>
                    <a:pt x="32378" y="55577"/>
                  </a:cubicBezTo>
                  <a:cubicBezTo>
                    <a:pt x="32471" y="55823"/>
                    <a:pt x="32532" y="56100"/>
                    <a:pt x="32625" y="56378"/>
                  </a:cubicBezTo>
                  <a:cubicBezTo>
                    <a:pt x="32532" y="56378"/>
                    <a:pt x="32471" y="56408"/>
                    <a:pt x="32440" y="56408"/>
                  </a:cubicBezTo>
                  <a:cubicBezTo>
                    <a:pt x="32348" y="56408"/>
                    <a:pt x="32348" y="56347"/>
                    <a:pt x="32317" y="56254"/>
                  </a:cubicBezTo>
                  <a:cubicBezTo>
                    <a:pt x="32255" y="56100"/>
                    <a:pt x="32224" y="55916"/>
                    <a:pt x="32194" y="55731"/>
                  </a:cubicBezTo>
                  <a:lnTo>
                    <a:pt x="32163" y="55638"/>
                  </a:lnTo>
                  <a:cubicBezTo>
                    <a:pt x="32132" y="55546"/>
                    <a:pt x="32194" y="55484"/>
                    <a:pt x="32286" y="55484"/>
                  </a:cubicBezTo>
                  <a:close/>
                  <a:moveTo>
                    <a:pt x="52157" y="55546"/>
                  </a:moveTo>
                  <a:lnTo>
                    <a:pt x="52187" y="55608"/>
                  </a:lnTo>
                  <a:cubicBezTo>
                    <a:pt x="52187" y="55792"/>
                    <a:pt x="52064" y="55946"/>
                    <a:pt x="51910" y="56039"/>
                  </a:cubicBezTo>
                  <a:cubicBezTo>
                    <a:pt x="51694" y="56254"/>
                    <a:pt x="51417" y="56347"/>
                    <a:pt x="51109" y="56408"/>
                  </a:cubicBezTo>
                  <a:lnTo>
                    <a:pt x="50893" y="56408"/>
                  </a:lnTo>
                  <a:cubicBezTo>
                    <a:pt x="50801" y="56408"/>
                    <a:pt x="50709" y="56408"/>
                    <a:pt x="50647" y="56378"/>
                  </a:cubicBezTo>
                  <a:cubicBezTo>
                    <a:pt x="50678" y="56285"/>
                    <a:pt x="50770" y="56316"/>
                    <a:pt x="50832" y="56285"/>
                  </a:cubicBezTo>
                  <a:cubicBezTo>
                    <a:pt x="50893" y="56285"/>
                    <a:pt x="50955" y="56254"/>
                    <a:pt x="51017" y="56254"/>
                  </a:cubicBezTo>
                  <a:cubicBezTo>
                    <a:pt x="51202" y="56224"/>
                    <a:pt x="51386" y="56131"/>
                    <a:pt x="51540" y="56039"/>
                  </a:cubicBezTo>
                  <a:lnTo>
                    <a:pt x="51571" y="55946"/>
                  </a:lnTo>
                  <a:lnTo>
                    <a:pt x="51540" y="55946"/>
                  </a:lnTo>
                  <a:cubicBezTo>
                    <a:pt x="51479" y="55946"/>
                    <a:pt x="51448" y="55946"/>
                    <a:pt x="51417" y="55977"/>
                  </a:cubicBezTo>
                  <a:cubicBezTo>
                    <a:pt x="51386" y="56008"/>
                    <a:pt x="51325" y="56008"/>
                    <a:pt x="51294" y="56008"/>
                  </a:cubicBezTo>
                  <a:lnTo>
                    <a:pt x="51263" y="56008"/>
                  </a:lnTo>
                  <a:lnTo>
                    <a:pt x="51202" y="55946"/>
                  </a:lnTo>
                  <a:lnTo>
                    <a:pt x="51202" y="55885"/>
                  </a:lnTo>
                  <a:cubicBezTo>
                    <a:pt x="51263" y="55854"/>
                    <a:pt x="51325" y="55823"/>
                    <a:pt x="51386" y="55792"/>
                  </a:cubicBezTo>
                  <a:lnTo>
                    <a:pt x="51479" y="55792"/>
                  </a:lnTo>
                  <a:cubicBezTo>
                    <a:pt x="51510" y="55792"/>
                    <a:pt x="51540" y="55823"/>
                    <a:pt x="51571" y="55946"/>
                  </a:cubicBezTo>
                  <a:lnTo>
                    <a:pt x="51664" y="55977"/>
                  </a:lnTo>
                  <a:cubicBezTo>
                    <a:pt x="51848" y="55854"/>
                    <a:pt x="51972" y="55731"/>
                    <a:pt x="52095" y="55546"/>
                  </a:cubicBezTo>
                  <a:close/>
                  <a:moveTo>
                    <a:pt x="36722" y="55946"/>
                  </a:moveTo>
                  <a:cubicBezTo>
                    <a:pt x="36784" y="55946"/>
                    <a:pt x="36815" y="55977"/>
                    <a:pt x="36784" y="56039"/>
                  </a:cubicBezTo>
                  <a:cubicBezTo>
                    <a:pt x="36722" y="56285"/>
                    <a:pt x="36722" y="56532"/>
                    <a:pt x="36722" y="56655"/>
                  </a:cubicBezTo>
                  <a:cubicBezTo>
                    <a:pt x="36661" y="56501"/>
                    <a:pt x="36815" y="56193"/>
                    <a:pt x="36507" y="55977"/>
                  </a:cubicBezTo>
                  <a:lnTo>
                    <a:pt x="36568" y="55946"/>
                  </a:lnTo>
                  <a:close/>
                  <a:moveTo>
                    <a:pt x="52311" y="56162"/>
                  </a:moveTo>
                  <a:lnTo>
                    <a:pt x="52311" y="56162"/>
                  </a:lnTo>
                  <a:cubicBezTo>
                    <a:pt x="52372" y="56285"/>
                    <a:pt x="52311" y="56408"/>
                    <a:pt x="52249" y="56532"/>
                  </a:cubicBezTo>
                  <a:cubicBezTo>
                    <a:pt x="52157" y="56686"/>
                    <a:pt x="52002" y="56778"/>
                    <a:pt x="51848" y="56871"/>
                  </a:cubicBezTo>
                  <a:cubicBezTo>
                    <a:pt x="51602" y="56994"/>
                    <a:pt x="51356" y="57055"/>
                    <a:pt x="51078" y="57086"/>
                  </a:cubicBezTo>
                  <a:lnTo>
                    <a:pt x="51017" y="57086"/>
                  </a:lnTo>
                  <a:cubicBezTo>
                    <a:pt x="50863" y="57086"/>
                    <a:pt x="50801" y="57055"/>
                    <a:pt x="50801" y="56994"/>
                  </a:cubicBezTo>
                  <a:cubicBezTo>
                    <a:pt x="50832" y="56948"/>
                    <a:pt x="50878" y="56940"/>
                    <a:pt x="50924" y="56940"/>
                  </a:cubicBezTo>
                  <a:cubicBezTo>
                    <a:pt x="50947" y="56940"/>
                    <a:pt x="50970" y="56942"/>
                    <a:pt x="50992" y="56942"/>
                  </a:cubicBezTo>
                  <a:cubicBezTo>
                    <a:pt x="51013" y="56942"/>
                    <a:pt x="51032" y="56940"/>
                    <a:pt x="51047" y="56932"/>
                  </a:cubicBezTo>
                  <a:cubicBezTo>
                    <a:pt x="51232" y="56871"/>
                    <a:pt x="51417" y="56809"/>
                    <a:pt x="51602" y="56747"/>
                  </a:cubicBezTo>
                  <a:lnTo>
                    <a:pt x="51633" y="56655"/>
                  </a:lnTo>
                  <a:cubicBezTo>
                    <a:pt x="51602" y="56624"/>
                    <a:pt x="51602" y="56624"/>
                    <a:pt x="51571" y="56624"/>
                  </a:cubicBezTo>
                  <a:cubicBezTo>
                    <a:pt x="51540" y="56624"/>
                    <a:pt x="51510" y="56624"/>
                    <a:pt x="51479" y="56655"/>
                  </a:cubicBezTo>
                  <a:lnTo>
                    <a:pt x="51417" y="56655"/>
                  </a:lnTo>
                  <a:cubicBezTo>
                    <a:pt x="51386" y="56655"/>
                    <a:pt x="51356" y="56624"/>
                    <a:pt x="51356" y="56593"/>
                  </a:cubicBezTo>
                  <a:cubicBezTo>
                    <a:pt x="51356" y="56501"/>
                    <a:pt x="51417" y="56470"/>
                    <a:pt x="51479" y="56470"/>
                  </a:cubicBezTo>
                  <a:lnTo>
                    <a:pt x="51540" y="56439"/>
                  </a:lnTo>
                  <a:lnTo>
                    <a:pt x="51602" y="56439"/>
                  </a:lnTo>
                  <a:cubicBezTo>
                    <a:pt x="51633" y="56439"/>
                    <a:pt x="51633" y="56470"/>
                    <a:pt x="51633" y="56563"/>
                  </a:cubicBezTo>
                  <a:lnTo>
                    <a:pt x="51633" y="56655"/>
                  </a:lnTo>
                  <a:lnTo>
                    <a:pt x="51725" y="56655"/>
                  </a:lnTo>
                  <a:cubicBezTo>
                    <a:pt x="51910" y="56563"/>
                    <a:pt x="52064" y="56470"/>
                    <a:pt x="52187" y="56285"/>
                  </a:cubicBezTo>
                  <a:cubicBezTo>
                    <a:pt x="52218" y="56224"/>
                    <a:pt x="52218" y="56193"/>
                    <a:pt x="52311" y="56162"/>
                  </a:cubicBezTo>
                  <a:close/>
                  <a:moveTo>
                    <a:pt x="52434" y="56809"/>
                  </a:moveTo>
                  <a:cubicBezTo>
                    <a:pt x="52495" y="56901"/>
                    <a:pt x="52495" y="56994"/>
                    <a:pt x="52434" y="57086"/>
                  </a:cubicBezTo>
                  <a:cubicBezTo>
                    <a:pt x="52403" y="57179"/>
                    <a:pt x="52341" y="57271"/>
                    <a:pt x="52249" y="57333"/>
                  </a:cubicBezTo>
                  <a:cubicBezTo>
                    <a:pt x="51972" y="57579"/>
                    <a:pt x="51633" y="57702"/>
                    <a:pt x="51263" y="57702"/>
                  </a:cubicBezTo>
                  <a:cubicBezTo>
                    <a:pt x="51140" y="57702"/>
                    <a:pt x="51047" y="57702"/>
                    <a:pt x="50924" y="57672"/>
                  </a:cubicBezTo>
                  <a:cubicBezTo>
                    <a:pt x="51171" y="57579"/>
                    <a:pt x="51448" y="57548"/>
                    <a:pt x="51725" y="57425"/>
                  </a:cubicBezTo>
                  <a:cubicBezTo>
                    <a:pt x="51725" y="57333"/>
                    <a:pt x="51664" y="57333"/>
                    <a:pt x="51602" y="57333"/>
                  </a:cubicBezTo>
                  <a:cubicBezTo>
                    <a:pt x="51571" y="57302"/>
                    <a:pt x="51510" y="57333"/>
                    <a:pt x="51510" y="57271"/>
                  </a:cubicBezTo>
                  <a:cubicBezTo>
                    <a:pt x="51510" y="57209"/>
                    <a:pt x="51540" y="57179"/>
                    <a:pt x="51602" y="57148"/>
                  </a:cubicBezTo>
                  <a:lnTo>
                    <a:pt x="51633" y="57148"/>
                  </a:lnTo>
                  <a:cubicBezTo>
                    <a:pt x="51664" y="57148"/>
                    <a:pt x="51694" y="57117"/>
                    <a:pt x="51725" y="57117"/>
                  </a:cubicBezTo>
                  <a:cubicBezTo>
                    <a:pt x="51725" y="57117"/>
                    <a:pt x="51756" y="57117"/>
                    <a:pt x="51756" y="57148"/>
                  </a:cubicBezTo>
                  <a:lnTo>
                    <a:pt x="51725" y="57271"/>
                  </a:lnTo>
                  <a:lnTo>
                    <a:pt x="51756" y="57394"/>
                  </a:lnTo>
                  <a:cubicBezTo>
                    <a:pt x="51879" y="57302"/>
                    <a:pt x="52033" y="57240"/>
                    <a:pt x="52126" y="57117"/>
                  </a:cubicBezTo>
                  <a:cubicBezTo>
                    <a:pt x="52249" y="57055"/>
                    <a:pt x="52311" y="56932"/>
                    <a:pt x="52434" y="56809"/>
                  </a:cubicBezTo>
                  <a:close/>
                  <a:moveTo>
                    <a:pt x="33118" y="57025"/>
                  </a:moveTo>
                  <a:lnTo>
                    <a:pt x="33087" y="57117"/>
                  </a:lnTo>
                  <a:cubicBezTo>
                    <a:pt x="32995" y="57271"/>
                    <a:pt x="32902" y="57456"/>
                    <a:pt x="32810" y="57641"/>
                  </a:cubicBezTo>
                  <a:cubicBezTo>
                    <a:pt x="32810" y="57672"/>
                    <a:pt x="32779" y="57764"/>
                    <a:pt x="32748" y="57764"/>
                  </a:cubicBezTo>
                  <a:cubicBezTo>
                    <a:pt x="32717" y="57764"/>
                    <a:pt x="32717" y="57733"/>
                    <a:pt x="32686" y="57733"/>
                  </a:cubicBezTo>
                  <a:cubicBezTo>
                    <a:pt x="32656" y="57702"/>
                    <a:pt x="32656" y="57610"/>
                    <a:pt x="32656" y="57548"/>
                  </a:cubicBezTo>
                  <a:lnTo>
                    <a:pt x="32717" y="57456"/>
                  </a:lnTo>
                  <a:cubicBezTo>
                    <a:pt x="32810" y="57333"/>
                    <a:pt x="32902" y="57179"/>
                    <a:pt x="33056" y="57086"/>
                  </a:cubicBezTo>
                  <a:lnTo>
                    <a:pt x="33118" y="57025"/>
                  </a:lnTo>
                  <a:close/>
                  <a:moveTo>
                    <a:pt x="44763" y="57702"/>
                  </a:moveTo>
                  <a:cubicBezTo>
                    <a:pt x="44824" y="57702"/>
                    <a:pt x="44886" y="57702"/>
                    <a:pt x="44917" y="57733"/>
                  </a:cubicBezTo>
                  <a:cubicBezTo>
                    <a:pt x="45071" y="57764"/>
                    <a:pt x="45071" y="57795"/>
                    <a:pt x="45071" y="57949"/>
                  </a:cubicBezTo>
                  <a:lnTo>
                    <a:pt x="45071" y="58010"/>
                  </a:lnTo>
                  <a:lnTo>
                    <a:pt x="45040" y="58072"/>
                  </a:lnTo>
                  <a:lnTo>
                    <a:pt x="44978" y="58072"/>
                  </a:lnTo>
                  <a:cubicBezTo>
                    <a:pt x="44886" y="57980"/>
                    <a:pt x="44794" y="57887"/>
                    <a:pt x="44701" y="57795"/>
                  </a:cubicBezTo>
                  <a:lnTo>
                    <a:pt x="44701" y="57733"/>
                  </a:lnTo>
                  <a:lnTo>
                    <a:pt x="44763" y="57702"/>
                  </a:lnTo>
                  <a:close/>
                  <a:moveTo>
                    <a:pt x="45995" y="58134"/>
                  </a:moveTo>
                  <a:cubicBezTo>
                    <a:pt x="46057" y="58134"/>
                    <a:pt x="46088" y="58134"/>
                    <a:pt x="46149" y="58165"/>
                  </a:cubicBezTo>
                  <a:cubicBezTo>
                    <a:pt x="46211" y="58165"/>
                    <a:pt x="46242" y="58165"/>
                    <a:pt x="46272" y="58226"/>
                  </a:cubicBezTo>
                  <a:lnTo>
                    <a:pt x="46303" y="58349"/>
                  </a:lnTo>
                  <a:cubicBezTo>
                    <a:pt x="46303" y="58380"/>
                    <a:pt x="46272" y="58411"/>
                    <a:pt x="46242" y="58411"/>
                  </a:cubicBezTo>
                  <a:lnTo>
                    <a:pt x="45687" y="58411"/>
                  </a:lnTo>
                  <a:cubicBezTo>
                    <a:pt x="45625" y="58380"/>
                    <a:pt x="45625" y="58319"/>
                    <a:pt x="45595" y="58257"/>
                  </a:cubicBezTo>
                  <a:cubicBezTo>
                    <a:pt x="45595" y="58195"/>
                    <a:pt x="45656" y="58165"/>
                    <a:pt x="45687" y="58165"/>
                  </a:cubicBezTo>
                  <a:cubicBezTo>
                    <a:pt x="45810" y="58165"/>
                    <a:pt x="45903" y="58134"/>
                    <a:pt x="45995" y="58134"/>
                  </a:cubicBezTo>
                  <a:close/>
                  <a:moveTo>
                    <a:pt x="43407" y="57425"/>
                  </a:moveTo>
                  <a:cubicBezTo>
                    <a:pt x="43469" y="57425"/>
                    <a:pt x="43561" y="57456"/>
                    <a:pt x="43654" y="57487"/>
                  </a:cubicBezTo>
                  <a:cubicBezTo>
                    <a:pt x="43839" y="57579"/>
                    <a:pt x="44023" y="57672"/>
                    <a:pt x="44178" y="57826"/>
                  </a:cubicBezTo>
                  <a:cubicBezTo>
                    <a:pt x="44270" y="57918"/>
                    <a:pt x="44301" y="58010"/>
                    <a:pt x="44270" y="58103"/>
                  </a:cubicBezTo>
                  <a:cubicBezTo>
                    <a:pt x="44208" y="58288"/>
                    <a:pt x="44178" y="58473"/>
                    <a:pt x="44116" y="58688"/>
                  </a:cubicBezTo>
                  <a:cubicBezTo>
                    <a:pt x="43993" y="58534"/>
                    <a:pt x="43808" y="58503"/>
                    <a:pt x="43654" y="58503"/>
                  </a:cubicBezTo>
                  <a:lnTo>
                    <a:pt x="43192" y="58503"/>
                  </a:lnTo>
                  <a:cubicBezTo>
                    <a:pt x="43099" y="58534"/>
                    <a:pt x="43038" y="58534"/>
                    <a:pt x="42976" y="58534"/>
                  </a:cubicBezTo>
                  <a:cubicBezTo>
                    <a:pt x="42822" y="58534"/>
                    <a:pt x="42822" y="58473"/>
                    <a:pt x="42884" y="58165"/>
                  </a:cubicBezTo>
                  <a:cubicBezTo>
                    <a:pt x="42914" y="58010"/>
                    <a:pt x="42914" y="57856"/>
                    <a:pt x="43007" y="57702"/>
                  </a:cubicBezTo>
                  <a:cubicBezTo>
                    <a:pt x="43130" y="57518"/>
                    <a:pt x="43253" y="57425"/>
                    <a:pt x="43407" y="57425"/>
                  </a:cubicBezTo>
                  <a:close/>
                  <a:moveTo>
                    <a:pt x="45163" y="58411"/>
                  </a:moveTo>
                  <a:cubicBezTo>
                    <a:pt x="45194" y="58411"/>
                    <a:pt x="45225" y="58442"/>
                    <a:pt x="45225" y="58473"/>
                  </a:cubicBezTo>
                  <a:cubicBezTo>
                    <a:pt x="45348" y="58596"/>
                    <a:pt x="45256" y="58657"/>
                    <a:pt x="45194" y="58811"/>
                  </a:cubicBezTo>
                  <a:cubicBezTo>
                    <a:pt x="45163" y="58688"/>
                    <a:pt x="45102" y="58596"/>
                    <a:pt x="45102" y="58534"/>
                  </a:cubicBezTo>
                  <a:lnTo>
                    <a:pt x="45102" y="58411"/>
                  </a:lnTo>
                  <a:close/>
                  <a:moveTo>
                    <a:pt x="43531" y="58719"/>
                  </a:moveTo>
                  <a:cubicBezTo>
                    <a:pt x="43623" y="58719"/>
                    <a:pt x="43715" y="58750"/>
                    <a:pt x="43808" y="58781"/>
                  </a:cubicBezTo>
                  <a:cubicBezTo>
                    <a:pt x="43900" y="58811"/>
                    <a:pt x="43900" y="58873"/>
                    <a:pt x="43900" y="58965"/>
                  </a:cubicBezTo>
                  <a:lnTo>
                    <a:pt x="43900" y="59058"/>
                  </a:lnTo>
                  <a:lnTo>
                    <a:pt x="43808" y="59089"/>
                  </a:lnTo>
                  <a:cubicBezTo>
                    <a:pt x="43808" y="58996"/>
                    <a:pt x="43777" y="58996"/>
                    <a:pt x="43715" y="58996"/>
                  </a:cubicBezTo>
                  <a:lnTo>
                    <a:pt x="42914" y="58996"/>
                  </a:lnTo>
                  <a:cubicBezTo>
                    <a:pt x="42884" y="58996"/>
                    <a:pt x="42822" y="58996"/>
                    <a:pt x="42822" y="58935"/>
                  </a:cubicBezTo>
                  <a:cubicBezTo>
                    <a:pt x="42822" y="58811"/>
                    <a:pt x="42853" y="58750"/>
                    <a:pt x="42945" y="58719"/>
                  </a:cubicBezTo>
                  <a:close/>
                  <a:moveTo>
                    <a:pt x="49014" y="58565"/>
                  </a:moveTo>
                  <a:cubicBezTo>
                    <a:pt x="49076" y="58565"/>
                    <a:pt x="49137" y="58565"/>
                    <a:pt x="49137" y="58657"/>
                  </a:cubicBezTo>
                  <a:cubicBezTo>
                    <a:pt x="49107" y="59089"/>
                    <a:pt x="49168" y="59120"/>
                    <a:pt x="48922" y="59120"/>
                  </a:cubicBezTo>
                  <a:lnTo>
                    <a:pt x="47197" y="59120"/>
                  </a:lnTo>
                  <a:lnTo>
                    <a:pt x="47197" y="59150"/>
                  </a:lnTo>
                  <a:lnTo>
                    <a:pt x="45502" y="59150"/>
                  </a:lnTo>
                  <a:cubicBezTo>
                    <a:pt x="45348" y="59150"/>
                    <a:pt x="45317" y="59120"/>
                    <a:pt x="45348" y="58965"/>
                  </a:cubicBezTo>
                  <a:cubicBezTo>
                    <a:pt x="45348" y="58904"/>
                    <a:pt x="45348" y="58873"/>
                    <a:pt x="45410" y="58873"/>
                  </a:cubicBezTo>
                  <a:cubicBezTo>
                    <a:pt x="45502" y="58842"/>
                    <a:pt x="45595" y="58842"/>
                    <a:pt x="45687" y="58842"/>
                  </a:cubicBezTo>
                  <a:cubicBezTo>
                    <a:pt x="46580" y="58842"/>
                    <a:pt x="47443" y="58811"/>
                    <a:pt x="48336" y="58811"/>
                  </a:cubicBezTo>
                  <a:cubicBezTo>
                    <a:pt x="48521" y="58811"/>
                    <a:pt x="48675" y="58811"/>
                    <a:pt x="48799" y="58627"/>
                  </a:cubicBezTo>
                  <a:cubicBezTo>
                    <a:pt x="48860" y="58565"/>
                    <a:pt x="48922" y="58565"/>
                    <a:pt x="48983" y="58565"/>
                  </a:cubicBezTo>
                  <a:close/>
                  <a:moveTo>
                    <a:pt x="49569" y="58442"/>
                  </a:moveTo>
                  <a:cubicBezTo>
                    <a:pt x="49692" y="58534"/>
                    <a:pt x="49784" y="58596"/>
                    <a:pt x="49723" y="58750"/>
                  </a:cubicBezTo>
                  <a:cubicBezTo>
                    <a:pt x="49692" y="58935"/>
                    <a:pt x="49692" y="59120"/>
                    <a:pt x="49723" y="59304"/>
                  </a:cubicBezTo>
                  <a:cubicBezTo>
                    <a:pt x="49723" y="59397"/>
                    <a:pt x="49692" y="59428"/>
                    <a:pt x="49630" y="59458"/>
                  </a:cubicBezTo>
                  <a:lnTo>
                    <a:pt x="49538" y="59458"/>
                  </a:lnTo>
                  <a:lnTo>
                    <a:pt x="49507" y="59428"/>
                  </a:lnTo>
                  <a:cubicBezTo>
                    <a:pt x="49446" y="59089"/>
                    <a:pt x="49446" y="58781"/>
                    <a:pt x="49569" y="58442"/>
                  </a:cubicBezTo>
                  <a:close/>
                  <a:moveTo>
                    <a:pt x="36198" y="57425"/>
                  </a:moveTo>
                  <a:cubicBezTo>
                    <a:pt x="36322" y="57487"/>
                    <a:pt x="36291" y="57610"/>
                    <a:pt x="36291" y="57733"/>
                  </a:cubicBezTo>
                  <a:cubicBezTo>
                    <a:pt x="36291" y="57918"/>
                    <a:pt x="36260" y="58134"/>
                    <a:pt x="36229" y="58349"/>
                  </a:cubicBezTo>
                  <a:cubicBezTo>
                    <a:pt x="36198" y="58719"/>
                    <a:pt x="36168" y="59089"/>
                    <a:pt x="36137" y="59489"/>
                  </a:cubicBezTo>
                  <a:cubicBezTo>
                    <a:pt x="36137" y="59582"/>
                    <a:pt x="36106" y="59612"/>
                    <a:pt x="36075" y="59612"/>
                  </a:cubicBezTo>
                  <a:cubicBezTo>
                    <a:pt x="36044" y="59612"/>
                    <a:pt x="36014" y="59582"/>
                    <a:pt x="35952" y="59551"/>
                  </a:cubicBezTo>
                  <a:lnTo>
                    <a:pt x="35798" y="59489"/>
                  </a:lnTo>
                  <a:cubicBezTo>
                    <a:pt x="35767" y="59520"/>
                    <a:pt x="35736" y="59520"/>
                    <a:pt x="35706" y="59520"/>
                  </a:cubicBezTo>
                  <a:cubicBezTo>
                    <a:pt x="35613" y="59520"/>
                    <a:pt x="35582" y="59428"/>
                    <a:pt x="35582" y="59304"/>
                  </a:cubicBezTo>
                  <a:cubicBezTo>
                    <a:pt x="35552" y="59120"/>
                    <a:pt x="35521" y="58904"/>
                    <a:pt x="35490" y="58719"/>
                  </a:cubicBezTo>
                  <a:cubicBezTo>
                    <a:pt x="35459" y="58627"/>
                    <a:pt x="35428" y="58596"/>
                    <a:pt x="35336" y="58534"/>
                  </a:cubicBezTo>
                  <a:cubicBezTo>
                    <a:pt x="35243" y="58503"/>
                    <a:pt x="35243" y="58442"/>
                    <a:pt x="35367" y="58380"/>
                  </a:cubicBezTo>
                  <a:cubicBezTo>
                    <a:pt x="35490" y="58319"/>
                    <a:pt x="35552" y="58257"/>
                    <a:pt x="35613" y="58134"/>
                  </a:cubicBezTo>
                  <a:cubicBezTo>
                    <a:pt x="35767" y="57856"/>
                    <a:pt x="35952" y="57610"/>
                    <a:pt x="36198" y="57425"/>
                  </a:cubicBezTo>
                  <a:close/>
                  <a:moveTo>
                    <a:pt x="44455" y="58349"/>
                  </a:moveTo>
                  <a:lnTo>
                    <a:pt x="44486" y="58411"/>
                  </a:lnTo>
                  <a:lnTo>
                    <a:pt x="44486" y="58503"/>
                  </a:lnTo>
                  <a:cubicBezTo>
                    <a:pt x="44393" y="58965"/>
                    <a:pt x="44393" y="59458"/>
                    <a:pt x="44393" y="59951"/>
                  </a:cubicBezTo>
                  <a:lnTo>
                    <a:pt x="44362" y="60044"/>
                  </a:lnTo>
                  <a:cubicBezTo>
                    <a:pt x="44270" y="60013"/>
                    <a:pt x="44301" y="59951"/>
                    <a:pt x="44270" y="59890"/>
                  </a:cubicBezTo>
                  <a:cubicBezTo>
                    <a:pt x="44208" y="59428"/>
                    <a:pt x="44208" y="58965"/>
                    <a:pt x="44332" y="58503"/>
                  </a:cubicBezTo>
                  <a:cubicBezTo>
                    <a:pt x="44332" y="58473"/>
                    <a:pt x="44362" y="58411"/>
                    <a:pt x="44393" y="58380"/>
                  </a:cubicBezTo>
                  <a:lnTo>
                    <a:pt x="44455" y="58349"/>
                  </a:lnTo>
                  <a:close/>
                  <a:moveTo>
                    <a:pt x="45964" y="59859"/>
                  </a:moveTo>
                  <a:cubicBezTo>
                    <a:pt x="45995" y="59890"/>
                    <a:pt x="46026" y="59921"/>
                    <a:pt x="46026" y="60013"/>
                  </a:cubicBezTo>
                  <a:cubicBezTo>
                    <a:pt x="46026" y="60198"/>
                    <a:pt x="45903" y="60352"/>
                    <a:pt x="45718" y="60383"/>
                  </a:cubicBezTo>
                  <a:lnTo>
                    <a:pt x="45656" y="60321"/>
                  </a:lnTo>
                  <a:cubicBezTo>
                    <a:pt x="45625" y="60198"/>
                    <a:pt x="45656" y="60075"/>
                    <a:pt x="45687" y="59951"/>
                  </a:cubicBezTo>
                  <a:cubicBezTo>
                    <a:pt x="45718" y="59890"/>
                    <a:pt x="45779" y="59859"/>
                    <a:pt x="45872" y="59859"/>
                  </a:cubicBezTo>
                  <a:close/>
                  <a:moveTo>
                    <a:pt x="42853" y="59366"/>
                  </a:moveTo>
                  <a:cubicBezTo>
                    <a:pt x="43130" y="59397"/>
                    <a:pt x="43407" y="59489"/>
                    <a:pt x="43654" y="59489"/>
                  </a:cubicBezTo>
                  <a:cubicBezTo>
                    <a:pt x="43808" y="59489"/>
                    <a:pt x="43931" y="59458"/>
                    <a:pt x="44054" y="59428"/>
                  </a:cubicBezTo>
                  <a:cubicBezTo>
                    <a:pt x="44085" y="59674"/>
                    <a:pt x="44116" y="59951"/>
                    <a:pt x="44147" y="60198"/>
                  </a:cubicBezTo>
                  <a:cubicBezTo>
                    <a:pt x="44147" y="60321"/>
                    <a:pt x="44116" y="60383"/>
                    <a:pt x="43993" y="60413"/>
                  </a:cubicBezTo>
                  <a:cubicBezTo>
                    <a:pt x="43869" y="60475"/>
                    <a:pt x="43715" y="60475"/>
                    <a:pt x="43592" y="60475"/>
                  </a:cubicBezTo>
                  <a:lnTo>
                    <a:pt x="43346" y="60475"/>
                  </a:lnTo>
                  <a:cubicBezTo>
                    <a:pt x="43222" y="60475"/>
                    <a:pt x="43161" y="60413"/>
                    <a:pt x="43099" y="60321"/>
                  </a:cubicBezTo>
                  <a:cubicBezTo>
                    <a:pt x="42976" y="60136"/>
                    <a:pt x="42853" y="59921"/>
                    <a:pt x="42853" y="59705"/>
                  </a:cubicBezTo>
                  <a:cubicBezTo>
                    <a:pt x="42853" y="59582"/>
                    <a:pt x="42853" y="59489"/>
                    <a:pt x="42853" y="59366"/>
                  </a:cubicBezTo>
                  <a:close/>
                  <a:moveTo>
                    <a:pt x="42113" y="56193"/>
                  </a:moveTo>
                  <a:cubicBezTo>
                    <a:pt x="42175" y="56193"/>
                    <a:pt x="42267" y="56285"/>
                    <a:pt x="42298" y="56378"/>
                  </a:cubicBezTo>
                  <a:cubicBezTo>
                    <a:pt x="42329" y="56624"/>
                    <a:pt x="42391" y="56871"/>
                    <a:pt x="42452" y="57148"/>
                  </a:cubicBezTo>
                  <a:cubicBezTo>
                    <a:pt x="42576" y="57856"/>
                    <a:pt x="42545" y="58565"/>
                    <a:pt x="42391" y="59274"/>
                  </a:cubicBezTo>
                  <a:cubicBezTo>
                    <a:pt x="42360" y="59428"/>
                    <a:pt x="42298" y="59582"/>
                    <a:pt x="42237" y="59736"/>
                  </a:cubicBezTo>
                  <a:cubicBezTo>
                    <a:pt x="42175" y="59921"/>
                    <a:pt x="42083" y="60105"/>
                    <a:pt x="41929" y="60229"/>
                  </a:cubicBezTo>
                  <a:cubicBezTo>
                    <a:pt x="41775" y="60352"/>
                    <a:pt x="41713" y="60537"/>
                    <a:pt x="41682" y="60722"/>
                  </a:cubicBezTo>
                  <a:cubicBezTo>
                    <a:pt x="41682" y="60783"/>
                    <a:pt x="41682" y="60845"/>
                    <a:pt x="41682" y="60906"/>
                  </a:cubicBezTo>
                  <a:cubicBezTo>
                    <a:pt x="41682" y="60968"/>
                    <a:pt x="41651" y="61030"/>
                    <a:pt x="41621" y="61030"/>
                  </a:cubicBezTo>
                  <a:cubicBezTo>
                    <a:pt x="41590" y="61030"/>
                    <a:pt x="41590" y="61030"/>
                    <a:pt x="41559" y="60999"/>
                  </a:cubicBezTo>
                  <a:cubicBezTo>
                    <a:pt x="41497" y="60968"/>
                    <a:pt x="41466" y="60968"/>
                    <a:pt x="41405" y="60968"/>
                  </a:cubicBezTo>
                  <a:cubicBezTo>
                    <a:pt x="41343" y="60968"/>
                    <a:pt x="41251" y="60999"/>
                    <a:pt x="41189" y="60999"/>
                  </a:cubicBezTo>
                  <a:cubicBezTo>
                    <a:pt x="41066" y="61030"/>
                    <a:pt x="40974" y="61030"/>
                    <a:pt x="40881" y="61030"/>
                  </a:cubicBezTo>
                  <a:cubicBezTo>
                    <a:pt x="40666" y="61030"/>
                    <a:pt x="40635" y="60937"/>
                    <a:pt x="40542" y="60537"/>
                  </a:cubicBezTo>
                  <a:cubicBezTo>
                    <a:pt x="40511" y="60383"/>
                    <a:pt x="40542" y="60229"/>
                    <a:pt x="40573" y="60044"/>
                  </a:cubicBezTo>
                  <a:cubicBezTo>
                    <a:pt x="40666" y="59736"/>
                    <a:pt x="40666" y="59397"/>
                    <a:pt x="40511" y="59089"/>
                  </a:cubicBezTo>
                  <a:cubicBezTo>
                    <a:pt x="40450" y="58965"/>
                    <a:pt x="40450" y="58873"/>
                    <a:pt x="40419" y="58750"/>
                  </a:cubicBezTo>
                  <a:cubicBezTo>
                    <a:pt x="40419" y="58627"/>
                    <a:pt x="40419" y="58503"/>
                    <a:pt x="40388" y="58380"/>
                  </a:cubicBezTo>
                  <a:cubicBezTo>
                    <a:pt x="40388" y="58319"/>
                    <a:pt x="40357" y="58257"/>
                    <a:pt x="40296" y="58257"/>
                  </a:cubicBezTo>
                  <a:cubicBezTo>
                    <a:pt x="40019" y="58226"/>
                    <a:pt x="39988" y="57949"/>
                    <a:pt x="39865" y="57764"/>
                  </a:cubicBezTo>
                  <a:cubicBezTo>
                    <a:pt x="39834" y="57733"/>
                    <a:pt x="39895" y="57641"/>
                    <a:pt x="39957" y="57610"/>
                  </a:cubicBezTo>
                  <a:cubicBezTo>
                    <a:pt x="40019" y="57610"/>
                    <a:pt x="40080" y="57610"/>
                    <a:pt x="40142" y="57579"/>
                  </a:cubicBezTo>
                  <a:cubicBezTo>
                    <a:pt x="40357" y="57548"/>
                    <a:pt x="40388" y="57518"/>
                    <a:pt x="40388" y="57302"/>
                  </a:cubicBezTo>
                  <a:cubicBezTo>
                    <a:pt x="40419" y="57179"/>
                    <a:pt x="40357" y="57086"/>
                    <a:pt x="40357" y="56994"/>
                  </a:cubicBezTo>
                  <a:cubicBezTo>
                    <a:pt x="40296" y="56655"/>
                    <a:pt x="40450" y="56408"/>
                    <a:pt x="40696" y="56224"/>
                  </a:cubicBezTo>
                  <a:cubicBezTo>
                    <a:pt x="40727" y="56224"/>
                    <a:pt x="40727" y="56193"/>
                    <a:pt x="40758" y="56193"/>
                  </a:cubicBezTo>
                  <a:cubicBezTo>
                    <a:pt x="40820" y="56193"/>
                    <a:pt x="40850" y="56254"/>
                    <a:pt x="40850" y="56316"/>
                  </a:cubicBezTo>
                  <a:cubicBezTo>
                    <a:pt x="40850" y="56439"/>
                    <a:pt x="40820" y="56563"/>
                    <a:pt x="40881" y="56686"/>
                  </a:cubicBezTo>
                  <a:cubicBezTo>
                    <a:pt x="41035" y="56686"/>
                    <a:pt x="41128" y="56593"/>
                    <a:pt x="41189" y="56501"/>
                  </a:cubicBezTo>
                  <a:cubicBezTo>
                    <a:pt x="41436" y="56224"/>
                    <a:pt x="41775" y="56254"/>
                    <a:pt x="42083" y="56193"/>
                  </a:cubicBezTo>
                  <a:close/>
                  <a:moveTo>
                    <a:pt x="50277" y="59243"/>
                  </a:moveTo>
                  <a:cubicBezTo>
                    <a:pt x="50647" y="59335"/>
                    <a:pt x="50986" y="59551"/>
                    <a:pt x="51294" y="59828"/>
                  </a:cubicBezTo>
                  <a:cubicBezTo>
                    <a:pt x="51448" y="59921"/>
                    <a:pt x="51540" y="60105"/>
                    <a:pt x="51540" y="60259"/>
                  </a:cubicBezTo>
                  <a:cubicBezTo>
                    <a:pt x="51571" y="60598"/>
                    <a:pt x="51602" y="60937"/>
                    <a:pt x="51510" y="61276"/>
                  </a:cubicBezTo>
                  <a:cubicBezTo>
                    <a:pt x="51510" y="61307"/>
                    <a:pt x="51479" y="61399"/>
                    <a:pt x="51417" y="61430"/>
                  </a:cubicBezTo>
                  <a:cubicBezTo>
                    <a:pt x="51325" y="60413"/>
                    <a:pt x="51202" y="60044"/>
                    <a:pt x="50216" y="59243"/>
                  </a:cubicBezTo>
                  <a:close/>
                  <a:moveTo>
                    <a:pt x="44794" y="61214"/>
                  </a:moveTo>
                  <a:cubicBezTo>
                    <a:pt x="44886" y="61214"/>
                    <a:pt x="44917" y="61276"/>
                    <a:pt x="44917" y="61430"/>
                  </a:cubicBezTo>
                  <a:lnTo>
                    <a:pt x="44917" y="61522"/>
                  </a:lnTo>
                  <a:lnTo>
                    <a:pt x="44855" y="61584"/>
                  </a:lnTo>
                  <a:lnTo>
                    <a:pt x="44824" y="61584"/>
                  </a:lnTo>
                  <a:cubicBezTo>
                    <a:pt x="44794" y="61584"/>
                    <a:pt x="44794" y="61553"/>
                    <a:pt x="44763" y="61522"/>
                  </a:cubicBezTo>
                  <a:cubicBezTo>
                    <a:pt x="44732" y="61461"/>
                    <a:pt x="44640" y="61492"/>
                    <a:pt x="44578" y="61461"/>
                  </a:cubicBezTo>
                  <a:cubicBezTo>
                    <a:pt x="44516" y="61430"/>
                    <a:pt x="44516" y="61399"/>
                    <a:pt x="44547" y="61338"/>
                  </a:cubicBezTo>
                  <a:lnTo>
                    <a:pt x="44670" y="61245"/>
                  </a:lnTo>
                  <a:cubicBezTo>
                    <a:pt x="44701" y="61214"/>
                    <a:pt x="44763" y="61214"/>
                    <a:pt x="44794" y="61214"/>
                  </a:cubicBezTo>
                  <a:close/>
                  <a:moveTo>
                    <a:pt x="34165" y="61985"/>
                  </a:moveTo>
                  <a:lnTo>
                    <a:pt x="34165" y="61985"/>
                  </a:lnTo>
                  <a:cubicBezTo>
                    <a:pt x="34350" y="62139"/>
                    <a:pt x="34504" y="62262"/>
                    <a:pt x="34658" y="62385"/>
                  </a:cubicBezTo>
                  <a:cubicBezTo>
                    <a:pt x="34689" y="62447"/>
                    <a:pt x="34751" y="62447"/>
                    <a:pt x="34751" y="62539"/>
                  </a:cubicBezTo>
                  <a:cubicBezTo>
                    <a:pt x="34720" y="62570"/>
                    <a:pt x="34689" y="62570"/>
                    <a:pt x="34627" y="62570"/>
                  </a:cubicBezTo>
                  <a:lnTo>
                    <a:pt x="34504" y="62570"/>
                  </a:lnTo>
                  <a:cubicBezTo>
                    <a:pt x="34319" y="62570"/>
                    <a:pt x="34319" y="62570"/>
                    <a:pt x="34258" y="62385"/>
                  </a:cubicBezTo>
                  <a:cubicBezTo>
                    <a:pt x="34227" y="62262"/>
                    <a:pt x="34165" y="62169"/>
                    <a:pt x="34165" y="61985"/>
                  </a:cubicBezTo>
                  <a:close/>
                  <a:moveTo>
                    <a:pt x="36876" y="62508"/>
                  </a:moveTo>
                  <a:lnTo>
                    <a:pt x="36907" y="62539"/>
                  </a:lnTo>
                  <a:lnTo>
                    <a:pt x="36845" y="62632"/>
                  </a:lnTo>
                  <a:lnTo>
                    <a:pt x="36815" y="62632"/>
                  </a:lnTo>
                  <a:lnTo>
                    <a:pt x="36815" y="62570"/>
                  </a:lnTo>
                  <a:lnTo>
                    <a:pt x="36876" y="62508"/>
                  </a:lnTo>
                  <a:close/>
                  <a:moveTo>
                    <a:pt x="40450" y="62385"/>
                  </a:moveTo>
                  <a:cubicBezTo>
                    <a:pt x="40481" y="62385"/>
                    <a:pt x="40542" y="62416"/>
                    <a:pt x="40542" y="62447"/>
                  </a:cubicBezTo>
                  <a:cubicBezTo>
                    <a:pt x="40635" y="62508"/>
                    <a:pt x="40604" y="62601"/>
                    <a:pt x="40542" y="62632"/>
                  </a:cubicBezTo>
                  <a:lnTo>
                    <a:pt x="40388" y="62632"/>
                  </a:lnTo>
                  <a:cubicBezTo>
                    <a:pt x="40296" y="62632"/>
                    <a:pt x="40265" y="62570"/>
                    <a:pt x="40296" y="62478"/>
                  </a:cubicBezTo>
                  <a:cubicBezTo>
                    <a:pt x="40327" y="62416"/>
                    <a:pt x="40388" y="62385"/>
                    <a:pt x="40450" y="62385"/>
                  </a:cubicBezTo>
                  <a:close/>
                  <a:moveTo>
                    <a:pt x="39094" y="57610"/>
                  </a:moveTo>
                  <a:cubicBezTo>
                    <a:pt x="39156" y="57610"/>
                    <a:pt x="39218" y="57672"/>
                    <a:pt x="39218" y="57733"/>
                  </a:cubicBezTo>
                  <a:cubicBezTo>
                    <a:pt x="39218" y="57856"/>
                    <a:pt x="39248" y="57980"/>
                    <a:pt x="39248" y="58103"/>
                  </a:cubicBezTo>
                  <a:cubicBezTo>
                    <a:pt x="39248" y="58657"/>
                    <a:pt x="39218" y="59181"/>
                    <a:pt x="39187" y="59736"/>
                  </a:cubicBezTo>
                  <a:cubicBezTo>
                    <a:pt x="39156" y="60537"/>
                    <a:pt x="39125" y="61338"/>
                    <a:pt x="39218" y="62139"/>
                  </a:cubicBezTo>
                  <a:cubicBezTo>
                    <a:pt x="39248" y="62416"/>
                    <a:pt x="39279" y="62693"/>
                    <a:pt x="39310" y="62970"/>
                  </a:cubicBezTo>
                  <a:cubicBezTo>
                    <a:pt x="39248" y="63001"/>
                    <a:pt x="39187" y="63032"/>
                    <a:pt x="39156" y="63032"/>
                  </a:cubicBezTo>
                  <a:lnTo>
                    <a:pt x="39064" y="63032"/>
                  </a:lnTo>
                  <a:cubicBezTo>
                    <a:pt x="39064" y="63032"/>
                    <a:pt x="39033" y="63001"/>
                    <a:pt x="39002" y="63001"/>
                  </a:cubicBezTo>
                  <a:cubicBezTo>
                    <a:pt x="39002" y="63001"/>
                    <a:pt x="38971" y="63001"/>
                    <a:pt x="38971" y="63032"/>
                  </a:cubicBezTo>
                  <a:lnTo>
                    <a:pt x="38940" y="63032"/>
                  </a:lnTo>
                  <a:cubicBezTo>
                    <a:pt x="38879" y="63032"/>
                    <a:pt x="38817" y="63001"/>
                    <a:pt x="38786" y="62909"/>
                  </a:cubicBezTo>
                  <a:cubicBezTo>
                    <a:pt x="38725" y="62847"/>
                    <a:pt x="38663" y="62816"/>
                    <a:pt x="38632" y="62755"/>
                  </a:cubicBezTo>
                  <a:cubicBezTo>
                    <a:pt x="38540" y="62662"/>
                    <a:pt x="38447" y="62632"/>
                    <a:pt x="38355" y="62632"/>
                  </a:cubicBezTo>
                  <a:lnTo>
                    <a:pt x="37862" y="62632"/>
                  </a:lnTo>
                  <a:cubicBezTo>
                    <a:pt x="37770" y="62632"/>
                    <a:pt x="37708" y="62570"/>
                    <a:pt x="37677" y="62508"/>
                  </a:cubicBezTo>
                  <a:cubicBezTo>
                    <a:pt x="37554" y="62169"/>
                    <a:pt x="37462" y="61831"/>
                    <a:pt x="37400" y="61461"/>
                  </a:cubicBezTo>
                  <a:cubicBezTo>
                    <a:pt x="37308" y="61030"/>
                    <a:pt x="37277" y="60598"/>
                    <a:pt x="37246" y="60167"/>
                  </a:cubicBezTo>
                  <a:cubicBezTo>
                    <a:pt x="37215" y="59859"/>
                    <a:pt x="37246" y="59551"/>
                    <a:pt x="37308" y="59243"/>
                  </a:cubicBezTo>
                  <a:cubicBezTo>
                    <a:pt x="37400" y="58719"/>
                    <a:pt x="37462" y="58195"/>
                    <a:pt x="37554" y="57641"/>
                  </a:cubicBezTo>
                  <a:cubicBezTo>
                    <a:pt x="38109" y="57641"/>
                    <a:pt x="38601" y="57610"/>
                    <a:pt x="39094" y="57610"/>
                  </a:cubicBezTo>
                  <a:close/>
                  <a:moveTo>
                    <a:pt x="35428" y="63186"/>
                  </a:moveTo>
                  <a:lnTo>
                    <a:pt x="35521" y="63248"/>
                  </a:lnTo>
                  <a:cubicBezTo>
                    <a:pt x="35521" y="63309"/>
                    <a:pt x="35490" y="63371"/>
                    <a:pt x="35428" y="63371"/>
                  </a:cubicBezTo>
                  <a:cubicBezTo>
                    <a:pt x="35213" y="63340"/>
                    <a:pt x="35028" y="63340"/>
                    <a:pt x="34812" y="63309"/>
                  </a:cubicBezTo>
                  <a:cubicBezTo>
                    <a:pt x="34997" y="63217"/>
                    <a:pt x="35182" y="63186"/>
                    <a:pt x="35336" y="63186"/>
                  </a:cubicBezTo>
                  <a:close/>
                  <a:moveTo>
                    <a:pt x="39156" y="63340"/>
                  </a:moveTo>
                  <a:cubicBezTo>
                    <a:pt x="39187" y="63340"/>
                    <a:pt x="39218" y="63371"/>
                    <a:pt x="39218" y="63433"/>
                  </a:cubicBezTo>
                  <a:cubicBezTo>
                    <a:pt x="39218" y="63463"/>
                    <a:pt x="39218" y="63525"/>
                    <a:pt x="39156" y="63556"/>
                  </a:cubicBezTo>
                  <a:cubicBezTo>
                    <a:pt x="39033" y="63556"/>
                    <a:pt x="38879" y="63556"/>
                    <a:pt x="38755" y="63587"/>
                  </a:cubicBezTo>
                  <a:lnTo>
                    <a:pt x="38755" y="63556"/>
                  </a:lnTo>
                  <a:lnTo>
                    <a:pt x="38417" y="63556"/>
                  </a:lnTo>
                  <a:cubicBezTo>
                    <a:pt x="38355" y="63556"/>
                    <a:pt x="38324" y="63525"/>
                    <a:pt x="38324" y="63463"/>
                  </a:cubicBezTo>
                  <a:cubicBezTo>
                    <a:pt x="38324" y="63402"/>
                    <a:pt x="38355" y="63371"/>
                    <a:pt x="38386" y="63340"/>
                  </a:cubicBezTo>
                  <a:close/>
                  <a:moveTo>
                    <a:pt x="38109" y="63001"/>
                  </a:moveTo>
                  <a:lnTo>
                    <a:pt x="38109" y="63001"/>
                  </a:lnTo>
                  <a:cubicBezTo>
                    <a:pt x="38016" y="63278"/>
                    <a:pt x="37985" y="63463"/>
                    <a:pt x="37985" y="63710"/>
                  </a:cubicBezTo>
                  <a:lnTo>
                    <a:pt x="37954" y="63710"/>
                  </a:lnTo>
                  <a:cubicBezTo>
                    <a:pt x="37862" y="63710"/>
                    <a:pt x="37831" y="63556"/>
                    <a:pt x="37708" y="63556"/>
                  </a:cubicBezTo>
                  <a:cubicBezTo>
                    <a:pt x="37585" y="63556"/>
                    <a:pt x="37462" y="63494"/>
                    <a:pt x="37338" y="63494"/>
                  </a:cubicBezTo>
                  <a:cubicBezTo>
                    <a:pt x="37215" y="63463"/>
                    <a:pt x="37092" y="63463"/>
                    <a:pt x="36999" y="63463"/>
                  </a:cubicBezTo>
                  <a:cubicBezTo>
                    <a:pt x="36907" y="63463"/>
                    <a:pt x="36876" y="63433"/>
                    <a:pt x="36845" y="63371"/>
                  </a:cubicBezTo>
                  <a:cubicBezTo>
                    <a:pt x="36815" y="63278"/>
                    <a:pt x="36876" y="63186"/>
                    <a:pt x="36969" y="63155"/>
                  </a:cubicBezTo>
                  <a:lnTo>
                    <a:pt x="37338" y="63155"/>
                  </a:lnTo>
                  <a:cubicBezTo>
                    <a:pt x="37585" y="63155"/>
                    <a:pt x="37831" y="63124"/>
                    <a:pt x="38109" y="63001"/>
                  </a:cubicBezTo>
                  <a:close/>
                  <a:moveTo>
                    <a:pt x="47751" y="63001"/>
                  </a:moveTo>
                  <a:cubicBezTo>
                    <a:pt x="47813" y="63032"/>
                    <a:pt x="47844" y="63063"/>
                    <a:pt x="47844" y="63124"/>
                  </a:cubicBezTo>
                  <a:cubicBezTo>
                    <a:pt x="47813" y="63309"/>
                    <a:pt x="47782" y="63525"/>
                    <a:pt x="47782" y="63710"/>
                  </a:cubicBezTo>
                  <a:cubicBezTo>
                    <a:pt x="47782" y="63833"/>
                    <a:pt x="47751" y="63864"/>
                    <a:pt x="47628" y="63864"/>
                  </a:cubicBezTo>
                  <a:lnTo>
                    <a:pt x="47597" y="63864"/>
                  </a:lnTo>
                  <a:cubicBezTo>
                    <a:pt x="47474" y="63864"/>
                    <a:pt x="47443" y="63833"/>
                    <a:pt x="47443" y="63710"/>
                  </a:cubicBezTo>
                  <a:cubicBezTo>
                    <a:pt x="47443" y="63679"/>
                    <a:pt x="47443" y="63648"/>
                    <a:pt x="47443" y="63587"/>
                  </a:cubicBezTo>
                  <a:cubicBezTo>
                    <a:pt x="47443" y="63463"/>
                    <a:pt x="47474" y="63309"/>
                    <a:pt x="47505" y="63186"/>
                  </a:cubicBezTo>
                  <a:cubicBezTo>
                    <a:pt x="47505" y="63063"/>
                    <a:pt x="47566" y="63001"/>
                    <a:pt x="47659" y="63001"/>
                  </a:cubicBezTo>
                  <a:close/>
                  <a:moveTo>
                    <a:pt x="30253" y="59551"/>
                  </a:moveTo>
                  <a:lnTo>
                    <a:pt x="30253" y="62046"/>
                  </a:lnTo>
                  <a:cubicBezTo>
                    <a:pt x="30376" y="62354"/>
                    <a:pt x="30530" y="62693"/>
                    <a:pt x="30653" y="63001"/>
                  </a:cubicBezTo>
                  <a:cubicBezTo>
                    <a:pt x="30776" y="63309"/>
                    <a:pt x="30900" y="63648"/>
                    <a:pt x="30992" y="63956"/>
                  </a:cubicBezTo>
                  <a:lnTo>
                    <a:pt x="31454" y="63956"/>
                  </a:lnTo>
                  <a:cubicBezTo>
                    <a:pt x="31177" y="62970"/>
                    <a:pt x="30930" y="61985"/>
                    <a:pt x="30653" y="60999"/>
                  </a:cubicBezTo>
                  <a:cubicBezTo>
                    <a:pt x="30530" y="60506"/>
                    <a:pt x="30407" y="60044"/>
                    <a:pt x="30253" y="59551"/>
                  </a:cubicBezTo>
                  <a:close/>
                  <a:moveTo>
                    <a:pt x="32132" y="31917"/>
                  </a:moveTo>
                  <a:cubicBezTo>
                    <a:pt x="32224" y="31978"/>
                    <a:pt x="32286" y="32040"/>
                    <a:pt x="32378" y="32071"/>
                  </a:cubicBezTo>
                  <a:cubicBezTo>
                    <a:pt x="33025" y="32471"/>
                    <a:pt x="33642" y="32872"/>
                    <a:pt x="34258" y="33303"/>
                  </a:cubicBezTo>
                  <a:cubicBezTo>
                    <a:pt x="34812" y="33673"/>
                    <a:pt x="35305" y="34104"/>
                    <a:pt x="35798" y="34535"/>
                  </a:cubicBezTo>
                  <a:cubicBezTo>
                    <a:pt x="35983" y="34720"/>
                    <a:pt x="36137" y="34936"/>
                    <a:pt x="36260" y="35152"/>
                  </a:cubicBezTo>
                  <a:cubicBezTo>
                    <a:pt x="36322" y="35306"/>
                    <a:pt x="36291" y="35367"/>
                    <a:pt x="36106" y="35367"/>
                  </a:cubicBezTo>
                  <a:cubicBezTo>
                    <a:pt x="35860" y="35367"/>
                    <a:pt x="35644" y="35306"/>
                    <a:pt x="35428" y="35121"/>
                  </a:cubicBezTo>
                  <a:cubicBezTo>
                    <a:pt x="33703" y="36476"/>
                    <a:pt x="31978" y="37832"/>
                    <a:pt x="30253" y="39157"/>
                  </a:cubicBezTo>
                  <a:lnTo>
                    <a:pt x="30253" y="43408"/>
                  </a:lnTo>
                  <a:cubicBezTo>
                    <a:pt x="30376" y="43315"/>
                    <a:pt x="30499" y="43223"/>
                    <a:pt x="30592" y="43100"/>
                  </a:cubicBezTo>
                  <a:cubicBezTo>
                    <a:pt x="30715" y="42977"/>
                    <a:pt x="30869" y="42823"/>
                    <a:pt x="30992" y="42699"/>
                  </a:cubicBezTo>
                  <a:lnTo>
                    <a:pt x="31085" y="42730"/>
                  </a:lnTo>
                  <a:lnTo>
                    <a:pt x="31085" y="42792"/>
                  </a:lnTo>
                  <a:cubicBezTo>
                    <a:pt x="30838" y="43038"/>
                    <a:pt x="30561" y="43315"/>
                    <a:pt x="30314" y="43593"/>
                  </a:cubicBezTo>
                  <a:cubicBezTo>
                    <a:pt x="30284" y="43593"/>
                    <a:pt x="30284" y="43593"/>
                    <a:pt x="30253" y="43624"/>
                  </a:cubicBezTo>
                  <a:lnTo>
                    <a:pt x="30253" y="43993"/>
                  </a:lnTo>
                  <a:cubicBezTo>
                    <a:pt x="30376" y="43932"/>
                    <a:pt x="30499" y="43839"/>
                    <a:pt x="30592" y="43747"/>
                  </a:cubicBezTo>
                  <a:cubicBezTo>
                    <a:pt x="30746" y="43593"/>
                    <a:pt x="30900" y="43439"/>
                    <a:pt x="31054" y="43285"/>
                  </a:cubicBezTo>
                  <a:lnTo>
                    <a:pt x="31115" y="43285"/>
                  </a:lnTo>
                  <a:lnTo>
                    <a:pt x="31115" y="43377"/>
                  </a:lnTo>
                  <a:cubicBezTo>
                    <a:pt x="30930" y="43562"/>
                    <a:pt x="30746" y="43747"/>
                    <a:pt x="30561" y="43932"/>
                  </a:cubicBezTo>
                  <a:lnTo>
                    <a:pt x="30438" y="44024"/>
                  </a:lnTo>
                  <a:cubicBezTo>
                    <a:pt x="30376" y="44055"/>
                    <a:pt x="30314" y="44086"/>
                    <a:pt x="30253" y="44086"/>
                  </a:cubicBezTo>
                  <a:lnTo>
                    <a:pt x="30253" y="44455"/>
                  </a:lnTo>
                  <a:cubicBezTo>
                    <a:pt x="30468" y="44394"/>
                    <a:pt x="30622" y="44301"/>
                    <a:pt x="30746" y="44147"/>
                  </a:cubicBezTo>
                  <a:cubicBezTo>
                    <a:pt x="30807" y="44086"/>
                    <a:pt x="30838" y="44024"/>
                    <a:pt x="30930" y="44024"/>
                  </a:cubicBezTo>
                  <a:cubicBezTo>
                    <a:pt x="30807" y="44240"/>
                    <a:pt x="30715" y="44363"/>
                    <a:pt x="30592" y="44425"/>
                  </a:cubicBezTo>
                  <a:cubicBezTo>
                    <a:pt x="30468" y="44455"/>
                    <a:pt x="30376" y="44517"/>
                    <a:pt x="30253" y="44579"/>
                  </a:cubicBezTo>
                  <a:lnTo>
                    <a:pt x="30253" y="50185"/>
                  </a:lnTo>
                  <a:cubicBezTo>
                    <a:pt x="30407" y="50709"/>
                    <a:pt x="30530" y="51202"/>
                    <a:pt x="30684" y="51726"/>
                  </a:cubicBezTo>
                  <a:cubicBezTo>
                    <a:pt x="30900" y="52496"/>
                    <a:pt x="31115" y="53297"/>
                    <a:pt x="31362" y="54067"/>
                  </a:cubicBezTo>
                  <a:cubicBezTo>
                    <a:pt x="31362" y="54160"/>
                    <a:pt x="31393" y="54221"/>
                    <a:pt x="31393" y="54314"/>
                  </a:cubicBezTo>
                  <a:cubicBezTo>
                    <a:pt x="31485" y="54468"/>
                    <a:pt x="31577" y="54652"/>
                    <a:pt x="31547" y="54837"/>
                  </a:cubicBezTo>
                  <a:cubicBezTo>
                    <a:pt x="31423" y="54745"/>
                    <a:pt x="31362" y="54622"/>
                    <a:pt x="31362" y="54468"/>
                  </a:cubicBezTo>
                  <a:cubicBezTo>
                    <a:pt x="31300" y="54283"/>
                    <a:pt x="31208" y="54098"/>
                    <a:pt x="31115" y="53913"/>
                  </a:cubicBezTo>
                  <a:cubicBezTo>
                    <a:pt x="30838" y="53205"/>
                    <a:pt x="30561" y="52558"/>
                    <a:pt x="30253" y="51880"/>
                  </a:cubicBezTo>
                  <a:lnTo>
                    <a:pt x="30253" y="58781"/>
                  </a:lnTo>
                  <a:cubicBezTo>
                    <a:pt x="30684" y="60321"/>
                    <a:pt x="31115" y="61831"/>
                    <a:pt x="31485" y="63402"/>
                  </a:cubicBezTo>
                  <a:cubicBezTo>
                    <a:pt x="31516" y="63587"/>
                    <a:pt x="31577" y="63771"/>
                    <a:pt x="31608" y="63956"/>
                  </a:cubicBezTo>
                  <a:lnTo>
                    <a:pt x="45287" y="63956"/>
                  </a:lnTo>
                  <a:cubicBezTo>
                    <a:pt x="45256" y="63925"/>
                    <a:pt x="45225" y="63895"/>
                    <a:pt x="45194" y="63833"/>
                  </a:cubicBezTo>
                  <a:cubicBezTo>
                    <a:pt x="45102" y="63556"/>
                    <a:pt x="45163" y="63556"/>
                    <a:pt x="44763" y="63556"/>
                  </a:cubicBezTo>
                  <a:cubicBezTo>
                    <a:pt x="43253" y="63525"/>
                    <a:pt x="41713" y="63494"/>
                    <a:pt x="40203" y="63463"/>
                  </a:cubicBezTo>
                  <a:lnTo>
                    <a:pt x="39926" y="63463"/>
                  </a:lnTo>
                  <a:lnTo>
                    <a:pt x="39926" y="63371"/>
                  </a:lnTo>
                  <a:cubicBezTo>
                    <a:pt x="39926" y="63124"/>
                    <a:pt x="39926" y="63094"/>
                    <a:pt x="40142" y="63094"/>
                  </a:cubicBezTo>
                  <a:lnTo>
                    <a:pt x="40203" y="63094"/>
                  </a:lnTo>
                  <a:cubicBezTo>
                    <a:pt x="40758" y="63094"/>
                    <a:pt x="41312" y="63094"/>
                    <a:pt x="41867" y="63124"/>
                  </a:cubicBezTo>
                  <a:cubicBezTo>
                    <a:pt x="43438" y="63124"/>
                    <a:pt x="45009" y="63155"/>
                    <a:pt x="46580" y="63186"/>
                  </a:cubicBezTo>
                  <a:cubicBezTo>
                    <a:pt x="46796" y="63186"/>
                    <a:pt x="47012" y="63186"/>
                    <a:pt x="47227" y="63248"/>
                  </a:cubicBezTo>
                  <a:cubicBezTo>
                    <a:pt x="47258" y="63371"/>
                    <a:pt x="47227" y="63494"/>
                    <a:pt x="47197" y="63617"/>
                  </a:cubicBezTo>
                  <a:cubicBezTo>
                    <a:pt x="47197" y="63741"/>
                    <a:pt x="47227" y="63864"/>
                    <a:pt x="47197" y="63956"/>
                  </a:cubicBezTo>
                  <a:lnTo>
                    <a:pt x="47905" y="63956"/>
                  </a:lnTo>
                  <a:cubicBezTo>
                    <a:pt x="47905" y="63741"/>
                    <a:pt x="47905" y="63525"/>
                    <a:pt x="47936" y="63309"/>
                  </a:cubicBezTo>
                  <a:cubicBezTo>
                    <a:pt x="47936" y="63248"/>
                    <a:pt x="47967" y="63217"/>
                    <a:pt x="47998" y="63217"/>
                  </a:cubicBezTo>
                  <a:lnTo>
                    <a:pt x="48028" y="63217"/>
                  </a:lnTo>
                  <a:lnTo>
                    <a:pt x="48090" y="63309"/>
                  </a:lnTo>
                  <a:cubicBezTo>
                    <a:pt x="48028" y="63525"/>
                    <a:pt x="48028" y="63741"/>
                    <a:pt x="48028" y="63956"/>
                  </a:cubicBezTo>
                  <a:lnTo>
                    <a:pt x="55484" y="63956"/>
                  </a:lnTo>
                  <a:cubicBezTo>
                    <a:pt x="55545" y="63833"/>
                    <a:pt x="55576" y="63679"/>
                    <a:pt x="55607" y="63525"/>
                  </a:cubicBezTo>
                  <a:cubicBezTo>
                    <a:pt x="55669" y="63094"/>
                    <a:pt x="55607" y="62662"/>
                    <a:pt x="55299" y="62323"/>
                  </a:cubicBezTo>
                  <a:cubicBezTo>
                    <a:pt x="55268" y="62293"/>
                    <a:pt x="55237" y="62262"/>
                    <a:pt x="55268" y="62169"/>
                  </a:cubicBezTo>
                  <a:cubicBezTo>
                    <a:pt x="55761" y="62108"/>
                    <a:pt x="56254" y="62015"/>
                    <a:pt x="56778" y="62015"/>
                  </a:cubicBezTo>
                  <a:lnTo>
                    <a:pt x="56901" y="62015"/>
                  </a:lnTo>
                  <a:cubicBezTo>
                    <a:pt x="56962" y="62015"/>
                    <a:pt x="57024" y="62015"/>
                    <a:pt x="57086" y="61985"/>
                  </a:cubicBezTo>
                  <a:cubicBezTo>
                    <a:pt x="58410" y="61738"/>
                    <a:pt x="59396" y="60999"/>
                    <a:pt x="60074" y="59859"/>
                  </a:cubicBezTo>
                  <a:cubicBezTo>
                    <a:pt x="60290" y="59489"/>
                    <a:pt x="60413" y="59089"/>
                    <a:pt x="60413" y="58657"/>
                  </a:cubicBezTo>
                  <a:cubicBezTo>
                    <a:pt x="60413" y="57887"/>
                    <a:pt x="60012" y="57333"/>
                    <a:pt x="59304" y="57086"/>
                  </a:cubicBezTo>
                  <a:cubicBezTo>
                    <a:pt x="58996" y="56994"/>
                    <a:pt x="58657" y="56963"/>
                    <a:pt x="58349" y="56963"/>
                  </a:cubicBezTo>
                  <a:lnTo>
                    <a:pt x="57794" y="56963"/>
                  </a:lnTo>
                  <a:cubicBezTo>
                    <a:pt x="57055" y="56963"/>
                    <a:pt x="56346" y="56994"/>
                    <a:pt x="55607" y="57025"/>
                  </a:cubicBezTo>
                  <a:cubicBezTo>
                    <a:pt x="55083" y="57055"/>
                    <a:pt x="54529" y="57117"/>
                    <a:pt x="54005" y="57240"/>
                  </a:cubicBezTo>
                  <a:cubicBezTo>
                    <a:pt x="53728" y="57302"/>
                    <a:pt x="53420" y="57333"/>
                    <a:pt x="53112" y="57394"/>
                  </a:cubicBezTo>
                  <a:cubicBezTo>
                    <a:pt x="53081" y="57425"/>
                    <a:pt x="53081" y="57425"/>
                    <a:pt x="53050" y="57425"/>
                  </a:cubicBezTo>
                  <a:cubicBezTo>
                    <a:pt x="52988" y="57425"/>
                    <a:pt x="52927" y="57394"/>
                    <a:pt x="52896" y="57333"/>
                  </a:cubicBezTo>
                  <a:cubicBezTo>
                    <a:pt x="52742" y="57148"/>
                    <a:pt x="52588" y="57025"/>
                    <a:pt x="52619" y="56747"/>
                  </a:cubicBezTo>
                  <a:cubicBezTo>
                    <a:pt x="52649" y="56655"/>
                    <a:pt x="52557" y="56563"/>
                    <a:pt x="52495" y="56501"/>
                  </a:cubicBezTo>
                  <a:cubicBezTo>
                    <a:pt x="52434" y="56378"/>
                    <a:pt x="52557" y="56254"/>
                    <a:pt x="52526" y="56162"/>
                  </a:cubicBezTo>
                  <a:lnTo>
                    <a:pt x="52495" y="56070"/>
                  </a:lnTo>
                  <a:cubicBezTo>
                    <a:pt x="52403" y="55946"/>
                    <a:pt x="52311" y="55792"/>
                    <a:pt x="52372" y="55577"/>
                  </a:cubicBezTo>
                  <a:cubicBezTo>
                    <a:pt x="52403" y="55546"/>
                    <a:pt x="52341" y="55484"/>
                    <a:pt x="52341" y="55423"/>
                  </a:cubicBezTo>
                  <a:cubicBezTo>
                    <a:pt x="52311" y="55330"/>
                    <a:pt x="52249" y="55269"/>
                    <a:pt x="52311" y="55207"/>
                  </a:cubicBezTo>
                  <a:cubicBezTo>
                    <a:pt x="52588" y="55145"/>
                    <a:pt x="52834" y="55115"/>
                    <a:pt x="53112" y="55084"/>
                  </a:cubicBezTo>
                  <a:cubicBezTo>
                    <a:pt x="54036" y="54991"/>
                    <a:pt x="54929" y="54868"/>
                    <a:pt x="55853" y="54714"/>
                  </a:cubicBezTo>
                  <a:cubicBezTo>
                    <a:pt x="56100" y="54683"/>
                    <a:pt x="56315" y="54591"/>
                    <a:pt x="56500" y="54406"/>
                  </a:cubicBezTo>
                  <a:cubicBezTo>
                    <a:pt x="56593" y="54468"/>
                    <a:pt x="56685" y="54529"/>
                    <a:pt x="56747" y="54591"/>
                  </a:cubicBezTo>
                  <a:cubicBezTo>
                    <a:pt x="56839" y="54652"/>
                    <a:pt x="56932" y="54714"/>
                    <a:pt x="56901" y="54868"/>
                  </a:cubicBezTo>
                  <a:cubicBezTo>
                    <a:pt x="56901" y="54991"/>
                    <a:pt x="56993" y="55115"/>
                    <a:pt x="57116" y="55176"/>
                  </a:cubicBezTo>
                  <a:cubicBezTo>
                    <a:pt x="57178" y="55238"/>
                    <a:pt x="57270" y="55269"/>
                    <a:pt x="57332" y="55269"/>
                  </a:cubicBezTo>
                  <a:cubicBezTo>
                    <a:pt x="57455" y="55269"/>
                    <a:pt x="57579" y="55207"/>
                    <a:pt x="57702" y="55084"/>
                  </a:cubicBezTo>
                  <a:cubicBezTo>
                    <a:pt x="57825" y="54930"/>
                    <a:pt x="57794" y="54745"/>
                    <a:pt x="57640" y="54560"/>
                  </a:cubicBezTo>
                  <a:cubicBezTo>
                    <a:pt x="57548" y="54498"/>
                    <a:pt x="57455" y="54468"/>
                    <a:pt x="57363" y="54468"/>
                  </a:cubicBezTo>
                  <a:lnTo>
                    <a:pt x="57270" y="54468"/>
                  </a:lnTo>
                  <a:cubicBezTo>
                    <a:pt x="57209" y="54468"/>
                    <a:pt x="57147" y="54437"/>
                    <a:pt x="57116" y="54406"/>
                  </a:cubicBezTo>
                  <a:cubicBezTo>
                    <a:pt x="56962" y="54283"/>
                    <a:pt x="56839" y="54190"/>
                    <a:pt x="56716" y="54098"/>
                  </a:cubicBezTo>
                  <a:cubicBezTo>
                    <a:pt x="56654" y="54036"/>
                    <a:pt x="56624" y="54006"/>
                    <a:pt x="56624" y="53913"/>
                  </a:cubicBezTo>
                  <a:cubicBezTo>
                    <a:pt x="56624" y="53882"/>
                    <a:pt x="56624" y="53821"/>
                    <a:pt x="56624" y="53759"/>
                  </a:cubicBezTo>
                  <a:cubicBezTo>
                    <a:pt x="56593" y="53513"/>
                    <a:pt x="56562" y="53451"/>
                    <a:pt x="56315" y="53451"/>
                  </a:cubicBezTo>
                  <a:lnTo>
                    <a:pt x="56285" y="53451"/>
                  </a:lnTo>
                  <a:cubicBezTo>
                    <a:pt x="56254" y="53451"/>
                    <a:pt x="56192" y="53482"/>
                    <a:pt x="56131" y="53482"/>
                  </a:cubicBezTo>
                  <a:cubicBezTo>
                    <a:pt x="55299" y="53513"/>
                    <a:pt x="54467" y="53543"/>
                    <a:pt x="53635" y="53574"/>
                  </a:cubicBezTo>
                  <a:lnTo>
                    <a:pt x="53450" y="53574"/>
                  </a:lnTo>
                  <a:cubicBezTo>
                    <a:pt x="53296" y="53574"/>
                    <a:pt x="53296" y="53543"/>
                    <a:pt x="53266" y="53266"/>
                  </a:cubicBezTo>
                  <a:cubicBezTo>
                    <a:pt x="53112" y="52342"/>
                    <a:pt x="52958" y="51418"/>
                    <a:pt x="52803" y="50494"/>
                  </a:cubicBezTo>
                  <a:cubicBezTo>
                    <a:pt x="52742" y="50155"/>
                    <a:pt x="52680" y="49816"/>
                    <a:pt x="52649" y="49508"/>
                  </a:cubicBezTo>
                  <a:cubicBezTo>
                    <a:pt x="52711" y="49415"/>
                    <a:pt x="52803" y="49415"/>
                    <a:pt x="52865" y="49415"/>
                  </a:cubicBezTo>
                  <a:cubicBezTo>
                    <a:pt x="53235" y="49384"/>
                    <a:pt x="53635" y="49354"/>
                    <a:pt x="54036" y="49323"/>
                  </a:cubicBezTo>
                  <a:lnTo>
                    <a:pt x="54067" y="49323"/>
                  </a:lnTo>
                  <a:cubicBezTo>
                    <a:pt x="54190" y="49323"/>
                    <a:pt x="54251" y="49354"/>
                    <a:pt x="54313" y="49446"/>
                  </a:cubicBezTo>
                  <a:cubicBezTo>
                    <a:pt x="54405" y="49539"/>
                    <a:pt x="54467" y="49631"/>
                    <a:pt x="54559" y="49723"/>
                  </a:cubicBezTo>
                  <a:cubicBezTo>
                    <a:pt x="54775" y="49877"/>
                    <a:pt x="55052" y="50001"/>
                    <a:pt x="55360" y="50001"/>
                  </a:cubicBezTo>
                  <a:cubicBezTo>
                    <a:pt x="55669" y="50001"/>
                    <a:pt x="56007" y="49877"/>
                    <a:pt x="56223" y="49539"/>
                  </a:cubicBezTo>
                  <a:cubicBezTo>
                    <a:pt x="56470" y="49230"/>
                    <a:pt x="56470" y="48799"/>
                    <a:pt x="56223" y="48491"/>
                  </a:cubicBezTo>
                  <a:cubicBezTo>
                    <a:pt x="55977" y="48183"/>
                    <a:pt x="55638" y="48029"/>
                    <a:pt x="55268" y="48029"/>
                  </a:cubicBezTo>
                  <a:cubicBezTo>
                    <a:pt x="55237" y="47998"/>
                    <a:pt x="55206" y="47998"/>
                    <a:pt x="55206" y="47998"/>
                  </a:cubicBezTo>
                  <a:cubicBezTo>
                    <a:pt x="54806" y="47998"/>
                    <a:pt x="54498" y="48214"/>
                    <a:pt x="54282" y="48553"/>
                  </a:cubicBezTo>
                  <a:cubicBezTo>
                    <a:pt x="54190" y="48676"/>
                    <a:pt x="54128" y="48738"/>
                    <a:pt x="54005" y="48738"/>
                  </a:cubicBezTo>
                  <a:cubicBezTo>
                    <a:pt x="53574" y="48768"/>
                    <a:pt x="53142" y="48768"/>
                    <a:pt x="52711" y="48799"/>
                  </a:cubicBezTo>
                  <a:lnTo>
                    <a:pt x="52680" y="48799"/>
                  </a:lnTo>
                  <a:cubicBezTo>
                    <a:pt x="52588" y="48799"/>
                    <a:pt x="52526" y="48768"/>
                    <a:pt x="52495" y="48645"/>
                  </a:cubicBezTo>
                  <a:cubicBezTo>
                    <a:pt x="52465" y="48429"/>
                    <a:pt x="52403" y="48214"/>
                    <a:pt x="52341" y="47967"/>
                  </a:cubicBezTo>
                  <a:cubicBezTo>
                    <a:pt x="52341" y="47937"/>
                    <a:pt x="52341" y="47875"/>
                    <a:pt x="52372" y="47844"/>
                  </a:cubicBezTo>
                  <a:cubicBezTo>
                    <a:pt x="52526" y="47721"/>
                    <a:pt x="52495" y="47567"/>
                    <a:pt x="52465" y="47413"/>
                  </a:cubicBezTo>
                  <a:cubicBezTo>
                    <a:pt x="52341" y="46827"/>
                    <a:pt x="52126" y="46304"/>
                    <a:pt x="51725" y="45842"/>
                  </a:cubicBezTo>
                  <a:cubicBezTo>
                    <a:pt x="51356" y="45410"/>
                    <a:pt x="50986" y="44979"/>
                    <a:pt x="50585" y="44579"/>
                  </a:cubicBezTo>
                  <a:cubicBezTo>
                    <a:pt x="50339" y="44332"/>
                    <a:pt x="50092" y="44116"/>
                    <a:pt x="49846" y="43901"/>
                  </a:cubicBezTo>
                  <a:cubicBezTo>
                    <a:pt x="49137" y="43315"/>
                    <a:pt x="48367" y="42853"/>
                    <a:pt x="47505" y="42576"/>
                  </a:cubicBezTo>
                  <a:cubicBezTo>
                    <a:pt x="47351" y="42545"/>
                    <a:pt x="47289" y="42453"/>
                    <a:pt x="47227" y="42299"/>
                  </a:cubicBezTo>
                  <a:cubicBezTo>
                    <a:pt x="47166" y="41991"/>
                    <a:pt x="47043" y="41683"/>
                    <a:pt x="46919" y="41405"/>
                  </a:cubicBezTo>
                  <a:cubicBezTo>
                    <a:pt x="46704" y="40974"/>
                    <a:pt x="46519" y="40512"/>
                    <a:pt x="46303" y="40081"/>
                  </a:cubicBezTo>
                  <a:cubicBezTo>
                    <a:pt x="46211" y="39896"/>
                    <a:pt x="46118" y="39711"/>
                    <a:pt x="45995" y="39557"/>
                  </a:cubicBezTo>
                  <a:cubicBezTo>
                    <a:pt x="45625" y="39002"/>
                    <a:pt x="45133" y="38571"/>
                    <a:pt x="44455" y="38386"/>
                  </a:cubicBezTo>
                  <a:cubicBezTo>
                    <a:pt x="44054" y="38294"/>
                    <a:pt x="43623" y="38232"/>
                    <a:pt x="43222" y="38232"/>
                  </a:cubicBezTo>
                  <a:lnTo>
                    <a:pt x="43099" y="38232"/>
                  </a:lnTo>
                  <a:cubicBezTo>
                    <a:pt x="42514" y="38232"/>
                    <a:pt x="41959" y="38356"/>
                    <a:pt x="41374" y="38417"/>
                  </a:cubicBezTo>
                  <a:lnTo>
                    <a:pt x="41282" y="38417"/>
                  </a:lnTo>
                  <a:cubicBezTo>
                    <a:pt x="41220" y="38417"/>
                    <a:pt x="41128" y="38386"/>
                    <a:pt x="41097" y="38325"/>
                  </a:cubicBezTo>
                  <a:cubicBezTo>
                    <a:pt x="40912" y="38047"/>
                    <a:pt x="40666" y="37832"/>
                    <a:pt x="40419" y="37647"/>
                  </a:cubicBezTo>
                  <a:cubicBezTo>
                    <a:pt x="40203" y="37493"/>
                    <a:pt x="40019" y="37339"/>
                    <a:pt x="39834" y="37216"/>
                  </a:cubicBezTo>
                  <a:cubicBezTo>
                    <a:pt x="39433" y="36938"/>
                    <a:pt x="39187" y="36600"/>
                    <a:pt x="38971" y="36199"/>
                  </a:cubicBezTo>
                  <a:cubicBezTo>
                    <a:pt x="38632" y="35429"/>
                    <a:pt x="38232" y="34689"/>
                    <a:pt x="37770" y="33981"/>
                  </a:cubicBezTo>
                  <a:cubicBezTo>
                    <a:pt x="37277" y="33242"/>
                    <a:pt x="36753" y="32564"/>
                    <a:pt x="36198" y="31917"/>
                  </a:cubicBezTo>
                  <a:lnTo>
                    <a:pt x="32748" y="31917"/>
                  </a:lnTo>
                  <a:lnTo>
                    <a:pt x="32810" y="32009"/>
                  </a:lnTo>
                  <a:lnTo>
                    <a:pt x="32841" y="32040"/>
                  </a:lnTo>
                  <a:lnTo>
                    <a:pt x="32779" y="32071"/>
                  </a:lnTo>
                  <a:cubicBezTo>
                    <a:pt x="32717" y="32009"/>
                    <a:pt x="32625" y="32009"/>
                    <a:pt x="32594" y="31917"/>
                  </a:cubicBezTo>
                  <a:close/>
                  <a:moveTo>
                    <a:pt x="10444" y="65281"/>
                  </a:moveTo>
                  <a:lnTo>
                    <a:pt x="10444" y="65281"/>
                  </a:lnTo>
                  <a:cubicBezTo>
                    <a:pt x="10567" y="65312"/>
                    <a:pt x="10598" y="65373"/>
                    <a:pt x="10659" y="65435"/>
                  </a:cubicBezTo>
                  <a:lnTo>
                    <a:pt x="10659" y="65527"/>
                  </a:lnTo>
                  <a:lnTo>
                    <a:pt x="10598" y="65527"/>
                  </a:lnTo>
                  <a:cubicBezTo>
                    <a:pt x="10536" y="65466"/>
                    <a:pt x="10444" y="65404"/>
                    <a:pt x="10444" y="65281"/>
                  </a:cubicBezTo>
                  <a:close/>
                  <a:moveTo>
                    <a:pt x="13001" y="65497"/>
                  </a:moveTo>
                  <a:cubicBezTo>
                    <a:pt x="13032" y="65497"/>
                    <a:pt x="13062" y="65558"/>
                    <a:pt x="13093" y="65589"/>
                  </a:cubicBezTo>
                  <a:cubicBezTo>
                    <a:pt x="13124" y="65681"/>
                    <a:pt x="13032" y="65712"/>
                    <a:pt x="13062" y="65774"/>
                  </a:cubicBezTo>
                  <a:cubicBezTo>
                    <a:pt x="13062" y="65805"/>
                    <a:pt x="13093" y="65805"/>
                    <a:pt x="13124" y="65805"/>
                  </a:cubicBezTo>
                  <a:lnTo>
                    <a:pt x="13186" y="65805"/>
                  </a:lnTo>
                  <a:cubicBezTo>
                    <a:pt x="13247" y="65805"/>
                    <a:pt x="13278" y="65835"/>
                    <a:pt x="13278" y="65928"/>
                  </a:cubicBezTo>
                  <a:cubicBezTo>
                    <a:pt x="13278" y="65980"/>
                    <a:pt x="13235" y="66031"/>
                    <a:pt x="13293" y="66083"/>
                  </a:cubicBezTo>
                  <a:lnTo>
                    <a:pt x="13293" y="66083"/>
                  </a:lnTo>
                  <a:cubicBezTo>
                    <a:pt x="13247" y="66088"/>
                    <a:pt x="13242" y="66116"/>
                    <a:pt x="13186" y="66144"/>
                  </a:cubicBezTo>
                  <a:cubicBezTo>
                    <a:pt x="13186" y="66144"/>
                    <a:pt x="13155" y="66174"/>
                    <a:pt x="13124" y="66174"/>
                  </a:cubicBezTo>
                  <a:cubicBezTo>
                    <a:pt x="13062" y="66174"/>
                    <a:pt x="13062" y="66113"/>
                    <a:pt x="13062" y="66051"/>
                  </a:cubicBezTo>
                  <a:cubicBezTo>
                    <a:pt x="13062" y="65990"/>
                    <a:pt x="13093" y="65897"/>
                    <a:pt x="13093" y="65835"/>
                  </a:cubicBezTo>
                  <a:lnTo>
                    <a:pt x="13032" y="65774"/>
                  </a:lnTo>
                  <a:cubicBezTo>
                    <a:pt x="12939" y="65835"/>
                    <a:pt x="12908" y="65928"/>
                    <a:pt x="12939" y="66020"/>
                  </a:cubicBezTo>
                  <a:lnTo>
                    <a:pt x="12939" y="66174"/>
                  </a:lnTo>
                  <a:lnTo>
                    <a:pt x="12878" y="66205"/>
                  </a:lnTo>
                  <a:lnTo>
                    <a:pt x="12847" y="66205"/>
                  </a:lnTo>
                  <a:cubicBezTo>
                    <a:pt x="12693" y="66020"/>
                    <a:pt x="12724" y="65743"/>
                    <a:pt x="12878" y="65558"/>
                  </a:cubicBezTo>
                  <a:lnTo>
                    <a:pt x="13001" y="65497"/>
                  </a:lnTo>
                  <a:close/>
                  <a:moveTo>
                    <a:pt x="13370" y="65404"/>
                  </a:moveTo>
                  <a:lnTo>
                    <a:pt x="13370" y="65404"/>
                  </a:lnTo>
                  <a:cubicBezTo>
                    <a:pt x="13494" y="65466"/>
                    <a:pt x="13525" y="65527"/>
                    <a:pt x="13525" y="65620"/>
                  </a:cubicBezTo>
                  <a:cubicBezTo>
                    <a:pt x="13525" y="65897"/>
                    <a:pt x="13463" y="66174"/>
                    <a:pt x="13370" y="66452"/>
                  </a:cubicBezTo>
                  <a:cubicBezTo>
                    <a:pt x="13309" y="66575"/>
                    <a:pt x="13278" y="66606"/>
                    <a:pt x="13155" y="66606"/>
                  </a:cubicBezTo>
                  <a:lnTo>
                    <a:pt x="13001" y="66606"/>
                  </a:lnTo>
                  <a:cubicBezTo>
                    <a:pt x="13093" y="66482"/>
                    <a:pt x="13216" y="66390"/>
                    <a:pt x="13309" y="66267"/>
                  </a:cubicBezTo>
                  <a:cubicBezTo>
                    <a:pt x="13370" y="66236"/>
                    <a:pt x="13370" y="66174"/>
                    <a:pt x="13340" y="66113"/>
                  </a:cubicBezTo>
                  <a:cubicBezTo>
                    <a:pt x="13401" y="66051"/>
                    <a:pt x="13432" y="65959"/>
                    <a:pt x="13432" y="65866"/>
                  </a:cubicBezTo>
                  <a:cubicBezTo>
                    <a:pt x="13401" y="65712"/>
                    <a:pt x="13401" y="65558"/>
                    <a:pt x="13370" y="65404"/>
                  </a:cubicBezTo>
                  <a:close/>
                  <a:moveTo>
                    <a:pt x="9396" y="69039"/>
                  </a:moveTo>
                  <a:lnTo>
                    <a:pt x="9396" y="69039"/>
                  </a:lnTo>
                  <a:cubicBezTo>
                    <a:pt x="9427" y="69163"/>
                    <a:pt x="9366" y="69224"/>
                    <a:pt x="9273" y="69255"/>
                  </a:cubicBezTo>
                  <a:lnTo>
                    <a:pt x="9212" y="69224"/>
                  </a:lnTo>
                  <a:lnTo>
                    <a:pt x="9212" y="69163"/>
                  </a:lnTo>
                  <a:cubicBezTo>
                    <a:pt x="9273" y="69132"/>
                    <a:pt x="9335" y="69101"/>
                    <a:pt x="9396" y="69039"/>
                  </a:cubicBezTo>
                  <a:close/>
                  <a:moveTo>
                    <a:pt x="8626" y="69840"/>
                  </a:moveTo>
                  <a:lnTo>
                    <a:pt x="8657" y="69871"/>
                  </a:lnTo>
                  <a:lnTo>
                    <a:pt x="8626" y="69933"/>
                  </a:lnTo>
                  <a:lnTo>
                    <a:pt x="8626" y="69902"/>
                  </a:lnTo>
                  <a:lnTo>
                    <a:pt x="8626" y="69840"/>
                  </a:lnTo>
                  <a:close/>
                  <a:moveTo>
                    <a:pt x="4221" y="69840"/>
                  </a:moveTo>
                  <a:lnTo>
                    <a:pt x="4282" y="69871"/>
                  </a:lnTo>
                  <a:lnTo>
                    <a:pt x="4313" y="69994"/>
                  </a:lnTo>
                  <a:lnTo>
                    <a:pt x="4252" y="70056"/>
                  </a:lnTo>
                  <a:lnTo>
                    <a:pt x="4190" y="69994"/>
                  </a:lnTo>
                  <a:cubicBezTo>
                    <a:pt x="4190" y="69964"/>
                    <a:pt x="4190" y="69902"/>
                    <a:pt x="4190" y="69871"/>
                  </a:cubicBezTo>
                  <a:lnTo>
                    <a:pt x="4221" y="69840"/>
                  </a:lnTo>
                  <a:close/>
                  <a:moveTo>
                    <a:pt x="7702" y="70087"/>
                  </a:moveTo>
                  <a:lnTo>
                    <a:pt x="7733" y="70118"/>
                  </a:lnTo>
                  <a:lnTo>
                    <a:pt x="7702" y="70148"/>
                  </a:lnTo>
                  <a:lnTo>
                    <a:pt x="7702" y="70087"/>
                  </a:lnTo>
                  <a:close/>
                  <a:moveTo>
                    <a:pt x="5453" y="69810"/>
                  </a:moveTo>
                  <a:lnTo>
                    <a:pt x="5484" y="69840"/>
                  </a:lnTo>
                  <a:cubicBezTo>
                    <a:pt x="5453" y="69994"/>
                    <a:pt x="5453" y="70148"/>
                    <a:pt x="5299" y="70241"/>
                  </a:cubicBezTo>
                  <a:cubicBezTo>
                    <a:pt x="5268" y="70087"/>
                    <a:pt x="5268" y="69933"/>
                    <a:pt x="5391" y="69810"/>
                  </a:cubicBezTo>
                  <a:close/>
                  <a:moveTo>
                    <a:pt x="7640" y="70303"/>
                  </a:moveTo>
                  <a:lnTo>
                    <a:pt x="7640" y="70333"/>
                  </a:lnTo>
                  <a:lnTo>
                    <a:pt x="7610" y="70333"/>
                  </a:lnTo>
                  <a:lnTo>
                    <a:pt x="7610" y="70303"/>
                  </a:lnTo>
                  <a:close/>
                  <a:moveTo>
                    <a:pt x="8626" y="70272"/>
                  </a:moveTo>
                  <a:lnTo>
                    <a:pt x="8626" y="70272"/>
                  </a:lnTo>
                  <a:cubicBezTo>
                    <a:pt x="8595" y="70487"/>
                    <a:pt x="8595" y="70487"/>
                    <a:pt x="8380" y="70518"/>
                  </a:cubicBezTo>
                  <a:cubicBezTo>
                    <a:pt x="8472" y="70426"/>
                    <a:pt x="8534" y="70364"/>
                    <a:pt x="8626" y="70272"/>
                  </a:cubicBezTo>
                  <a:close/>
                  <a:moveTo>
                    <a:pt x="7548" y="70518"/>
                  </a:moveTo>
                  <a:lnTo>
                    <a:pt x="7579" y="70580"/>
                  </a:lnTo>
                  <a:lnTo>
                    <a:pt x="7517" y="70611"/>
                  </a:lnTo>
                  <a:lnTo>
                    <a:pt x="7517" y="70549"/>
                  </a:lnTo>
                  <a:lnTo>
                    <a:pt x="7548" y="70518"/>
                  </a:lnTo>
                  <a:close/>
                  <a:moveTo>
                    <a:pt x="7517" y="70641"/>
                  </a:moveTo>
                  <a:lnTo>
                    <a:pt x="7517" y="70703"/>
                  </a:lnTo>
                  <a:lnTo>
                    <a:pt x="7486" y="70734"/>
                  </a:lnTo>
                  <a:lnTo>
                    <a:pt x="7456" y="70703"/>
                  </a:lnTo>
                  <a:lnTo>
                    <a:pt x="7517" y="70641"/>
                  </a:lnTo>
                  <a:close/>
                  <a:moveTo>
                    <a:pt x="7302" y="66791"/>
                  </a:moveTo>
                  <a:lnTo>
                    <a:pt x="7302" y="66791"/>
                  </a:lnTo>
                  <a:cubicBezTo>
                    <a:pt x="7117" y="67807"/>
                    <a:pt x="6809" y="68762"/>
                    <a:pt x="6408" y="69656"/>
                  </a:cubicBezTo>
                  <a:cubicBezTo>
                    <a:pt x="6316" y="69656"/>
                    <a:pt x="6285" y="69594"/>
                    <a:pt x="6254" y="69532"/>
                  </a:cubicBezTo>
                  <a:cubicBezTo>
                    <a:pt x="6192" y="69409"/>
                    <a:pt x="6131" y="69255"/>
                    <a:pt x="6038" y="69163"/>
                  </a:cubicBezTo>
                  <a:cubicBezTo>
                    <a:pt x="6008" y="69132"/>
                    <a:pt x="5977" y="69101"/>
                    <a:pt x="5946" y="69101"/>
                  </a:cubicBezTo>
                  <a:lnTo>
                    <a:pt x="5884" y="69101"/>
                  </a:lnTo>
                  <a:cubicBezTo>
                    <a:pt x="5823" y="69163"/>
                    <a:pt x="5884" y="69224"/>
                    <a:pt x="5854" y="69286"/>
                  </a:cubicBezTo>
                  <a:cubicBezTo>
                    <a:pt x="5823" y="69347"/>
                    <a:pt x="5792" y="69378"/>
                    <a:pt x="5761" y="69378"/>
                  </a:cubicBezTo>
                  <a:lnTo>
                    <a:pt x="5700" y="69378"/>
                  </a:lnTo>
                  <a:cubicBezTo>
                    <a:pt x="5638" y="69347"/>
                    <a:pt x="5607" y="69347"/>
                    <a:pt x="5546" y="69347"/>
                  </a:cubicBezTo>
                  <a:cubicBezTo>
                    <a:pt x="5422" y="69347"/>
                    <a:pt x="5299" y="69440"/>
                    <a:pt x="5207" y="69532"/>
                  </a:cubicBezTo>
                  <a:cubicBezTo>
                    <a:pt x="5022" y="69748"/>
                    <a:pt x="4868" y="70241"/>
                    <a:pt x="5114" y="70641"/>
                  </a:cubicBezTo>
                  <a:cubicBezTo>
                    <a:pt x="5145" y="70703"/>
                    <a:pt x="5176" y="70734"/>
                    <a:pt x="5207" y="70734"/>
                  </a:cubicBezTo>
                  <a:cubicBezTo>
                    <a:pt x="5237" y="70734"/>
                    <a:pt x="5268" y="70703"/>
                    <a:pt x="5299" y="70672"/>
                  </a:cubicBezTo>
                  <a:cubicBezTo>
                    <a:pt x="5330" y="70611"/>
                    <a:pt x="5391" y="70641"/>
                    <a:pt x="5422" y="70611"/>
                  </a:cubicBezTo>
                  <a:cubicBezTo>
                    <a:pt x="5638" y="70580"/>
                    <a:pt x="5792" y="70426"/>
                    <a:pt x="5823" y="70210"/>
                  </a:cubicBezTo>
                  <a:cubicBezTo>
                    <a:pt x="5823" y="70056"/>
                    <a:pt x="5854" y="69902"/>
                    <a:pt x="5761" y="69748"/>
                  </a:cubicBezTo>
                  <a:cubicBezTo>
                    <a:pt x="5700" y="69686"/>
                    <a:pt x="5730" y="69625"/>
                    <a:pt x="5761" y="69563"/>
                  </a:cubicBezTo>
                  <a:lnTo>
                    <a:pt x="5854" y="69532"/>
                  </a:lnTo>
                  <a:lnTo>
                    <a:pt x="5884" y="69563"/>
                  </a:lnTo>
                  <a:cubicBezTo>
                    <a:pt x="6100" y="69902"/>
                    <a:pt x="6038" y="70457"/>
                    <a:pt x="5761" y="70703"/>
                  </a:cubicBezTo>
                  <a:cubicBezTo>
                    <a:pt x="5700" y="70795"/>
                    <a:pt x="5576" y="70857"/>
                    <a:pt x="5484" y="70857"/>
                  </a:cubicBezTo>
                  <a:lnTo>
                    <a:pt x="5330" y="70857"/>
                  </a:lnTo>
                  <a:cubicBezTo>
                    <a:pt x="5237" y="70857"/>
                    <a:pt x="5207" y="70919"/>
                    <a:pt x="5176" y="70980"/>
                  </a:cubicBezTo>
                  <a:lnTo>
                    <a:pt x="5083" y="71042"/>
                  </a:lnTo>
                  <a:cubicBezTo>
                    <a:pt x="4929" y="70949"/>
                    <a:pt x="4868" y="70765"/>
                    <a:pt x="4837" y="70580"/>
                  </a:cubicBezTo>
                  <a:cubicBezTo>
                    <a:pt x="4745" y="70179"/>
                    <a:pt x="4775" y="69779"/>
                    <a:pt x="4991" y="69409"/>
                  </a:cubicBezTo>
                  <a:cubicBezTo>
                    <a:pt x="5114" y="69163"/>
                    <a:pt x="5299" y="69070"/>
                    <a:pt x="5546" y="69070"/>
                  </a:cubicBezTo>
                  <a:lnTo>
                    <a:pt x="5761" y="69070"/>
                  </a:lnTo>
                  <a:cubicBezTo>
                    <a:pt x="5792" y="69070"/>
                    <a:pt x="5792" y="69070"/>
                    <a:pt x="5823" y="69039"/>
                  </a:cubicBezTo>
                  <a:lnTo>
                    <a:pt x="5823" y="69009"/>
                  </a:lnTo>
                  <a:cubicBezTo>
                    <a:pt x="5730" y="68885"/>
                    <a:pt x="5576" y="68885"/>
                    <a:pt x="5453" y="68885"/>
                  </a:cubicBezTo>
                  <a:lnTo>
                    <a:pt x="5268" y="68885"/>
                  </a:lnTo>
                  <a:cubicBezTo>
                    <a:pt x="5083" y="68885"/>
                    <a:pt x="4806" y="68454"/>
                    <a:pt x="4899" y="68300"/>
                  </a:cubicBezTo>
                  <a:cubicBezTo>
                    <a:pt x="4960" y="68146"/>
                    <a:pt x="5053" y="68023"/>
                    <a:pt x="5114" y="67869"/>
                  </a:cubicBezTo>
                  <a:cubicBezTo>
                    <a:pt x="5145" y="67807"/>
                    <a:pt x="5207" y="67807"/>
                    <a:pt x="5268" y="67776"/>
                  </a:cubicBezTo>
                  <a:cubicBezTo>
                    <a:pt x="5453" y="67746"/>
                    <a:pt x="5607" y="67746"/>
                    <a:pt x="5792" y="67715"/>
                  </a:cubicBezTo>
                  <a:cubicBezTo>
                    <a:pt x="6223" y="67653"/>
                    <a:pt x="6593" y="67499"/>
                    <a:pt x="6901" y="67160"/>
                  </a:cubicBezTo>
                  <a:cubicBezTo>
                    <a:pt x="7024" y="67037"/>
                    <a:pt x="7147" y="66945"/>
                    <a:pt x="7302" y="66791"/>
                  </a:cubicBezTo>
                  <a:close/>
                  <a:moveTo>
                    <a:pt x="7394" y="70919"/>
                  </a:moveTo>
                  <a:lnTo>
                    <a:pt x="7425" y="70980"/>
                  </a:lnTo>
                  <a:cubicBezTo>
                    <a:pt x="7394" y="71042"/>
                    <a:pt x="7363" y="71073"/>
                    <a:pt x="7332" y="71103"/>
                  </a:cubicBezTo>
                  <a:lnTo>
                    <a:pt x="7302" y="71073"/>
                  </a:lnTo>
                  <a:cubicBezTo>
                    <a:pt x="7302" y="71011"/>
                    <a:pt x="7332" y="70980"/>
                    <a:pt x="7394" y="70919"/>
                  </a:cubicBezTo>
                  <a:close/>
                  <a:moveTo>
                    <a:pt x="26371" y="71720"/>
                  </a:moveTo>
                  <a:lnTo>
                    <a:pt x="26371" y="71720"/>
                  </a:lnTo>
                  <a:cubicBezTo>
                    <a:pt x="26463" y="71750"/>
                    <a:pt x="26463" y="71812"/>
                    <a:pt x="26494" y="71874"/>
                  </a:cubicBezTo>
                  <a:cubicBezTo>
                    <a:pt x="26433" y="71843"/>
                    <a:pt x="26371" y="71812"/>
                    <a:pt x="26371" y="71720"/>
                  </a:cubicBezTo>
                  <a:close/>
                  <a:moveTo>
                    <a:pt x="9427" y="71781"/>
                  </a:moveTo>
                  <a:cubicBezTo>
                    <a:pt x="9427" y="71843"/>
                    <a:pt x="9458" y="71935"/>
                    <a:pt x="9366" y="71966"/>
                  </a:cubicBezTo>
                  <a:lnTo>
                    <a:pt x="9304" y="72028"/>
                  </a:lnTo>
                  <a:lnTo>
                    <a:pt x="9242" y="71997"/>
                  </a:lnTo>
                  <a:lnTo>
                    <a:pt x="9273" y="71935"/>
                  </a:lnTo>
                  <a:lnTo>
                    <a:pt x="9335" y="71935"/>
                  </a:lnTo>
                  <a:lnTo>
                    <a:pt x="9427" y="71781"/>
                  </a:lnTo>
                  <a:close/>
                  <a:moveTo>
                    <a:pt x="6316" y="70025"/>
                  </a:moveTo>
                  <a:cubicBezTo>
                    <a:pt x="6562" y="70179"/>
                    <a:pt x="6593" y="70241"/>
                    <a:pt x="6501" y="70364"/>
                  </a:cubicBezTo>
                  <a:cubicBezTo>
                    <a:pt x="6131" y="71011"/>
                    <a:pt x="5730" y="71658"/>
                    <a:pt x="5361" y="72274"/>
                  </a:cubicBezTo>
                  <a:lnTo>
                    <a:pt x="5299" y="72305"/>
                  </a:lnTo>
                  <a:cubicBezTo>
                    <a:pt x="5176" y="71966"/>
                    <a:pt x="5053" y="71627"/>
                    <a:pt x="4868" y="71196"/>
                  </a:cubicBezTo>
                  <a:lnTo>
                    <a:pt x="4868" y="71196"/>
                  </a:lnTo>
                  <a:cubicBezTo>
                    <a:pt x="4991" y="71227"/>
                    <a:pt x="5022" y="71258"/>
                    <a:pt x="5083" y="71288"/>
                  </a:cubicBezTo>
                  <a:cubicBezTo>
                    <a:pt x="5176" y="71319"/>
                    <a:pt x="5268" y="71319"/>
                    <a:pt x="5361" y="71319"/>
                  </a:cubicBezTo>
                  <a:cubicBezTo>
                    <a:pt x="5546" y="71319"/>
                    <a:pt x="5730" y="71258"/>
                    <a:pt x="5884" y="71103"/>
                  </a:cubicBezTo>
                  <a:cubicBezTo>
                    <a:pt x="6100" y="70888"/>
                    <a:pt x="6223" y="70611"/>
                    <a:pt x="6285" y="70333"/>
                  </a:cubicBezTo>
                  <a:cubicBezTo>
                    <a:pt x="6316" y="70241"/>
                    <a:pt x="6316" y="70118"/>
                    <a:pt x="6316" y="70025"/>
                  </a:cubicBezTo>
                  <a:close/>
                  <a:moveTo>
                    <a:pt x="5391" y="72459"/>
                  </a:moveTo>
                  <a:lnTo>
                    <a:pt x="5422" y="72490"/>
                  </a:lnTo>
                  <a:lnTo>
                    <a:pt x="5391" y="72551"/>
                  </a:lnTo>
                  <a:lnTo>
                    <a:pt x="5361" y="72490"/>
                  </a:lnTo>
                  <a:lnTo>
                    <a:pt x="5391" y="72459"/>
                  </a:lnTo>
                  <a:close/>
                  <a:moveTo>
                    <a:pt x="8534" y="72521"/>
                  </a:moveTo>
                  <a:lnTo>
                    <a:pt x="8534" y="72521"/>
                  </a:lnTo>
                  <a:cubicBezTo>
                    <a:pt x="8626" y="72613"/>
                    <a:pt x="8626" y="72675"/>
                    <a:pt x="8626" y="72705"/>
                  </a:cubicBezTo>
                  <a:cubicBezTo>
                    <a:pt x="8626" y="72675"/>
                    <a:pt x="8534" y="72644"/>
                    <a:pt x="8534" y="72521"/>
                  </a:cubicBezTo>
                  <a:close/>
                  <a:moveTo>
                    <a:pt x="26741" y="72213"/>
                  </a:moveTo>
                  <a:lnTo>
                    <a:pt x="26741" y="72213"/>
                  </a:lnTo>
                  <a:cubicBezTo>
                    <a:pt x="26987" y="72336"/>
                    <a:pt x="27234" y="72428"/>
                    <a:pt x="27388" y="72644"/>
                  </a:cubicBezTo>
                  <a:lnTo>
                    <a:pt x="27418" y="72705"/>
                  </a:lnTo>
                  <a:lnTo>
                    <a:pt x="27326" y="72736"/>
                  </a:lnTo>
                  <a:cubicBezTo>
                    <a:pt x="27080" y="72644"/>
                    <a:pt x="26864" y="72459"/>
                    <a:pt x="26741" y="72213"/>
                  </a:cubicBezTo>
                  <a:close/>
                  <a:moveTo>
                    <a:pt x="5515" y="72675"/>
                  </a:moveTo>
                  <a:lnTo>
                    <a:pt x="5515" y="72798"/>
                  </a:lnTo>
                  <a:lnTo>
                    <a:pt x="5453" y="72705"/>
                  </a:lnTo>
                  <a:lnTo>
                    <a:pt x="5484" y="72675"/>
                  </a:lnTo>
                  <a:close/>
                  <a:moveTo>
                    <a:pt x="5515" y="72798"/>
                  </a:moveTo>
                  <a:cubicBezTo>
                    <a:pt x="5607" y="72860"/>
                    <a:pt x="5576" y="72952"/>
                    <a:pt x="5576" y="73014"/>
                  </a:cubicBezTo>
                  <a:lnTo>
                    <a:pt x="5607" y="73014"/>
                  </a:lnTo>
                  <a:cubicBezTo>
                    <a:pt x="5607" y="73014"/>
                    <a:pt x="5607" y="73044"/>
                    <a:pt x="5607" y="73044"/>
                  </a:cubicBezTo>
                  <a:lnTo>
                    <a:pt x="5638" y="73075"/>
                  </a:lnTo>
                  <a:lnTo>
                    <a:pt x="5607" y="73075"/>
                  </a:lnTo>
                  <a:cubicBezTo>
                    <a:pt x="5607" y="73075"/>
                    <a:pt x="5607" y="73044"/>
                    <a:pt x="5607" y="73044"/>
                  </a:cubicBezTo>
                  <a:lnTo>
                    <a:pt x="5576" y="73014"/>
                  </a:lnTo>
                  <a:cubicBezTo>
                    <a:pt x="5515" y="72952"/>
                    <a:pt x="5515" y="72890"/>
                    <a:pt x="5515" y="72798"/>
                  </a:cubicBezTo>
                  <a:close/>
                  <a:moveTo>
                    <a:pt x="8565" y="72983"/>
                  </a:moveTo>
                  <a:cubicBezTo>
                    <a:pt x="8565" y="73137"/>
                    <a:pt x="8472" y="73229"/>
                    <a:pt x="8257" y="73229"/>
                  </a:cubicBezTo>
                  <a:cubicBezTo>
                    <a:pt x="8380" y="73137"/>
                    <a:pt x="8472" y="73044"/>
                    <a:pt x="8565" y="72983"/>
                  </a:cubicBezTo>
                  <a:close/>
                  <a:moveTo>
                    <a:pt x="7486" y="73383"/>
                  </a:moveTo>
                  <a:lnTo>
                    <a:pt x="7486" y="73383"/>
                  </a:lnTo>
                  <a:cubicBezTo>
                    <a:pt x="7610" y="73568"/>
                    <a:pt x="7548" y="73691"/>
                    <a:pt x="7548" y="73784"/>
                  </a:cubicBezTo>
                  <a:cubicBezTo>
                    <a:pt x="7548" y="73691"/>
                    <a:pt x="7517" y="73599"/>
                    <a:pt x="7486" y="73383"/>
                  </a:cubicBezTo>
                  <a:close/>
                  <a:moveTo>
                    <a:pt x="7486" y="73969"/>
                  </a:moveTo>
                  <a:lnTo>
                    <a:pt x="7517" y="73999"/>
                  </a:lnTo>
                  <a:cubicBezTo>
                    <a:pt x="7486" y="74030"/>
                    <a:pt x="7456" y="74092"/>
                    <a:pt x="7425" y="74092"/>
                  </a:cubicBezTo>
                  <a:lnTo>
                    <a:pt x="7363" y="74061"/>
                  </a:lnTo>
                  <a:lnTo>
                    <a:pt x="7486" y="73969"/>
                  </a:lnTo>
                  <a:close/>
                  <a:moveTo>
                    <a:pt x="6377" y="74215"/>
                  </a:moveTo>
                  <a:cubicBezTo>
                    <a:pt x="6408" y="74369"/>
                    <a:pt x="6470" y="74492"/>
                    <a:pt x="6377" y="74646"/>
                  </a:cubicBezTo>
                  <a:lnTo>
                    <a:pt x="6377" y="74215"/>
                  </a:lnTo>
                  <a:close/>
                  <a:moveTo>
                    <a:pt x="6377" y="74646"/>
                  </a:moveTo>
                  <a:cubicBezTo>
                    <a:pt x="6347" y="74770"/>
                    <a:pt x="6285" y="74862"/>
                    <a:pt x="6100" y="74862"/>
                  </a:cubicBezTo>
                  <a:lnTo>
                    <a:pt x="6008" y="74862"/>
                  </a:lnTo>
                  <a:cubicBezTo>
                    <a:pt x="6192" y="74770"/>
                    <a:pt x="6254" y="74677"/>
                    <a:pt x="6377" y="74646"/>
                  </a:cubicBezTo>
                  <a:close/>
                  <a:moveTo>
                    <a:pt x="5176" y="74585"/>
                  </a:moveTo>
                  <a:cubicBezTo>
                    <a:pt x="5207" y="74585"/>
                    <a:pt x="5207" y="74616"/>
                    <a:pt x="5207" y="74646"/>
                  </a:cubicBezTo>
                  <a:cubicBezTo>
                    <a:pt x="5330" y="74770"/>
                    <a:pt x="5268" y="74893"/>
                    <a:pt x="5207" y="75016"/>
                  </a:cubicBezTo>
                  <a:cubicBezTo>
                    <a:pt x="5207" y="74893"/>
                    <a:pt x="5207" y="74770"/>
                    <a:pt x="5207" y="74646"/>
                  </a:cubicBezTo>
                  <a:lnTo>
                    <a:pt x="5145" y="74616"/>
                  </a:lnTo>
                  <a:cubicBezTo>
                    <a:pt x="5176" y="74585"/>
                    <a:pt x="5176" y="74585"/>
                    <a:pt x="5176" y="74585"/>
                  </a:cubicBezTo>
                  <a:close/>
                  <a:moveTo>
                    <a:pt x="5207" y="75047"/>
                  </a:moveTo>
                  <a:cubicBezTo>
                    <a:pt x="5207" y="75170"/>
                    <a:pt x="5145" y="75232"/>
                    <a:pt x="5022" y="75293"/>
                  </a:cubicBezTo>
                  <a:lnTo>
                    <a:pt x="4960" y="75293"/>
                  </a:lnTo>
                  <a:lnTo>
                    <a:pt x="4960" y="75232"/>
                  </a:lnTo>
                  <a:cubicBezTo>
                    <a:pt x="5053" y="75170"/>
                    <a:pt x="5083" y="75078"/>
                    <a:pt x="5207" y="75047"/>
                  </a:cubicBezTo>
                  <a:close/>
                  <a:moveTo>
                    <a:pt x="3019" y="76803"/>
                  </a:moveTo>
                  <a:lnTo>
                    <a:pt x="3050" y="76864"/>
                  </a:lnTo>
                  <a:lnTo>
                    <a:pt x="2989" y="76803"/>
                  </a:lnTo>
                  <a:close/>
                  <a:moveTo>
                    <a:pt x="5515" y="76618"/>
                  </a:moveTo>
                  <a:lnTo>
                    <a:pt x="5515" y="76618"/>
                  </a:lnTo>
                  <a:cubicBezTo>
                    <a:pt x="5576" y="76834"/>
                    <a:pt x="5607" y="76834"/>
                    <a:pt x="5515" y="76988"/>
                  </a:cubicBezTo>
                  <a:cubicBezTo>
                    <a:pt x="5546" y="76864"/>
                    <a:pt x="5546" y="76741"/>
                    <a:pt x="5515" y="76618"/>
                  </a:cubicBezTo>
                  <a:close/>
                  <a:moveTo>
                    <a:pt x="3050" y="76895"/>
                  </a:moveTo>
                  <a:lnTo>
                    <a:pt x="3050" y="76895"/>
                  </a:lnTo>
                  <a:cubicBezTo>
                    <a:pt x="3173" y="76926"/>
                    <a:pt x="3112" y="77018"/>
                    <a:pt x="3112" y="77080"/>
                  </a:cubicBezTo>
                  <a:lnTo>
                    <a:pt x="3081" y="77111"/>
                  </a:lnTo>
                  <a:cubicBezTo>
                    <a:pt x="3019" y="77049"/>
                    <a:pt x="3050" y="76957"/>
                    <a:pt x="3050" y="76895"/>
                  </a:cubicBezTo>
                  <a:close/>
                  <a:moveTo>
                    <a:pt x="5515" y="77018"/>
                  </a:moveTo>
                  <a:cubicBezTo>
                    <a:pt x="5515" y="77172"/>
                    <a:pt x="5453" y="77234"/>
                    <a:pt x="5330" y="77265"/>
                  </a:cubicBezTo>
                  <a:lnTo>
                    <a:pt x="5268" y="77234"/>
                  </a:lnTo>
                  <a:lnTo>
                    <a:pt x="5268" y="77203"/>
                  </a:lnTo>
                  <a:cubicBezTo>
                    <a:pt x="5361" y="77142"/>
                    <a:pt x="5422" y="77080"/>
                    <a:pt x="5515" y="77018"/>
                  </a:cubicBezTo>
                  <a:close/>
                  <a:moveTo>
                    <a:pt x="4282" y="76926"/>
                  </a:moveTo>
                  <a:cubicBezTo>
                    <a:pt x="4375" y="77111"/>
                    <a:pt x="4375" y="77142"/>
                    <a:pt x="4282" y="77327"/>
                  </a:cubicBezTo>
                  <a:cubicBezTo>
                    <a:pt x="4282" y="77203"/>
                    <a:pt x="4313" y="77049"/>
                    <a:pt x="4282" y="76926"/>
                  </a:cubicBezTo>
                  <a:close/>
                  <a:moveTo>
                    <a:pt x="3050" y="77234"/>
                  </a:moveTo>
                  <a:lnTo>
                    <a:pt x="3050" y="77234"/>
                  </a:lnTo>
                  <a:cubicBezTo>
                    <a:pt x="3019" y="77450"/>
                    <a:pt x="2896" y="77511"/>
                    <a:pt x="2804" y="77542"/>
                  </a:cubicBezTo>
                  <a:lnTo>
                    <a:pt x="2711" y="77542"/>
                  </a:lnTo>
                  <a:lnTo>
                    <a:pt x="2742" y="77450"/>
                  </a:lnTo>
                  <a:cubicBezTo>
                    <a:pt x="2835" y="77388"/>
                    <a:pt x="2927" y="77327"/>
                    <a:pt x="3050" y="77234"/>
                  </a:cubicBezTo>
                  <a:close/>
                  <a:moveTo>
                    <a:pt x="4282" y="77357"/>
                  </a:moveTo>
                  <a:cubicBezTo>
                    <a:pt x="4282" y="77481"/>
                    <a:pt x="4190" y="77573"/>
                    <a:pt x="4067" y="77604"/>
                  </a:cubicBezTo>
                  <a:lnTo>
                    <a:pt x="4005" y="77604"/>
                  </a:lnTo>
                  <a:lnTo>
                    <a:pt x="4036" y="77542"/>
                  </a:lnTo>
                  <a:cubicBezTo>
                    <a:pt x="4098" y="77481"/>
                    <a:pt x="4190" y="77419"/>
                    <a:pt x="4282" y="77357"/>
                  </a:cubicBezTo>
                  <a:close/>
                  <a:moveTo>
                    <a:pt x="2865" y="79206"/>
                  </a:moveTo>
                  <a:cubicBezTo>
                    <a:pt x="2773" y="79329"/>
                    <a:pt x="2680" y="79391"/>
                    <a:pt x="2588" y="79421"/>
                  </a:cubicBezTo>
                  <a:lnTo>
                    <a:pt x="2526" y="79421"/>
                  </a:lnTo>
                  <a:lnTo>
                    <a:pt x="2526" y="79360"/>
                  </a:lnTo>
                  <a:cubicBezTo>
                    <a:pt x="2619" y="79267"/>
                    <a:pt x="2711" y="79237"/>
                    <a:pt x="2865" y="79206"/>
                  </a:cubicBezTo>
                  <a:close/>
                  <a:moveTo>
                    <a:pt x="1356" y="63956"/>
                  </a:moveTo>
                  <a:cubicBezTo>
                    <a:pt x="1263" y="64295"/>
                    <a:pt x="1171" y="64634"/>
                    <a:pt x="1079" y="64942"/>
                  </a:cubicBezTo>
                  <a:lnTo>
                    <a:pt x="1017" y="65065"/>
                  </a:lnTo>
                  <a:cubicBezTo>
                    <a:pt x="986" y="65096"/>
                    <a:pt x="955" y="65158"/>
                    <a:pt x="894" y="65158"/>
                  </a:cubicBezTo>
                  <a:cubicBezTo>
                    <a:pt x="894" y="65158"/>
                    <a:pt x="863" y="65127"/>
                    <a:pt x="832" y="65127"/>
                  </a:cubicBezTo>
                  <a:cubicBezTo>
                    <a:pt x="678" y="65065"/>
                    <a:pt x="524" y="65004"/>
                    <a:pt x="339" y="64942"/>
                  </a:cubicBezTo>
                  <a:cubicBezTo>
                    <a:pt x="216" y="64911"/>
                    <a:pt x="123" y="64880"/>
                    <a:pt x="0" y="64850"/>
                  </a:cubicBezTo>
                  <a:lnTo>
                    <a:pt x="0" y="65127"/>
                  </a:lnTo>
                  <a:cubicBezTo>
                    <a:pt x="31" y="65127"/>
                    <a:pt x="93" y="65127"/>
                    <a:pt x="123" y="65158"/>
                  </a:cubicBezTo>
                  <a:cubicBezTo>
                    <a:pt x="370" y="65250"/>
                    <a:pt x="524" y="65404"/>
                    <a:pt x="555" y="65681"/>
                  </a:cubicBezTo>
                  <a:cubicBezTo>
                    <a:pt x="586" y="66020"/>
                    <a:pt x="647" y="66359"/>
                    <a:pt x="709" y="66698"/>
                  </a:cubicBezTo>
                  <a:cubicBezTo>
                    <a:pt x="709" y="66760"/>
                    <a:pt x="832" y="66729"/>
                    <a:pt x="832" y="66883"/>
                  </a:cubicBezTo>
                  <a:cubicBezTo>
                    <a:pt x="770" y="67253"/>
                    <a:pt x="801" y="67253"/>
                    <a:pt x="555" y="67561"/>
                  </a:cubicBezTo>
                  <a:cubicBezTo>
                    <a:pt x="370" y="67776"/>
                    <a:pt x="185" y="68023"/>
                    <a:pt x="0" y="68238"/>
                  </a:cubicBezTo>
                  <a:lnTo>
                    <a:pt x="0" y="68701"/>
                  </a:lnTo>
                  <a:cubicBezTo>
                    <a:pt x="31" y="68670"/>
                    <a:pt x="62" y="68639"/>
                    <a:pt x="93" y="68577"/>
                  </a:cubicBezTo>
                  <a:cubicBezTo>
                    <a:pt x="401" y="68238"/>
                    <a:pt x="678" y="67900"/>
                    <a:pt x="955" y="67561"/>
                  </a:cubicBezTo>
                  <a:cubicBezTo>
                    <a:pt x="1017" y="67437"/>
                    <a:pt x="1079" y="67376"/>
                    <a:pt x="1171" y="67283"/>
                  </a:cubicBezTo>
                  <a:lnTo>
                    <a:pt x="1233" y="67283"/>
                  </a:lnTo>
                  <a:lnTo>
                    <a:pt x="1263" y="67345"/>
                  </a:lnTo>
                  <a:cubicBezTo>
                    <a:pt x="1233" y="67468"/>
                    <a:pt x="1171" y="67561"/>
                    <a:pt x="1048" y="67653"/>
                  </a:cubicBezTo>
                  <a:cubicBezTo>
                    <a:pt x="955" y="67807"/>
                    <a:pt x="832" y="67961"/>
                    <a:pt x="709" y="68146"/>
                  </a:cubicBezTo>
                  <a:cubicBezTo>
                    <a:pt x="647" y="68208"/>
                    <a:pt x="586" y="68300"/>
                    <a:pt x="586" y="68423"/>
                  </a:cubicBezTo>
                  <a:cubicBezTo>
                    <a:pt x="616" y="68608"/>
                    <a:pt x="555" y="68762"/>
                    <a:pt x="524" y="68947"/>
                  </a:cubicBezTo>
                  <a:cubicBezTo>
                    <a:pt x="493" y="69163"/>
                    <a:pt x="462" y="69378"/>
                    <a:pt x="432" y="69594"/>
                  </a:cubicBezTo>
                  <a:cubicBezTo>
                    <a:pt x="401" y="69717"/>
                    <a:pt x="370" y="69810"/>
                    <a:pt x="370" y="69933"/>
                  </a:cubicBezTo>
                  <a:cubicBezTo>
                    <a:pt x="247" y="69902"/>
                    <a:pt x="123" y="69871"/>
                    <a:pt x="0" y="69871"/>
                  </a:cubicBezTo>
                  <a:lnTo>
                    <a:pt x="0" y="69994"/>
                  </a:lnTo>
                  <a:cubicBezTo>
                    <a:pt x="216" y="70025"/>
                    <a:pt x="401" y="70118"/>
                    <a:pt x="493" y="70303"/>
                  </a:cubicBezTo>
                  <a:cubicBezTo>
                    <a:pt x="555" y="70364"/>
                    <a:pt x="616" y="70457"/>
                    <a:pt x="493" y="70549"/>
                  </a:cubicBezTo>
                  <a:cubicBezTo>
                    <a:pt x="401" y="70641"/>
                    <a:pt x="432" y="70734"/>
                    <a:pt x="462" y="70795"/>
                  </a:cubicBezTo>
                  <a:cubicBezTo>
                    <a:pt x="524" y="71042"/>
                    <a:pt x="493" y="71258"/>
                    <a:pt x="432" y="71442"/>
                  </a:cubicBezTo>
                  <a:cubicBezTo>
                    <a:pt x="339" y="71658"/>
                    <a:pt x="216" y="71843"/>
                    <a:pt x="0" y="71935"/>
                  </a:cubicBezTo>
                  <a:lnTo>
                    <a:pt x="0" y="72397"/>
                  </a:lnTo>
                  <a:lnTo>
                    <a:pt x="154" y="72397"/>
                  </a:lnTo>
                  <a:cubicBezTo>
                    <a:pt x="93" y="72551"/>
                    <a:pt x="62" y="72736"/>
                    <a:pt x="0" y="72890"/>
                  </a:cubicBezTo>
                  <a:lnTo>
                    <a:pt x="0" y="73383"/>
                  </a:lnTo>
                  <a:cubicBezTo>
                    <a:pt x="93" y="73137"/>
                    <a:pt x="185" y="72860"/>
                    <a:pt x="278" y="72582"/>
                  </a:cubicBezTo>
                  <a:cubicBezTo>
                    <a:pt x="370" y="72336"/>
                    <a:pt x="462" y="72089"/>
                    <a:pt x="586" y="71843"/>
                  </a:cubicBezTo>
                  <a:cubicBezTo>
                    <a:pt x="863" y="71412"/>
                    <a:pt x="894" y="70919"/>
                    <a:pt x="740" y="70457"/>
                  </a:cubicBezTo>
                  <a:cubicBezTo>
                    <a:pt x="678" y="70303"/>
                    <a:pt x="678" y="70210"/>
                    <a:pt x="740" y="70087"/>
                  </a:cubicBezTo>
                  <a:cubicBezTo>
                    <a:pt x="863" y="69779"/>
                    <a:pt x="1048" y="69471"/>
                    <a:pt x="1294" y="69224"/>
                  </a:cubicBezTo>
                  <a:cubicBezTo>
                    <a:pt x="1510" y="69409"/>
                    <a:pt x="1725" y="69594"/>
                    <a:pt x="1941" y="69779"/>
                  </a:cubicBezTo>
                  <a:cubicBezTo>
                    <a:pt x="2064" y="69902"/>
                    <a:pt x="2188" y="69964"/>
                    <a:pt x="2342" y="69994"/>
                  </a:cubicBezTo>
                  <a:cubicBezTo>
                    <a:pt x="2526" y="70056"/>
                    <a:pt x="2650" y="70087"/>
                    <a:pt x="2773" y="70087"/>
                  </a:cubicBezTo>
                  <a:cubicBezTo>
                    <a:pt x="2896" y="70087"/>
                    <a:pt x="3019" y="70025"/>
                    <a:pt x="3297" y="69871"/>
                  </a:cubicBezTo>
                  <a:cubicBezTo>
                    <a:pt x="3389" y="69810"/>
                    <a:pt x="3512" y="69779"/>
                    <a:pt x="3635" y="69717"/>
                  </a:cubicBezTo>
                  <a:cubicBezTo>
                    <a:pt x="3728" y="69840"/>
                    <a:pt x="3759" y="69994"/>
                    <a:pt x="3759" y="70118"/>
                  </a:cubicBezTo>
                  <a:cubicBezTo>
                    <a:pt x="3759" y="70272"/>
                    <a:pt x="3790" y="70395"/>
                    <a:pt x="3820" y="70549"/>
                  </a:cubicBezTo>
                  <a:cubicBezTo>
                    <a:pt x="3913" y="70795"/>
                    <a:pt x="4036" y="71011"/>
                    <a:pt x="4313" y="71103"/>
                  </a:cubicBezTo>
                  <a:cubicBezTo>
                    <a:pt x="4436" y="71134"/>
                    <a:pt x="4498" y="71227"/>
                    <a:pt x="4529" y="71319"/>
                  </a:cubicBezTo>
                  <a:cubicBezTo>
                    <a:pt x="4621" y="71566"/>
                    <a:pt x="4714" y="71812"/>
                    <a:pt x="4806" y="72059"/>
                  </a:cubicBezTo>
                  <a:cubicBezTo>
                    <a:pt x="4560" y="72336"/>
                    <a:pt x="4313" y="72613"/>
                    <a:pt x="4005" y="72829"/>
                  </a:cubicBezTo>
                  <a:cubicBezTo>
                    <a:pt x="3913" y="72890"/>
                    <a:pt x="3820" y="72921"/>
                    <a:pt x="3759" y="72983"/>
                  </a:cubicBezTo>
                  <a:cubicBezTo>
                    <a:pt x="3327" y="73352"/>
                    <a:pt x="2804" y="73537"/>
                    <a:pt x="2311" y="73753"/>
                  </a:cubicBezTo>
                  <a:cubicBezTo>
                    <a:pt x="2034" y="73876"/>
                    <a:pt x="1756" y="73876"/>
                    <a:pt x="1479" y="73938"/>
                  </a:cubicBezTo>
                  <a:cubicBezTo>
                    <a:pt x="1325" y="73969"/>
                    <a:pt x="1171" y="73999"/>
                    <a:pt x="1017" y="73999"/>
                  </a:cubicBezTo>
                  <a:cubicBezTo>
                    <a:pt x="924" y="73999"/>
                    <a:pt x="863" y="73999"/>
                    <a:pt x="770" y="73969"/>
                  </a:cubicBezTo>
                  <a:cubicBezTo>
                    <a:pt x="678" y="73953"/>
                    <a:pt x="586" y="73953"/>
                    <a:pt x="493" y="73953"/>
                  </a:cubicBezTo>
                  <a:cubicBezTo>
                    <a:pt x="401" y="73953"/>
                    <a:pt x="308" y="73953"/>
                    <a:pt x="216" y="73938"/>
                  </a:cubicBezTo>
                  <a:cubicBezTo>
                    <a:pt x="154" y="73938"/>
                    <a:pt x="62" y="73938"/>
                    <a:pt x="0" y="73907"/>
                  </a:cubicBezTo>
                  <a:lnTo>
                    <a:pt x="0" y="74800"/>
                  </a:lnTo>
                  <a:cubicBezTo>
                    <a:pt x="278" y="74893"/>
                    <a:pt x="524" y="74985"/>
                    <a:pt x="770" y="75047"/>
                  </a:cubicBezTo>
                  <a:cubicBezTo>
                    <a:pt x="1017" y="75108"/>
                    <a:pt x="1263" y="75108"/>
                    <a:pt x="1510" y="75108"/>
                  </a:cubicBezTo>
                  <a:cubicBezTo>
                    <a:pt x="1725" y="75108"/>
                    <a:pt x="1941" y="75108"/>
                    <a:pt x="2157" y="75078"/>
                  </a:cubicBezTo>
                  <a:cubicBezTo>
                    <a:pt x="2773" y="74985"/>
                    <a:pt x="3327" y="74770"/>
                    <a:pt x="3882" y="74461"/>
                  </a:cubicBezTo>
                  <a:cubicBezTo>
                    <a:pt x="3974" y="74338"/>
                    <a:pt x="4128" y="74307"/>
                    <a:pt x="4252" y="74215"/>
                  </a:cubicBezTo>
                  <a:cubicBezTo>
                    <a:pt x="4467" y="74061"/>
                    <a:pt x="4683" y="73907"/>
                    <a:pt x="4868" y="73753"/>
                  </a:cubicBezTo>
                  <a:cubicBezTo>
                    <a:pt x="5083" y="73537"/>
                    <a:pt x="5330" y="73383"/>
                    <a:pt x="5546" y="73168"/>
                  </a:cubicBezTo>
                  <a:cubicBezTo>
                    <a:pt x="5607" y="73198"/>
                    <a:pt x="5607" y="73229"/>
                    <a:pt x="5576" y="73260"/>
                  </a:cubicBezTo>
                  <a:cubicBezTo>
                    <a:pt x="5391" y="73476"/>
                    <a:pt x="5176" y="73660"/>
                    <a:pt x="4929" y="73815"/>
                  </a:cubicBezTo>
                  <a:cubicBezTo>
                    <a:pt x="4745" y="73999"/>
                    <a:pt x="4529" y="74153"/>
                    <a:pt x="4313" y="74277"/>
                  </a:cubicBezTo>
                  <a:cubicBezTo>
                    <a:pt x="4221" y="74338"/>
                    <a:pt x="4128" y="74400"/>
                    <a:pt x="4036" y="74492"/>
                  </a:cubicBezTo>
                  <a:cubicBezTo>
                    <a:pt x="3081" y="76002"/>
                    <a:pt x="2126" y="77481"/>
                    <a:pt x="1109" y="78959"/>
                  </a:cubicBezTo>
                  <a:cubicBezTo>
                    <a:pt x="1079" y="79021"/>
                    <a:pt x="1017" y="79083"/>
                    <a:pt x="986" y="79144"/>
                  </a:cubicBezTo>
                  <a:cubicBezTo>
                    <a:pt x="924" y="79237"/>
                    <a:pt x="863" y="79298"/>
                    <a:pt x="740" y="79298"/>
                  </a:cubicBezTo>
                  <a:cubicBezTo>
                    <a:pt x="616" y="79283"/>
                    <a:pt x="493" y="79283"/>
                    <a:pt x="370" y="79283"/>
                  </a:cubicBezTo>
                  <a:cubicBezTo>
                    <a:pt x="247" y="79283"/>
                    <a:pt x="123" y="79283"/>
                    <a:pt x="0" y="79267"/>
                  </a:cubicBezTo>
                  <a:lnTo>
                    <a:pt x="0" y="86599"/>
                  </a:lnTo>
                  <a:cubicBezTo>
                    <a:pt x="216" y="86507"/>
                    <a:pt x="401" y="86415"/>
                    <a:pt x="616" y="86322"/>
                  </a:cubicBezTo>
                  <a:cubicBezTo>
                    <a:pt x="1602" y="85953"/>
                    <a:pt x="2526" y="85398"/>
                    <a:pt x="3389" y="84813"/>
                  </a:cubicBezTo>
                  <a:cubicBezTo>
                    <a:pt x="4098" y="84289"/>
                    <a:pt x="4775" y="83765"/>
                    <a:pt x="5391" y="83149"/>
                  </a:cubicBezTo>
                  <a:cubicBezTo>
                    <a:pt x="5884" y="82687"/>
                    <a:pt x="6347" y="82163"/>
                    <a:pt x="6809" y="81640"/>
                  </a:cubicBezTo>
                  <a:cubicBezTo>
                    <a:pt x="7486" y="80869"/>
                    <a:pt x="8072" y="80007"/>
                    <a:pt x="8626" y="79144"/>
                  </a:cubicBezTo>
                  <a:cubicBezTo>
                    <a:pt x="8996" y="78559"/>
                    <a:pt x="9335" y="77973"/>
                    <a:pt x="9612" y="77388"/>
                  </a:cubicBezTo>
                  <a:cubicBezTo>
                    <a:pt x="10290" y="76063"/>
                    <a:pt x="10875" y="74708"/>
                    <a:pt x="11337" y="73291"/>
                  </a:cubicBezTo>
                  <a:cubicBezTo>
                    <a:pt x="11738" y="72028"/>
                    <a:pt x="12046" y="70765"/>
                    <a:pt x="12292" y="69440"/>
                  </a:cubicBezTo>
                  <a:cubicBezTo>
                    <a:pt x="12415" y="68731"/>
                    <a:pt x="12508" y="67992"/>
                    <a:pt x="12600" y="67253"/>
                  </a:cubicBezTo>
                  <a:cubicBezTo>
                    <a:pt x="12631" y="67006"/>
                    <a:pt x="12662" y="67006"/>
                    <a:pt x="12878" y="67006"/>
                  </a:cubicBezTo>
                  <a:cubicBezTo>
                    <a:pt x="12970" y="67006"/>
                    <a:pt x="13001" y="67037"/>
                    <a:pt x="13001" y="67160"/>
                  </a:cubicBezTo>
                  <a:cubicBezTo>
                    <a:pt x="13001" y="67222"/>
                    <a:pt x="13001" y="67283"/>
                    <a:pt x="12970" y="67345"/>
                  </a:cubicBezTo>
                  <a:cubicBezTo>
                    <a:pt x="12908" y="67869"/>
                    <a:pt x="12847" y="68392"/>
                    <a:pt x="12785" y="68916"/>
                  </a:cubicBezTo>
                  <a:cubicBezTo>
                    <a:pt x="12631" y="70025"/>
                    <a:pt x="12385" y="71103"/>
                    <a:pt x="12107" y="72182"/>
                  </a:cubicBezTo>
                  <a:cubicBezTo>
                    <a:pt x="11645" y="73938"/>
                    <a:pt x="10998" y="75632"/>
                    <a:pt x="10197" y="77265"/>
                  </a:cubicBezTo>
                  <a:cubicBezTo>
                    <a:pt x="9766" y="78158"/>
                    <a:pt x="9273" y="78990"/>
                    <a:pt x="8719" y="79791"/>
                  </a:cubicBezTo>
                  <a:cubicBezTo>
                    <a:pt x="8195" y="80623"/>
                    <a:pt x="7640" y="81362"/>
                    <a:pt x="6993" y="82102"/>
                  </a:cubicBezTo>
                  <a:cubicBezTo>
                    <a:pt x="6501" y="82656"/>
                    <a:pt x="6008" y="83211"/>
                    <a:pt x="5453" y="83704"/>
                  </a:cubicBezTo>
                  <a:cubicBezTo>
                    <a:pt x="4806" y="84289"/>
                    <a:pt x="4159" y="84843"/>
                    <a:pt x="3451" y="85306"/>
                  </a:cubicBezTo>
                  <a:cubicBezTo>
                    <a:pt x="2680" y="85829"/>
                    <a:pt x="1879" y="86291"/>
                    <a:pt x="1048" y="86661"/>
                  </a:cubicBezTo>
                  <a:cubicBezTo>
                    <a:pt x="709" y="86846"/>
                    <a:pt x="339" y="86969"/>
                    <a:pt x="0" y="87092"/>
                  </a:cubicBezTo>
                  <a:lnTo>
                    <a:pt x="0" y="87739"/>
                  </a:lnTo>
                  <a:cubicBezTo>
                    <a:pt x="278" y="87647"/>
                    <a:pt x="555" y="87554"/>
                    <a:pt x="832" y="87462"/>
                  </a:cubicBezTo>
                  <a:cubicBezTo>
                    <a:pt x="1479" y="87216"/>
                    <a:pt x="2095" y="86938"/>
                    <a:pt x="2680" y="86599"/>
                  </a:cubicBezTo>
                  <a:cubicBezTo>
                    <a:pt x="3512" y="86107"/>
                    <a:pt x="4313" y="85583"/>
                    <a:pt x="5083" y="84967"/>
                  </a:cubicBezTo>
                  <a:cubicBezTo>
                    <a:pt x="5638" y="84505"/>
                    <a:pt x="6192" y="84012"/>
                    <a:pt x="6685" y="83488"/>
                  </a:cubicBezTo>
                  <a:cubicBezTo>
                    <a:pt x="6778" y="83396"/>
                    <a:pt x="6839" y="83334"/>
                    <a:pt x="6901" y="83242"/>
                  </a:cubicBezTo>
                  <a:cubicBezTo>
                    <a:pt x="7579" y="82564"/>
                    <a:pt x="8164" y="81794"/>
                    <a:pt x="8719" y="81023"/>
                  </a:cubicBezTo>
                  <a:cubicBezTo>
                    <a:pt x="9088" y="80500"/>
                    <a:pt x="9458" y="79945"/>
                    <a:pt x="9766" y="79391"/>
                  </a:cubicBezTo>
                  <a:cubicBezTo>
                    <a:pt x="10197" y="78651"/>
                    <a:pt x="10629" y="77881"/>
                    <a:pt x="10998" y="77080"/>
                  </a:cubicBezTo>
                  <a:cubicBezTo>
                    <a:pt x="11584" y="75817"/>
                    <a:pt x="12107" y="74492"/>
                    <a:pt x="12508" y="73168"/>
                  </a:cubicBezTo>
                  <a:cubicBezTo>
                    <a:pt x="12878" y="72059"/>
                    <a:pt x="13124" y="70919"/>
                    <a:pt x="13370" y="69779"/>
                  </a:cubicBezTo>
                  <a:cubicBezTo>
                    <a:pt x="13525" y="68978"/>
                    <a:pt x="13617" y="68208"/>
                    <a:pt x="13740" y="67407"/>
                  </a:cubicBezTo>
                  <a:cubicBezTo>
                    <a:pt x="13771" y="67160"/>
                    <a:pt x="13771" y="66914"/>
                    <a:pt x="13802" y="66636"/>
                  </a:cubicBezTo>
                  <a:cubicBezTo>
                    <a:pt x="13863" y="65743"/>
                    <a:pt x="13925" y="64850"/>
                    <a:pt x="13925" y="63956"/>
                  </a:cubicBezTo>
                  <a:lnTo>
                    <a:pt x="11060" y="63956"/>
                  </a:lnTo>
                  <a:cubicBezTo>
                    <a:pt x="11060" y="64326"/>
                    <a:pt x="11029" y="64665"/>
                    <a:pt x="10968" y="65034"/>
                  </a:cubicBezTo>
                  <a:cubicBezTo>
                    <a:pt x="10968" y="65096"/>
                    <a:pt x="10937" y="65158"/>
                    <a:pt x="10906" y="65250"/>
                  </a:cubicBezTo>
                  <a:lnTo>
                    <a:pt x="10875" y="65281"/>
                  </a:lnTo>
                  <a:cubicBezTo>
                    <a:pt x="10814" y="65281"/>
                    <a:pt x="10814" y="65250"/>
                    <a:pt x="10814" y="65219"/>
                  </a:cubicBezTo>
                  <a:cubicBezTo>
                    <a:pt x="10814" y="65127"/>
                    <a:pt x="10814" y="65034"/>
                    <a:pt x="10844" y="64942"/>
                  </a:cubicBezTo>
                  <a:cubicBezTo>
                    <a:pt x="10906" y="64634"/>
                    <a:pt x="10937" y="64295"/>
                    <a:pt x="10937" y="63956"/>
                  </a:cubicBezTo>
                  <a:lnTo>
                    <a:pt x="10136" y="63956"/>
                  </a:lnTo>
                  <a:cubicBezTo>
                    <a:pt x="10136" y="63987"/>
                    <a:pt x="10136" y="64018"/>
                    <a:pt x="10105" y="64018"/>
                  </a:cubicBezTo>
                  <a:lnTo>
                    <a:pt x="10105" y="64079"/>
                  </a:lnTo>
                  <a:cubicBezTo>
                    <a:pt x="10074" y="64049"/>
                    <a:pt x="10074" y="64018"/>
                    <a:pt x="10043" y="63956"/>
                  </a:cubicBezTo>
                  <a:lnTo>
                    <a:pt x="9181" y="63956"/>
                  </a:lnTo>
                  <a:cubicBezTo>
                    <a:pt x="9212" y="64264"/>
                    <a:pt x="9273" y="64542"/>
                    <a:pt x="9366" y="64850"/>
                  </a:cubicBezTo>
                  <a:cubicBezTo>
                    <a:pt x="9427" y="64973"/>
                    <a:pt x="9396" y="65096"/>
                    <a:pt x="9335" y="65189"/>
                  </a:cubicBezTo>
                  <a:cubicBezTo>
                    <a:pt x="9181" y="65466"/>
                    <a:pt x="9058" y="65774"/>
                    <a:pt x="8903" y="66051"/>
                  </a:cubicBezTo>
                  <a:cubicBezTo>
                    <a:pt x="8873" y="66113"/>
                    <a:pt x="8842" y="66174"/>
                    <a:pt x="8749" y="66205"/>
                  </a:cubicBezTo>
                  <a:cubicBezTo>
                    <a:pt x="8780" y="65959"/>
                    <a:pt x="8811" y="65712"/>
                    <a:pt x="8842" y="65466"/>
                  </a:cubicBezTo>
                  <a:cubicBezTo>
                    <a:pt x="8934" y="65034"/>
                    <a:pt x="8934" y="64603"/>
                    <a:pt x="8873" y="64172"/>
                  </a:cubicBezTo>
                  <a:cubicBezTo>
                    <a:pt x="8873" y="64110"/>
                    <a:pt x="8873" y="64018"/>
                    <a:pt x="8873" y="63956"/>
                  </a:cubicBezTo>
                  <a:lnTo>
                    <a:pt x="8041" y="63956"/>
                  </a:lnTo>
                  <a:cubicBezTo>
                    <a:pt x="8072" y="64018"/>
                    <a:pt x="8133" y="64049"/>
                    <a:pt x="8164" y="64110"/>
                  </a:cubicBezTo>
                  <a:cubicBezTo>
                    <a:pt x="8441" y="64418"/>
                    <a:pt x="8441" y="64326"/>
                    <a:pt x="8257" y="64726"/>
                  </a:cubicBezTo>
                  <a:cubicBezTo>
                    <a:pt x="8072" y="65034"/>
                    <a:pt x="7918" y="65373"/>
                    <a:pt x="7733" y="65712"/>
                  </a:cubicBezTo>
                  <a:cubicBezTo>
                    <a:pt x="7671" y="65897"/>
                    <a:pt x="7579" y="66051"/>
                    <a:pt x="7486" y="66205"/>
                  </a:cubicBezTo>
                  <a:lnTo>
                    <a:pt x="7394" y="66236"/>
                  </a:lnTo>
                  <a:lnTo>
                    <a:pt x="7363" y="66144"/>
                  </a:lnTo>
                  <a:lnTo>
                    <a:pt x="7363" y="66082"/>
                  </a:lnTo>
                  <a:lnTo>
                    <a:pt x="7332" y="66082"/>
                  </a:lnTo>
                  <a:cubicBezTo>
                    <a:pt x="7271" y="66082"/>
                    <a:pt x="7240" y="66144"/>
                    <a:pt x="7209" y="66205"/>
                  </a:cubicBezTo>
                  <a:cubicBezTo>
                    <a:pt x="7086" y="66390"/>
                    <a:pt x="6932" y="66452"/>
                    <a:pt x="6747" y="66452"/>
                  </a:cubicBezTo>
                  <a:cubicBezTo>
                    <a:pt x="6655" y="66452"/>
                    <a:pt x="6593" y="66452"/>
                    <a:pt x="6501" y="66421"/>
                  </a:cubicBezTo>
                  <a:cubicBezTo>
                    <a:pt x="6408" y="66390"/>
                    <a:pt x="6347" y="66359"/>
                    <a:pt x="6316" y="66298"/>
                  </a:cubicBezTo>
                  <a:cubicBezTo>
                    <a:pt x="6223" y="66174"/>
                    <a:pt x="6131" y="66082"/>
                    <a:pt x="6100" y="65928"/>
                  </a:cubicBezTo>
                  <a:cubicBezTo>
                    <a:pt x="5915" y="65558"/>
                    <a:pt x="5977" y="65158"/>
                    <a:pt x="6069" y="64788"/>
                  </a:cubicBezTo>
                  <a:cubicBezTo>
                    <a:pt x="6100" y="64634"/>
                    <a:pt x="6162" y="64511"/>
                    <a:pt x="6285" y="64418"/>
                  </a:cubicBezTo>
                  <a:cubicBezTo>
                    <a:pt x="6470" y="64172"/>
                    <a:pt x="6593" y="64079"/>
                    <a:pt x="6778" y="64079"/>
                  </a:cubicBezTo>
                  <a:cubicBezTo>
                    <a:pt x="6870" y="64079"/>
                    <a:pt x="6993" y="64110"/>
                    <a:pt x="7117" y="64172"/>
                  </a:cubicBezTo>
                  <a:cubicBezTo>
                    <a:pt x="7147" y="64172"/>
                    <a:pt x="7178" y="64264"/>
                    <a:pt x="7240" y="64264"/>
                  </a:cubicBezTo>
                  <a:lnTo>
                    <a:pt x="7271" y="64264"/>
                  </a:lnTo>
                  <a:cubicBezTo>
                    <a:pt x="7271" y="64264"/>
                    <a:pt x="7271" y="64234"/>
                    <a:pt x="7271" y="64234"/>
                  </a:cubicBezTo>
                  <a:lnTo>
                    <a:pt x="7302" y="64234"/>
                  </a:lnTo>
                  <a:lnTo>
                    <a:pt x="7332" y="64203"/>
                  </a:lnTo>
                  <a:cubicBezTo>
                    <a:pt x="7271" y="64110"/>
                    <a:pt x="7209" y="64049"/>
                    <a:pt x="7117" y="64018"/>
                  </a:cubicBezTo>
                  <a:cubicBezTo>
                    <a:pt x="7086" y="63987"/>
                    <a:pt x="7024" y="63987"/>
                    <a:pt x="6993" y="63956"/>
                  </a:cubicBezTo>
                  <a:lnTo>
                    <a:pt x="6131" y="63956"/>
                  </a:lnTo>
                  <a:cubicBezTo>
                    <a:pt x="5946" y="64049"/>
                    <a:pt x="5792" y="64172"/>
                    <a:pt x="5669" y="64326"/>
                  </a:cubicBezTo>
                  <a:cubicBezTo>
                    <a:pt x="5515" y="64542"/>
                    <a:pt x="5391" y="64788"/>
                    <a:pt x="5330" y="65034"/>
                  </a:cubicBezTo>
                  <a:cubicBezTo>
                    <a:pt x="5237" y="65373"/>
                    <a:pt x="5268" y="65681"/>
                    <a:pt x="5391" y="65959"/>
                  </a:cubicBezTo>
                  <a:cubicBezTo>
                    <a:pt x="5484" y="66236"/>
                    <a:pt x="5669" y="66513"/>
                    <a:pt x="6008" y="66575"/>
                  </a:cubicBezTo>
                  <a:cubicBezTo>
                    <a:pt x="5884" y="66852"/>
                    <a:pt x="5576" y="66914"/>
                    <a:pt x="5484" y="67191"/>
                  </a:cubicBezTo>
                  <a:cubicBezTo>
                    <a:pt x="4960" y="67037"/>
                    <a:pt x="4714" y="66667"/>
                    <a:pt x="4591" y="66205"/>
                  </a:cubicBezTo>
                  <a:cubicBezTo>
                    <a:pt x="4436" y="65743"/>
                    <a:pt x="4406" y="65312"/>
                    <a:pt x="4560" y="64850"/>
                  </a:cubicBezTo>
                  <a:cubicBezTo>
                    <a:pt x="4591" y="64757"/>
                    <a:pt x="4591" y="64665"/>
                    <a:pt x="4591" y="64572"/>
                  </a:cubicBezTo>
                  <a:cubicBezTo>
                    <a:pt x="4621" y="64357"/>
                    <a:pt x="4652" y="64172"/>
                    <a:pt x="4714" y="63956"/>
                  </a:cubicBezTo>
                  <a:lnTo>
                    <a:pt x="2989" y="63956"/>
                  </a:lnTo>
                  <a:cubicBezTo>
                    <a:pt x="2835" y="64203"/>
                    <a:pt x="2742" y="64480"/>
                    <a:pt x="2680" y="64757"/>
                  </a:cubicBezTo>
                  <a:cubicBezTo>
                    <a:pt x="2557" y="65250"/>
                    <a:pt x="2557" y="65743"/>
                    <a:pt x="2680" y="66205"/>
                  </a:cubicBezTo>
                  <a:cubicBezTo>
                    <a:pt x="2742" y="66390"/>
                    <a:pt x="2804" y="66513"/>
                    <a:pt x="2865" y="66667"/>
                  </a:cubicBezTo>
                  <a:cubicBezTo>
                    <a:pt x="3019" y="66975"/>
                    <a:pt x="3235" y="67160"/>
                    <a:pt x="3543" y="67253"/>
                  </a:cubicBezTo>
                  <a:cubicBezTo>
                    <a:pt x="3666" y="67283"/>
                    <a:pt x="3728" y="67314"/>
                    <a:pt x="3790" y="67407"/>
                  </a:cubicBezTo>
                  <a:cubicBezTo>
                    <a:pt x="3913" y="67591"/>
                    <a:pt x="4098" y="67684"/>
                    <a:pt x="4159" y="67869"/>
                  </a:cubicBezTo>
                  <a:cubicBezTo>
                    <a:pt x="4190" y="67930"/>
                    <a:pt x="4159" y="67961"/>
                    <a:pt x="4098" y="67992"/>
                  </a:cubicBezTo>
                  <a:cubicBezTo>
                    <a:pt x="4005" y="68054"/>
                    <a:pt x="3882" y="68054"/>
                    <a:pt x="3790" y="68054"/>
                  </a:cubicBezTo>
                  <a:lnTo>
                    <a:pt x="3759" y="68054"/>
                  </a:lnTo>
                  <a:cubicBezTo>
                    <a:pt x="3173" y="68054"/>
                    <a:pt x="2742" y="67776"/>
                    <a:pt x="2403" y="67314"/>
                  </a:cubicBezTo>
                  <a:cubicBezTo>
                    <a:pt x="1972" y="66760"/>
                    <a:pt x="1818" y="66082"/>
                    <a:pt x="1818" y="65373"/>
                  </a:cubicBezTo>
                  <a:cubicBezTo>
                    <a:pt x="1818" y="64880"/>
                    <a:pt x="1879" y="64418"/>
                    <a:pt x="2034" y="63956"/>
                  </a:cubicBezTo>
                  <a:close/>
                  <a:moveTo>
                    <a:pt x="14510" y="63956"/>
                  </a:moveTo>
                  <a:cubicBezTo>
                    <a:pt x="14510" y="64511"/>
                    <a:pt x="14480" y="65034"/>
                    <a:pt x="14480" y="65589"/>
                  </a:cubicBezTo>
                  <a:cubicBezTo>
                    <a:pt x="14449" y="66113"/>
                    <a:pt x="14418" y="66667"/>
                    <a:pt x="14356" y="67191"/>
                  </a:cubicBezTo>
                  <a:cubicBezTo>
                    <a:pt x="14326" y="67622"/>
                    <a:pt x="14264" y="68054"/>
                    <a:pt x="14202" y="68485"/>
                  </a:cubicBezTo>
                  <a:cubicBezTo>
                    <a:pt x="14079" y="69378"/>
                    <a:pt x="13925" y="70272"/>
                    <a:pt x="13740" y="71134"/>
                  </a:cubicBezTo>
                  <a:cubicBezTo>
                    <a:pt x="13494" y="72120"/>
                    <a:pt x="13247" y="73075"/>
                    <a:pt x="12939" y="74030"/>
                  </a:cubicBezTo>
                  <a:cubicBezTo>
                    <a:pt x="12477" y="75478"/>
                    <a:pt x="11892" y="76895"/>
                    <a:pt x="11183" y="78251"/>
                  </a:cubicBezTo>
                  <a:cubicBezTo>
                    <a:pt x="10721" y="79206"/>
                    <a:pt x="10167" y="80130"/>
                    <a:pt x="9581" y="80993"/>
                  </a:cubicBezTo>
                  <a:cubicBezTo>
                    <a:pt x="8780" y="82194"/>
                    <a:pt x="7887" y="83303"/>
                    <a:pt x="6901" y="84320"/>
                  </a:cubicBezTo>
                  <a:cubicBezTo>
                    <a:pt x="6069" y="85152"/>
                    <a:pt x="5176" y="85922"/>
                    <a:pt x="4190" y="86569"/>
                  </a:cubicBezTo>
                  <a:cubicBezTo>
                    <a:pt x="3512" y="87031"/>
                    <a:pt x="2804" y="87462"/>
                    <a:pt x="2064" y="87801"/>
                  </a:cubicBezTo>
                  <a:cubicBezTo>
                    <a:pt x="1387" y="88140"/>
                    <a:pt x="709" y="88386"/>
                    <a:pt x="0" y="88633"/>
                  </a:cubicBezTo>
                  <a:lnTo>
                    <a:pt x="0" y="89156"/>
                  </a:lnTo>
                  <a:cubicBezTo>
                    <a:pt x="647" y="88879"/>
                    <a:pt x="1263" y="88602"/>
                    <a:pt x="1910" y="88325"/>
                  </a:cubicBezTo>
                  <a:cubicBezTo>
                    <a:pt x="2126" y="88232"/>
                    <a:pt x="2342" y="88109"/>
                    <a:pt x="2557" y="87986"/>
                  </a:cubicBezTo>
                  <a:cubicBezTo>
                    <a:pt x="2865" y="87832"/>
                    <a:pt x="3173" y="87616"/>
                    <a:pt x="3481" y="87462"/>
                  </a:cubicBezTo>
                  <a:cubicBezTo>
                    <a:pt x="3913" y="87185"/>
                    <a:pt x="4313" y="86908"/>
                    <a:pt x="4714" y="86599"/>
                  </a:cubicBezTo>
                  <a:cubicBezTo>
                    <a:pt x="5515" y="86045"/>
                    <a:pt x="6223" y="85398"/>
                    <a:pt x="6932" y="84689"/>
                  </a:cubicBezTo>
                  <a:cubicBezTo>
                    <a:pt x="7486" y="84166"/>
                    <a:pt x="8010" y="83550"/>
                    <a:pt x="8472" y="82964"/>
                  </a:cubicBezTo>
                  <a:cubicBezTo>
                    <a:pt x="9150" y="82102"/>
                    <a:pt x="9797" y="81208"/>
                    <a:pt x="10351" y="80284"/>
                  </a:cubicBezTo>
                  <a:cubicBezTo>
                    <a:pt x="10752" y="79637"/>
                    <a:pt x="11091" y="78990"/>
                    <a:pt x="11430" y="78312"/>
                  </a:cubicBezTo>
                  <a:cubicBezTo>
                    <a:pt x="11923" y="77327"/>
                    <a:pt x="12354" y="76341"/>
                    <a:pt x="12724" y="75293"/>
                  </a:cubicBezTo>
                  <a:cubicBezTo>
                    <a:pt x="13124" y="74215"/>
                    <a:pt x="13463" y="73106"/>
                    <a:pt x="13740" y="71997"/>
                  </a:cubicBezTo>
                  <a:cubicBezTo>
                    <a:pt x="13987" y="70980"/>
                    <a:pt x="14202" y="69964"/>
                    <a:pt x="14326" y="68947"/>
                  </a:cubicBezTo>
                  <a:cubicBezTo>
                    <a:pt x="14480" y="68023"/>
                    <a:pt x="14572" y="67099"/>
                    <a:pt x="14634" y="66174"/>
                  </a:cubicBezTo>
                  <a:cubicBezTo>
                    <a:pt x="14664" y="65435"/>
                    <a:pt x="14695" y="64696"/>
                    <a:pt x="14664" y="63956"/>
                  </a:cubicBezTo>
                  <a:close/>
                  <a:moveTo>
                    <a:pt x="1602" y="92699"/>
                  </a:moveTo>
                  <a:lnTo>
                    <a:pt x="1633" y="92761"/>
                  </a:lnTo>
                  <a:cubicBezTo>
                    <a:pt x="1541" y="92853"/>
                    <a:pt x="1448" y="92915"/>
                    <a:pt x="1356" y="93007"/>
                  </a:cubicBezTo>
                  <a:cubicBezTo>
                    <a:pt x="1325" y="92915"/>
                    <a:pt x="1417" y="92915"/>
                    <a:pt x="1448" y="92853"/>
                  </a:cubicBezTo>
                  <a:cubicBezTo>
                    <a:pt x="1510" y="92792"/>
                    <a:pt x="1571" y="92761"/>
                    <a:pt x="1602" y="92699"/>
                  </a:cubicBezTo>
                  <a:close/>
                  <a:moveTo>
                    <a:pt x="986" y="93285"/>
                  </a:moveTo>
                  <a:cubicBezTo>
                    <a:pt x="1048" y="93346"/>
                    <a:pt x="1017" y="93346"/>
                    <a:pt x="986" y="93346"/>
                  </a:cubicBezTo>
                  <a:lnTo>
                    <a:pt x="986" y="93285"/>
                  </a:lnTo>
                  <a:close/>
                  <a:moveTo>
                    <a:pt x="955" y="93346"/>
                  </a:moveTo>
                  <a:lnTo>
                    <a:pt x="955" y="93346"/>
                  </a:lnTo>
                  <a:cubicBezTo>
                    <a:pt x="801" y="93531"/>
                    <a:pt x="647" y="93716"/>
                    <a:pt x="432" y="93808"/>
                  </a:cubicBezTo>
                  <a:cubicBezTo>
                    <a:pt x="432" y="93870"/>
                    <a:pt x="401" y="93901"/>
                    <a:pt x="370" y="93901"/>
                  </a:cubicBezTo>
                  <a:cubicBezTo>
                    <a:pt x="370" y="93932"/>
                    <a:pt x="339" y="93962"/>
                    <a:pt x="278" y="93962"/>
                  </a:cubicBezTo>
                  <a:cubicBezTo>
                    <a:pt x="278" y="93901"/>
                    <a:pt x="308" y="93901"/>
                    <a:pt x="339" y="93901"/>
                  </a:cubicBezTo>
                  <a:lnTo>
                    <a:pt x="370" y="93901"/>
                  </a:lnTo>
                  <a:cubicBezTo>
                    <a:pt x="339" y="93839"/>
                    <a:pt x="370" y="93808"/>
                    <a:pt x="432" y="93808"/>
                  </a:cubicBezTo>
                  <a:cubicBezTo>
                    <a:pt x="586" y="93623"/>
                    <a:pt x="740" y="93439"/>
                    <a:pt x="955" y="93346"/>
                  </a:cubicBezTo>
                  <a:close/>
                  <a:moveTo>
                    <a:pt x="278" y="93962"/>
                  </a:moveTo>
                  <a:cubicBezTo>
                    <a:pt x="278" y="93993"/>
                    <a:pt x="278" y="94024"/>
                    <a:pt x="247" y="94024"/>
                  </a:cubicBezTo>
                  <a:lnTo>
                    <a:pt x="216" y="94024"/>
                  </a:lnTo>
                  <a:lnTo>
                    <a:pt x="185" y="93993"/>
                  </a:lnTo>
                  <a:lnTo>
                    <a:pt x="278" y="93962"/>
                  </a:lnTo>
                  <a:close/>
                  <a:moveTo>
                    <a:pt x="16913" y="63956"/>
                  </a:moveTo>
                  <a:cubicBezTo>
                    <a:pt x="16913" y="64018"/>
                    <a:pt x="16913" y="64079"/>
                    <a:pt x="16913" y="64141"/>
                  </a:cubicBezTo>
                  <a:cubicBezTo>
                    <a:pt x="16913" y="64357"/>
                    <a:pt x="16913" y="64603"/>
                    <a:pt x="16913" y="64819"/>
                  </a:cubicBezTo>
                  <a:cubicBezTo>
                    <a:pt x="16913" y="65743"/>
                    <a:pt x="16852" y="66636"/>
                    <a:pt x="16790" y="67530"/>
                  </a:cubicBezTo>
                  <a:cubicBezTo>
                    <a:pt x="16728" y="68362"/>
                    <a:pt x="16605" y="69193"/>
                    <a:pt x="16482" y="70025"/>
                  </a:cubicBezTo>
                  <a:cubicBezTo>
                    <a:pt x="16297" y="71227"/>
                    <a:pt x="16020" y="72428"/>
                    <a:pt x="15712" y="73599"/>
                  </a:cubicBezTo>
                  <a:cubicBezTo>
                    <a:pt x="15219" y="75540"/>
                    <a:pt x="14541" y="77419"/>
                    <a:pt x="13709" y="79237"/>
                  </a:cubicBezTo>
                  <a:cubicBezTo>
                    <a:pt x="13278" y="80222"/>
                    <a:pt x="12785" y="81147"/>
                    <a:pt x="12231" y="82071"/>
                  </a:cubicBezTo>
                  <a:cubicBezTo>
                    <a:pt x="11645" y="83057"/>
                    <a:pt x="11029" y="83981"/>
                    <a:pt x="10321" y="84905"/>
                  </a:cubicBezTo>
                  <a:cubicBezTo>
                    <a:pt x="9581" y="85798"/>
                    <a:pt x="8811" y="86692"/>
                    <a:pt x="7979" y="87493"/>
                  </a:cubicBezTo>
                  <a:cubicBezTo>
                    <a:pt x="7209" y="88232"/>
                    <a:pt x="6377" y="88879"/>
                    <a:pt x="5546" y="89495"/>
                  </a:cubicBezTo>
                  <a:cubicBezTo>
                    <a:pt x="5299" y="89711"/>
                    <a:pt x="4991" y="89865"/>
                    <a:pt x="4714" y="90050"/>
                  </a:cubicBezTo>
                  <a:cubicBezTo>
                    <a:pt x="3882" y="90604"/>
                    <a:pt x="2989" y="91005"/>
                    <a:pt x="2095" y="91405"/>
                  </a:cubicBezTo>
                  <a:cubicBezTo>
                    <a:pt x="1725" y="91559"/>
                    <a:pt x="1325" y="91652"/>
                    <a:pt x="955" y="91775"/>
                  </a:cubicBezTo>
                  <a:cubicBezTo>
                    <a:pt x="647" y="91898"/>
                    <a:pt x="339" y="91991"/>
                    <a:pt x="0" y="92083"/>
                  </a:cubicBezTo>
                  <a:lnTo>
                    <a:pt x="0" y="94301"/>
                  </a:lnTo>
                  <a:cubicBezTo>
                    <a:pt x="339" y="94178"/>
                    <a:pt x="678" y="94024"/>
                    <a:pt x="1048" y="93870"/>
                  </a:cubicBezTo>
                  <a:cubicBezTo>
                    <a:pt x="2434" y="93192"/>
                    <a:pt x="3759" y="92422"/>
                    <a:pt x="4991" y="91498"/>
                  </a:cubicBezTo>
                  <a:cubicBezTo>
                    <a:pt x="5946" y="90789"/>
                    <a:pt x="6839" y="90019"/>
                    <a:pt x="7671" y="89156"/>
                  </a:cubicBezTo>
                  <a:cubicBezTo>
                    <a:pt x="8133" y="88725"/>
                    <a:pt x="8565" y="88232"/>
                    <a:pt x="8996" y="87739"/>
                  </a:cubicBezTo>
                  <a:cubicBezTo>
                    <a:pt x="9581" y="87062"/>
                    <a:pt x="10136" y="86353"/>
                    <a:pt x="10629" y="85644"/>
                  </a:cubicBezTo>
                  <a:cubicBezTo>
                    <a:pt x="11522" y="84381"/>
                    <a:pt x="12292" y="83087"/>
                    <a:pt x="13001" y="81763"/>
                  </a:cubicBezTo>
                  <a:cubicBezTo>
                    <a:pt x="13494" y="80808"/>
                    <a:pt x="13956" y="79822"/>
                    <a:pt x="14356" y="78836"/>
                  </a:cubicBezTo>
                  <a:cubicBezTo>
                    <a:pt x="14664" y="78128"/>
                    <a:pt x="14942" y="77419"/>
                    <a:pt x="15188" y="76680"/>
                  </a:cubicBezTo>
                  <a:cubicBezTo>
                    <a:pt x="15496" y="75817"/>
                    <a:pt x="15743" y="74954"/>
                    <a:pt x="15989" y="74092"/>
                  </a:cubicBezTo>
                  <a:cubicBezTo>
                    <a:pt x="16143" y="73383"/>
                    <a:pt x="16297" y="72705"/>
                    <a:pt x="16451" y="72028"/>
                  </a:cubicBezTo>
                  <a:cubicBezTo>
                    <a:pt x="16482" y="71874"/>
                    <a:pt x="16574" y="71812"/>
                    <a:pt x="16728" y="71781"/>
                  </a:cubicBezTo>
                  <a:cubicBezTo>
                    <a:pt x="17776" y="71566"/>
                    <a:pt x="18854" y="71350"/>
                    <a:pt x="19902" y="71103"/>
                  </a:cubicBezTo>
                  <a:cubicBezTo>
                    <a:pt x="20179" y="71042"/>
                    <a:pt x="20425" y="70949"/>
                    <a:pt x="20672" y="70857"/>
                  </a:cubicBezTo>
                  <a:cubicBezTo>
                    <a:pt x="20980" y="70765"/>
                    <a:pt x="21134" y="70549"/>
                    <a:pt x="21195" y="70241"/>
                  </a:cubicBezTo>
                  <a:cubicBezTo>
                    <a:pt x="21195" y="70087"/>
                    <a:pt x="21195" y="69933"/>
                    <a:pt x="21165" y="69748"/>
                  </a:cubicBezTo>
                  <a:cubicBezTo>
                    <a:pt x="21165" y="69625"/>
                    <a:pt x="21134" y="69502"/>
                    <a:pt x="21134" y="69378"/>
                  </a:cubicBezTo>
                  <a:cubicBezTo>
                    <a:pt x="21134" y="69255"/>
                    <a:pt x="21072" y="69132"/>
                    <a:pt x="21103" y="69009"/>
                  </a:cubicBezTo>
                  <a:lnTo>
                    <a:pt x="21103" y="69009"/>
                  </a:lnTo>
                  <a:cubicBezTo>
                    <a:pt x="21226" y="69039"/>
                    <a:pt x="21319" y="69132"/>
                    <a:pt x="21380" y="69193"/>
                  </a:cubicBezTo>
                  <a:cubicBezTo>
                    <a:pt x="21627" y="69409"/>
                    <a:pt x="21873" y="69532"/>
                    <a:pt x="22181" y="69656"/>
                  </a:cubicBezTo>
                  <a:cubicBezTo>
                    <a:pt x="22921" y="69933"/>
                    <a:pt x="23629" y="70241"/>
                    <a:pt x="24369" y="70549"/>
                  </a:cubicBezTo>
                  <a:cubicBezTo>
                    <a:pt x="24584" y="70611"/>
                    <a:pt x="24769" y="70703"/>
                    <a:pt x="24985" y="70703"/>
                  </a:cubicBezTo>
                  <a:lnTo>
                    <a:pt x="25108" y="70703"/>
                  </a:lnTo>
                  <a:cubicBezTo>
                    <a:pt x="25139" y="70672"/>
                    <a:pt x="25139" y="70672"/>
                    <a:pt x="25170" y="70672"/>
                  </a:cubicBezTo>
                  <a:cubicBezTo>
                    <a:pt x="25262" y="70672"/>
                    <a:pt x="25324" y="70734"/>
                    <a:pt x="25354" y="70826"/>
                  </a:cubicBezTo>
                  <a:cubicBezTo>
                    <a:pt x="25385" y="70919"/>
                    <a:pt x="25416" y="70980"/>
                    <a:pt x="25447" y="71042"/>
                  </a:cubicBezTo>
                  <a:cubicBezTo>
                    <a:pt x="25601" y="71442"/>
                    <a:pt x="25786" y="71812"/>
                    <a:pt x="26032" y="72182"/>
                  </a:cubicBezTo>
                  <a:cubicBezTo>
                    <a:pt x="26433" y="72767"/>
                    <a:pt x="26956" y="73198"/>
                    <a:pt x="27634" y="73383"/>
                  </a:cubicBezTo>
                  <a:cubicBezTo>
                    <a:pt x="27973" y="73476"/>
                    <a:pt x="28312" y="73506"/>
                    <a:pt x="28651" y="73506"/>
                  </a:cubicBezTo>
                  <a:cubicBezTo>
                    <a:pt x="28897" y="73506"/>
                    <a:pt x="29144" y="73476"/>
                    <a:pt x="29390" y="73445"/>
                  </a:cubicBezTo>
                  <a:cubicBezTo>
                    <a:pt x="29698" y="73383"/>
                    <a:pt x="29975" y="73322"/>
                    <a:pt x="30253" y="73260"/>
                  </a:cubicBezTo>
                  <a:lnTo>
                    <a:pt x="30253" y="65928"/>
                  </a:lnTo>
                  <a:cubicBezTo>
                    <a:pt x="30006" y="65681"/>
                    <a:pt x="29883" y="65343"/>
                    <a:pt x="29852" y="65004"/>
                  </a:cubicBezTo>
                  <a:cubicBezTo>
                    <a:pt x="29821" y="64665"/>
                    <a:pt x="29791" y="64326"/>
                    <a:pt x="29791" y="63956"/>
                  </a:cubicBezTo>
                  <a:lnTo>
                    <a:pt x="24369" y="63956"/>
                  </a:lnTo>
                  <a:cubicBezTo>
                    <a:pt x="24430" y="64357"/>
                    <a:pt x="24492" y="64757"/>
                    <a:pt x="24584" y="65158"/>
                  </a:cubicBezTo>
                  <a:cubicBezTo>
                    <a:pt x="24738" y="66051"/>
                    <a:pt x="24923" y="66975"/>
                    <a:pt x="25139" y="67869"/>
                  </a:cubicBezTo>
                  <a:cubicBezTo>
                    <a:pt x="25324" y="68731"/>
                    <a:pt x="25570" y="69563"/>
                    <a:pt x="25878" y="70395"/>
                  </a:cubicBezTo>
                  <a:cubicBezTo>
                    <a:pt x="25878" y="70487"/>
                    <a:pt x="25909" y="70549"/>
                    <a:pt x="25940" y="70611"/>
                  </a:cubicBezTo>
                  <a:cubicBezTo>
                    <a:pt x="26001" y="70641"/>
                    <a:pt x="26001" y="70734"/>
                    <a:pt x="26032" y="70795"/>
                  </a:cubicBezTo>
                  <a:cubicBezTo>
                    <a:pt x="26125" y="71011"/>
                    <a:pt x="26217" y="71258"/>
                    <a:pt x="26340" y="71504"/>
                  </a:cubicBezTo>
                  <a:cubicBezTo>
                    <a:pt x="26371" y="71566"/>
                    <a:pt x="26402" y="71627"/>
                    <a:pt x="26371" y="71720"/>
                  </a:cubicBezTo>
                  <a:lnTo>
                    <a:pt x="26309" y="71689"/>
                  </a:lnTo>
                  <a:cubicBezTo>
                    <a:pt x="26125" y="71381"/>
                    <a:pt x="25940" y="71073"/>
                    <a:pt x="25847" y="70703"/>
                  </a:cubicBezTo>
                  <a:cubicBezTo>
                    <a:pt x="25324" y="69409"/>
                    <a:pt x="24985" y="68084"/>
                    <a:pt x="24677" y="66729"/>
                  </a:cubicBezTo>
                  <a:cubicBezTo>
                    <a:pt x="24492" y="65805"/>
                    <a:pt x="24307" y="64880"/>
                    <a:pt x="24122" y="639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8"/>
            <p:cNvSpPr/>
            <p:nvPr/>
          </p:nvSpPr>
          <p:spPr>
            <a:xfrm>
              <a:off x="543300" y="2114275"/>
              <a:ext cx="1621225" cy="1245400"/>
            </a:xfrm>
            <a:custGeom>
              <a:avLst/>
              <a:gdLst/>
              <a:ahLst/>
              <a:cxnLst/>
              <a:rect l="l" t="t" r="r" b="b"/>
              <a:pathLst>
                <a:path w="64849" h="49816" extrusionOk="0">
                  <a:moveTo>
                    <a:pt x="37461" y="1540"/>
                  </a:moveTo>
                  <a:cubicBezTo>
                    <a:pt x="37523" y="1540"/>
                    <a:pt x="37554" y="1571"/>
                    <a:pt x="37585" y="1633"/>
                  </a:cubicBezTo>
                  <a:cubicBezTo>
                    <a:pt x="37585" y="1664"/>
                    <a:pt x="37585" y="1725"/>
                    <a:pt x="37585" y="1787"/>
                  </a:cubicBezTo>
                  <a:cubicBezTo>
                    <a:pt x="37554" y="1879"/>
                    <a:pt x="37523" y="1972"/>
                    <a:pt x="37492" y="2064"/>
                  </a:cubicBezTo>
                  <a:cubicBezTo>
                    <a:pt x="37585" y="2126"/>
                    <a:pt x="37585" y="2249"/>
                    <a:pt x="37585" y="2341"/>
                  </a:cubicBezTo>
                  <a:cubicBezTo>
                    <a:pt x="37585" y="2434"/>
                    <a:pt x="37492" y="2465"/>
                    <a:pt x="37431" y="2465"/>
                  </a:cubicBezTo>
                  <a:lnTo>
                    <a:pt x="37400" y="2465"/>
                  </a:lnTo>
                  <a:cubicBezTo>
                    <a:pt x="37369" y="2465"/>
                    <a:pt x="37338" y="2465"/>
                    <a:pt x="37338" y="2403"/>
                  </a:cubicBezTo>
                  <a:cubicBezTo>
                    <a:pt x="37338" y="2280"/>
                    <a:pt x="37369" y="2187"/>
                    <a:pt x="37431" y="2064"/>
                  </a:cubicBezTo>
                  <a:cubicBezTo>
                    <a:pt x="37400" y="1910"/>
                    <a:pt x="37307" y="1787"/>
                    <a:pt x="37338" y="1633"/>
                  </a:cubicBezTo>
                  <a:cubicBezTo>
                    <a:pt x="37338" y="1571"/>
                    <a:pt x="37369" y="1540"/>
                    <a:pt x="37431" y="1540"/>
                  </a:cubicBezTo>
                  <a:close/>
                  <a:moveTo>
                    <a:pt x="60074" y="1633"/>
                  </a:moveTo>
                  <a:cubicBezTo>
                    <a:pt x="59612" y="1664"/>
                    <a:pt x="59119" y="1725"/>
                    <a:pt x="58626" y="1787"/>
                  </a:cubicBezTo>
                  <a:cubicBezTo>
                    <a:pt x="58040" y="1849"/>
                    <a:pt x="57455" y="1941"/>
                    <a:pt x="56901" y="2187"/>
                  </a:cubicBezTo>
                  <a:cubicBezTo>
                    <a:pt x="56716" y="2280"/>
                    <a:pt x="56531" y="2403"/>
                    <a:pt x="56408" y="2557"/>
                  </a:cubicBezTo>
                  <a:lnTo>
                    <a:pt x="56408" y="2588"/>
                  </a:lnTo>
                  <a:lnTo>
                    <a:pt x="56439" y="2588"/>
                  </a:lnTo>
                  <a:lnTo>
                    <a:pt x="56439" y="2619"/>
                  </a:lnTo>
                  <a:lnTo>
                    <a:pt x="56469" y="2619"/>
                  </a:lnTo>
                  <a:cubicBezTo>
                    <a:pt x="56962" y="2249"/>
                    <a:pt x="57517" y="2095"/>
                    <a:pt x="58102" y="2003"/>
                  </a:cubicBezTo>
                  <a:cubicBezTo>
                    <a:pt x="58595" y="1941"/>
                    <a:pt x="59119" y="1879"/>
                    <a:pt x="59612" y="1849"/>
                  </a:cubicBezTo>
                  <a:cubicBezTo>
                    <a:pt x="59766" y="1818"/>
                    <a:pt x="59920" y="1787"/>
                    <a:pt x="60074" y="1787"/>
                  </a:cubicBezTo>
                  <a:lnTo>
                    <a:pt x="60074" y="1633"/>
                  </a:lnTo>
                  <a:close/>
                  <a:moveTo>
                    <a:pt x="39002" y="462"/>
                  </a:moveTo>
                  <a:cubicBezTo>
                    <a:pt x="39248" y="524"/>
                    <a:pt x="39464" y="647"/>
                    <a:pt x="39618" y="863"/>
                  </a:cubicBezTo>
                  <a:cubicBezTo>
                    <a:pt x="39895" y="1202"/>
                    <a:pt x="39988" y="1602"/>
                    <a:pt x="39895" y="2033"/>
                  </a:cubicBezTo>
                  <a:cubicBezTo>
                    <a:pt x="39803" y="2619"/>
                    <a:pt x="39464" y="2988"/>
                    <a:pt x="38971" y="3266"/>
                  </a:cubicBezTo>
                  <a:lnTo>
                    <a:pt x="38879" y="3266"/>
                  </a:lnTo>
                  <a:cubicBezTo>
                    <a:pt x="38817" y="3173"/>
                    <a:pt x="38817" y="3081"/>
                    <a:pt x="38848" y="2958"/>
                  </a:cubicBezTo>
                  <a:cubicBezTo>
                    <a:pt x="39002" y="2341"/>
                    <a:pt x="38940" y="1725"/>
                    <a:pt x="38940" y="1140"/>
                  </a:cubicBezTo>
                  <a:cubicBezTo>
                    <a:pt x="38909" y="955"/>
                    <a:pt x="38879" y="801"/>
                    <a:pt x="38817" y="647"/>
                  </a:cubicBezTo>
                  <a:cubicBezTo>
                    <a:pt x="38786" y="555"/>
                    <a:pt x="38879" y="462"/>
                    <a:pt x="38971" y="462"/>
                  </a:cubicBezTo>
                  <a:close/>
                  <a:moveTo>
                    <a:pt x="55607" y="3697"/>
                  </a:moveTo>
                  <a:cubicBezTo>
                    <a:pt x="55668" y="3697"/>
                    <a:pt x="55699" y="3728"/>
                    <a:pt x="55699" y="3789"/>
                  </a:cubicBezTo>
                  <a:cubicBezTo>
                    <a:pt x="55668" y="3913"/>
                    <a:pt x="55668" y="4036"/>
                    <a:pt x="55668" y="4159"/>
                  </a:cubicBezTo>
                  <a:lnTo>
                    <a:pt x="55668" y="4252"/>
                  </a:lnTo>
                  <a:cubicBezTo>
                    <a:pt x="55638" y="4621"/>
                    <a:pt x="55668" y="4683"/>
                    <a:pt x="55483" y="4683"/>
                  </a:cubicBezTo>
                  <a:lnTo>
                    <a:pt x="55175" y="4683"/>
                  </a:lnTo>
                  <a:cubicBezTo>
                    <a:pt x="54837" y="4652"/>
                    <a:pt x="54498" y="4560"/>
                    <a:pt x="54159" y="4467"/>
                  </a:cubicBezTo>
                  <a:cubicBezTo>
                    <a:pt x="54128" y="4436"/>
                    <a:pt x="54066" y="4406"/>
                    <a:pt x="54036" y="4375"/>
                  </a:cubicBezTo>
                  <a:cubicBezTo>
                    <a:pt x="53974" y="4344"/>
                    <a:pt x="53943" y="4252"/>
                    <a:pt x="54005" y="4221"/>
                  </a:cubicBezTo>
                  <a:cubicBezTo>
                    <a:pt x="54066" y="4159"/>
                    <a:pt x="54128" y="4128"/>
                    <a:pt x="54190" y="4067"/>
                  </a:cubicBezTo>
                  <a:cubicBezTo>
                    <a:pt x="54436" y="3913"/>
                    <a:pt x="54713" y="3820"/>
                    <a:pt x="54991" y="3759"/>
                  </a:cubicBezTo>
                  <a:cubicBezTo>
                    <a:pt x="55206" y="3728"/>
                    <a:pt x="55391" y="3697"/>
                    <a:pt x="55607" y="3697"/>
                  </a:cubicBezTo>
                  <a:close/>
                  <a:moveTo>
                    <a:pt x="36630" y="1849"/>
                  </a:moveTo>
                  <a:cubicBezTo>
                    <a:pt x="36753" y="1910"/>
                    <a:pt x="36876" y="1941"/>
                    <a:pt x="36999" y="2033"/>
                  </a:cubicBezTo>
                  <a:lnTo>
                    <a:pt x="36999" y="2126"/>
                  </a:lnTo>
                  <a:lnTo>
                    <a:pt x="36938" y="2126"/>
                  </a:lnTo>
                  <a:lnTo>
                    <a:pt x="36876" y="2095"/>
                  </a:lnTo>
                  <a:cubicBezTo>
                    <a:pt x="36814" y="2064"/>
                    <a:pt x="36753" y="2064"/>
                    <a:pt x="36691" y="2064"/>
                  </a:cubicBezTo>
                  <a:cubicBezTo>
                    <a:pt x="36630" y="2064"/>
                    <a:pt x="36630" y="2095"/>
                    <a:pt x="36630" y="2218"/>
                  </a:cubicBezTo>
                  <a:cubicBezTo>
                    <a:pt x="36599" y="2650"/>
                    <a:pt x="36599" y="3050"/>
                    <a:pt x="36660" y="3451"/>
                  </a:cubicBezTo>
                  <a:cubicBezTo>
                    <a:pt x="36722" y="3759"/>
                    <a:pt x="36907" y="4036"/>
                    <a:pt x="37184" y="4221"/>
                  </a:cubicBezTo>
                  <a:cubicBezTo>
                    <a:pt x="37461" y="4252"/>
                    <a:pt x="37769" y="4282"/>
                    <a:pt x="38047" y="4313"/>
                  </a:cubicBezTo>
                  <a:cubicBezTo>
                    <a:pt x="38262" y="4313"/>
                    <a:pt x="38447" y="4344"/>
                    <a:pt x="38632" y="4375"/>
                  </a:cubicBezTo>
                  <a:cubicBezTo>
                    <a:pt x="38755" y="4375"/>
                    <a:pt x="38848" y="4375"/>
                    <a:pt x="38971" y="4436"/>
                  </a:cubicBezTo>
                  <a:cubicBezTo>
                    <a:pt x="39310" y="4498"/>
                    <a:pt x="39680" y="4529"/>
                    <a:pt x="40018" y="4560"/>
                  </a:cubicBezTo>
                  <a:cubicBezTo>
                    <a:pt x="40665" y="4621"/>
                    <a:pt x="41281" y="4683"/>
                    <a:pt x="41898" y="4775"/>
                  </a:cubicBezTo>
                  <a:cubicBezTo>
                    <a:pt x="42391" y="4806"/>
                    <a:pt x="42883" y="4868"/>
                    <a:pt x="43346" y="4929"/>
                  </a:cubicBezTo>
                  <a:cubicBezTo>
                    <a:pt x="43838" y="4991"/>
                    <a:pt x="44147" y="5299"/>
                    <a:pt x="44301" y="5761"/>
                  </a:cubicBezTo>
                  <a:cubicBezTo>
                    <a:pt x="44331" y="5823"/>
                    <a:pt x="44270" y="5853"/>
                    <a:pt x="44208" y="5853"/>
                  </a:cubicBezTo>
                  <a:cubicBezTo>
                    <a:pt x="44116" y="5853"/>
                    <a:pt x="44054" y="5823"/>
                    <a:pt x="44023" y="5730"/>
                  </a:cubicBezTo>
                  <a:cubicBezTo>
                    <a:pt x="43900" y="5422"/>
                    <a:pt x="43715" y="5207"/>
                    <a:pt x="43407" y="5114"/>
                  </a:cubicBezTo>
                  <a:cubicBezTo>
                    <a:pt x="43284" y="5053"/>
                    <a:pt x="43161" y="5022"/>
                    <a:pt x="43037" y="5022"/>
                  </a:cubicBezTo>
                  <a:cubicBezTo>
                    <a:pt x="42514" y="4960"/>
                    <a:pt x="41990" y="4898"/>
                    <a:pt x="41435" y="4837"/>
                  </a:cubicBezTo>
                  <a:cubicBezTo>
                    <a:pt x="40912" y="4775"/>
                    <a:pt x="40388" y="4683"/>
                    <a:pt x="39834" y="4621"/>
                  </a:cubicBezTo>
                  <a:cubicBezTo>
                    <a:pt x="39464" y="4590"/>
                    <a:pt x="39094" y="4560"/>
                    <a:pt x="38724" y="4529"/>
                  </a:cubicBezTo>
                  <a:cubicBezTo>
                    <a:pt x="38509" y="4498"/>
                    <a:pt x="38293" y="4467"/>
                    <a:pt x="38078" y="4467"/>
                  </a:cubicBezTo>
                  <a:cubicBezTo>
                    <a:pt x="37831" y="4436"/>
                    <a:pt x="37585" y="4406"/>
                    <a:pt x="37369" y="4375"/>
                  </a:cubicBezTo>
                  <a:cubicBezTo>
                    <a:pt x="37307" y="4375"/>
                    <a:pt x="37246" y="4344"/>
                    <a:pt x="37184" y="4313"/>
                  </a:cubicBezTo>
                  <a:cubicBezTo>
                    <a:pt x="36691" y="4221"/>
                    <a:pt x="36506" y="3851"/>
                    <a:pt x="36414" y="3420"/>
                  </a:cubicBezTo>
                  <a:cubicBezTo>
                    <a:pt x="36322" y="3019"/>
                    <a:pt x="36352" y="2588"/>
                    <a:pt x="36352" y="2157"/>
                  </a:cubicBezTo>
                  <a:cubicBezTo>
                    <a:pt x="36352" y="2095"/>
                    <a:pt x="36352" y="2064"/>
                    <a:pt x="36352" y="2003"/>
                  </a:cubicBezTo>
                  <a:cubicBezTo>
                    <a:pt x="36383" y="1910"/>
                    <a:pt x="36445" y="1849"/>
                    <a:pt x="36537" y="1849"/>
                  </a:cubicBezTo>
                  <a:close/>
                  <a:moveTo>
                    <a:pt x="44301" y="6008"/>
                  </a:moveTo>
                  <a:lnTo>
                    <a:pt x="44270" y="6038"/>
                  </a:lnTo>
                  <a:cubicBezTo>
                    <a:pt x="44239" y="6069"/>
                    <a:pt x="44177" y="6100"/>
                    <a:pt x="44116" y="6131"/>
                  </a:cubicBezTo>
                  <a:lnTo>
                    <a:pt x="44054" y="6069"/>
                  </a:lnTo>
                  <a:lnTo>
                    <a:pt x="44085" y="6038"/>
                  </a:lnTo>
                  <a:cubicBezTo>
                    <a:pt x="44116" y="6008"/>
                    <a:pt x="44147" y="6008"/>
                    <a:pt x="44177" y="6008"/>
                  </a:cubicBezTo>
                  <a:close/>
                  <a:moveTo>
                    <a:pt x="46858" y="5977"/>
                  </a:moveTo>
                  <a:cubicBezTo>
                    <a:pt x="46950" y="5977"/>
                    <a:pt x="47042" y="6008"/>
                    <a:pt x="47135" y="6038"/>
                  </a:cubicBezTo>
                  <a:lnTo>
                    <a:pt x="47135" y="6100"/>
                  </a:lnTo>
                  <a:lnTo>
                    <a:pt x="47135" y="6131"/>
                  </a:lnTo>
                  <a:cubicBezTo>
                    <a:pt x="46950" y="6254"/>
                    <a:pt x="46827" y="6470"/>
                    <a:pt x="46642" y="6593"/>
                  </a:cubicBezTo>
                  <a:lnTo>
                    <a:pt x="46642" y="6654"/>
                  </a:lnTo>
                  <a:lnTo>
                    <a:pt x="46611" y="6654"/>
                  </a:lnTo>
                  <a:lnTo>
                    <a:pt x="46642" y="6593"/>
                  </a:lnTo>
                  <a:cubicBezTo>
                    <a:pt x="46642" y="6500"/>
                    <a:pt x="46642" y="6408"/>
                    <a:pt x="46642" y="6316"/>
                  </a:cubicBezTo>
                  <a:cubicBezTo>
                    <a:pt x="46673" y="6223"/>
                    <a:pt x="46611" y="6069"/>
                    <a:pt x="46704" y="6008"/>
                  </a:cubicBezTo>
                  <a:cubicBezTo>
                    <a:pt x="46765" y="5977"/>
                    <a:pt x="46796" y="5977"/>
                    <a:pt x="46858" y="5977"/>
                  </a:cubicBezTo>
                  <a:close/>
                  <a:moveTo>
                    <a:pt x="43900" y="7086"/>
                  </a:moveTo>
                  <a:lnTo>
                    <a:pt x="43992" y="7209"/>
                  </a:lnTo>
                  <a:cubicBezTo>
                    <a:pt x="43992" y="7240"/>
                    <a:pt x="44023" y="7271"/>
                    <a:pt x="43962" y="7301"/>
                  </a:cubicBezTo>
                  <a:lnTo>
                    <a:pt x="43931" y="7301"/>
                  </a:lnTo>
                  <a:cubicBezTo>
                    <a:pt x="43900" y="7301"/>
                    <a:pt x="43869" y="7240"/>
                    <a:pt x="43900" y="7209"/>
                  </a:cubicBezTo>
                  <a:cubicBezTo>
                    <a:pt x="43900" y="7178"/>
                    <a:pt x="43900" y="7147"/>
                    <a:pt x="43900" y="7086"/>
                  </a:cubicBezTo>
                  <a:close/>
                  <a:moveTo>
                    <a:pt x="45933" y="5915"/>
                  </a:moveTo>
                  <a:lnTo>
                    <a:pt x="45933" y="5915"/>
                  </a:lnTo>
                  <a:cubicBezTo>
                    <a:pt x="45748" y="6162"/>
                    <a:pt x="45656" y="6223"/>
                    <a:pt x="45440" y="6285"/>
                  </a:cubicBezTo>
                  <a:cubicBezTo>
                    <a:pt x="45256" y="6346"/>
                    <a:pt x="45071" y="6408"/>
                    <a:pt x="44917" y="6500"/>
                  </a:cubicBezTo>
                  <a:cubicBezTo>
                    <a:pt x="44763" y="6562"/>
                    <a:pt x="44639" y="6654"/>
                    <a:pt x="44639" y="6839"/>
                  </a:cubicBezTo>
                  <a:cubicBezTo>
                    <a:pt x="44639" y="7024"/>
                    <a:pt x="44793" y="7209"/>
                    <a:pt x="44978" y="7271"/>
                  </a:cubicBezTo>
                  <a:lnTo>
                    <a:pt x="45040" y="7271"/>
                  </a:lnTo>
                  <a:cubicBezTo>
                    <a:pt x="45102" y="7271"/>
                    <a:pt x="45194" y="7209"/>
                    <a:pt x="45256" y="7178"/>
                  </a:cubicBezTo>
                  <a:cubicBezTo>
                    <a:pt x="45410" y="7055"/>
                    <a:pt x="45564" y="6901"/>
                    <a:pt x="45718" y="6778"/>
                  </a:cubicBezTo>
                  <a:cubicBezTo>
                    <a:pt x="45810" y="6685"/>
                    <a:pt x="45933" y="6593"/>
                    <a:pt x="46087" y="6531"/>
                  </a:cubicBezTo>
                  <a:lnTo>
                    <a:pt x="46087" y="6531"/>
                  </a:lnTo>
                  <a:cubicBezTo>
                    <a:pt x="46057" y="7055"/>
                    <a:pt x="45995" y="7486"/>
                    <a:pt x="45964" y="7948"/>
                  </a:cubicBezTo>
                  <a:lnTo>
                    <a:pt x="45933" y="8072"/>
                  </a:lnTo>
                  <a:cubicBezTo>
                    <a:pt x="45903" y="8133"/>
                    <a:pt x="45872" y="8164"/>
                    <a:pt x="45841" y="8164"/>
                  </a:cubicBezTo>
                  <a:lnTo>
                    <a:pt x="45779" y="8164"/>
                  </a:lnTo>
                  <a:cubicBezTo>
                    <a:pt x="45718" y="8133"/>
                    <a:pt x="45625" y="8102"/>
                    <a:pt x="45533" y="8072"/>
                  </a:cubicBezTo>
                  <a:cubicBezTo>
                    <a:pt x="45348" y="7979"/>
                    <a:pt x="45163" y="7918"/>
                    <a:pt x="44948" y="7918"/>
                  </a:cubicBezTo>
                  <a:cubicBezTo>
                    <a:pt x="44701" y="7918"/>
                    <a:pt x="44516" y="7794"/>
                    <a:pt x="44424" y="7579"/>
                  </a:cubicBezTo>
                  <a:cubicBezTo>
                    <a:pt x="44270" y="7240"/>
                    <a:pt x="44054" y="6963"/>
                    <a:pt x="43808" y="6654"/>
                  </a:cubicBezTo>
                  <a:cubicBezTo>
                    <a:pt x="43900" y="6439"/>
                    <a:pt x="44085" y="6316"/>
                    <a:pt x="44301" y="6223"/>
                  </a:cubicBezTo>
                  <a:cubicBezTo>
                    <a:pt x="44516" y="6131"/>
                    <a:pt x="44763" y="6069"/>
                    <a:pt x="44978" y="6038"/>
                  </a:cubicBezTo>
                  <a:cubicBezTo>
                    <a:pt x="45286" y="5977"/>
                    <a:pt x="45625" y="5946"/>
                    <a:pt x="45933" y="5915"/>
                  </a:cubicBezTo>
                  <a:close/>
                  <a:moveTo>
                    <a:pt x="46457" y="5792"/>
                  </a:moveTo>
                  <a:cubicBezTo>
                    <a:pt x="46519" y="5946"/>
                    <a:pt x="46519" y="6100"/>
                    <a:pt x="46488" y="6254"/>
                  </a:cubicBezTo>
                  <a:cubicBezTo>
                    <a:pt x="46457" y="6778"/>
                    <a:pt x="46395" y="7332"/>
                    <a:pt x="46334" y="7887"/>
                  </a:cubicBezTo>
                  <a:cubicBezTo>
                    <a:pt x="46303" y="8010"/>
                    <a:pt x="46365" y="8164"/>
                    <a:pt x="46180" y="8226"/>
                  </a:cubicBezTo>
                  <a:cubicBezTo>
                    <a:pt x="46057" y="8102"/>
                    <a:pt x="46118" y="7979"/>
                    <a:pt x="46149" y="7856"/>
                  </a:cubicBezTo>
                  <a:cubicBezTo>
                    <a:pt x="46211" y="7301"/>
                    <a:pt x="46272" y="6716"/>
                    <a:pt x="46334" y="6162"/>
                  </a:cubicBezTo>
                  <a:cubicBezTo>
                    <a:pt x="46365" y="6038"/>
                    <a:pt x="46395" y="5915"/>
                    <a:pt x="46457" y="5792"/>
                  </a:cubicBezTo>
                  <a:close/>
                  <a:moveTo>
                    <a:pt x="46549" y="7425"/>
                  </a:moveTo>
                  <a:lnTo>
                    <a:pt x="46642" y="7486"/>
                  </a:lnTo>
                  <a:cubicBezTo>
                    <a:pt x="46734" y="7702"/>
                    <a:pt x="46919" y="7887"/>
                    <a:pt x="47135" y="8010"/>
                  </a:cubicBezTo>
                  <a:cubicBezTo>
                    <a:pt x="47166" y="8010"/>
                    <a:pt x="47227" y="8041"/>
                    <a:pt x="47166" y="8072"/>
                  </a:cubicBezTo>
                  <a:cubicBezTo>
                    <a:pt x="47012" y="8164"/>
                    <a:pt x="46888" y="8287"/>
                    <a:pt x="46704" y="8318"/>
                  </a:cubicBezTo>
                  <a:lnTo>
                    <a:pt x="46642" y="8318"/>
                  </a:lnTo>
                  <a:cubicBezTo>
                    <a:pt x="46488" y="8318"/>
                    <a:pt x="46426" y="8256"/>
                    <a:pt x="46457" y="8164"/>
                  </a:cubicBezTo>
                  <a:cubicBezTo>
                    <a:pt x="46457" y="7948"/>
                    <a:pt x="46488" y="7733"/>
                    <a:pt x="46519" y="7486"/>
                  </a:cubicBezTo>
                  <a:lnTo>
                    <a:pt x="46549" y="7425"/>
                  </a:lnTo>
                  <a:close/>
                  <a:moveTo>
                    <a:pt x="53358" y="3112"/>
                  </a:moveTo>
                  <a:lnTo>
                    <a:pt x="53358" y="3112"/>
                  </a:lnTo>
                  <a:cubicBezTo>
                    <a:pt x="53296" y="3142"/>
                    <a:pt x="53265" y="3173"/>
                    <a:pt x="53204" y="3235"/>
                  </a:cubicBezTo>
                  <a:cubicBezTo>
                    <a:pt x="53111" y="3327"/>
                    <a:pt x="53142" y="3451"/>
                    <a:pt x="53265" y="3512"/>
                  </a:cubicBezTo>
                  <a:cubicBezTo>
                    <a:pt x="53327" y="3512"/>
                    <a:pt x="53358" y="3512"/>
                    <a:pt x="53419" y="3543"/>
                  </a:cubicBezTo>
                  <a:cubicBezTo>
                    <a:pt x="53573" y="3574"/>
                    <a:pt x="53727" y="3605"/>
                    <a:pt x="53882" y="3759"/>
                  </a:cubicBezTo>
                  <a:cubicBezTo>
                    <a:pt x="53697" y="3728"/>
                    <a:pt x="53573" y="3697"/>
                    <a:pt x="53450" y="3666"/>
                  </a:cubicBezTo>
                  <a:cubicBezTo>
                    <a:pt x="53358" y="3635"/>
                    <a:pt x="53296" y="3635"/>
                    <a:pt x="53235" y="3635"/>
                  </a:cubicBezTo>
                  <a:cubicBezTo>
                    <a:pt x="52865" y="3635"/>
                    <a:pt x="52495" y="3851"/>
                    <a:pt x="52341" y="4159"/>
                  </a:cubicBezTo>
                  <a:cubicBezTo>
                    <a:pt x="52218" y="4313"/>
                    <a:pt x="52249" y="4467"/>
                    <a:pt x="52372" y="4621"/>
                  </a:cubicBezTo>
                  <a:cubicBezTo>
                    <a:pt x="52526" y="4775"/>
                    <a:pt x="52680" y="4868"/>
                    <a:pt x="52865" y="4929"/>
                  </a:cubicBezTo>
                  <a:cubicBezTo>
                    <a:pt x="53450" y="5114"/>
                    <a:pt x="54005" y="5299"/>
                    <a:pt x="54621" y="5299"/>
                  </a:cubicBezTo>
                  <a:lnTo>
                    <a:pt x="54652" y="5299"/>
                  </a:lnTo>
                  <a:cubicBezTo>
                    <a:pt x="54960" y="5299"/>
                    <a:pt x="55268" y="5422"/>
                    <a:pt x="55545" y="5515"/>
                  </a:cubicBezTo>
                  <a:cubicBezTo>
                    <a:pt x="55607" y="5545"/>
                    <a:pt x="55638" y="5576"/>
                    <a:pt x="55668" y="5669"/>
                  </a:cubicBezTo>
                  <a:cubicBezTo>
                    <a:pt x="55668" y="5853"/>
                    <a:pt x="55668" y="6008"/>
                    <a:pt x="55453" y="6100"/>
                  </a:cubicBezTo>
                  <a:cubicBezTo>
                    <a:pt x="55206" y="6192"/>
                    <a:pt x="55021" y="6346"/>
                    <a:pt x="54775" y="6470"/>
                  </a:cubicBezTo>
                  <a:cubicBezTo>
                    <a:pt x="54313" y="6747"/>
                    <a:pt x="53912" y="7117"/>
                    <a:pt x="53543" y="7548"/>
                  </a:cubicBezTo>
                  <a:cubicBezTo>
                    <a:pt x="53481" y="7640"/>
                    <a:pt x="53419" y="7733"/>
                    <a:pt x="53296" y="7794"/>
                  </a:cubicBezTo>
                  <a:cubicBezTo>
                    <a:pt x="52896" y="7948"/>
                    <a:pt x="52618" y="8256"/>
                    <a:pt x="52434" y="8626"/>
                  </a:cubicBezTo>
                  <a:cubicBezTo>
                    <a:pt x="52310" y="8811"/>
                    <a:pt x="52187" y="8873"/>
                    <a:pt x="51971" y="8934"/>
                  </a:cubicBezTo>
                  <a:cubicBezTo>
                    <a:pt x="51448" y="9057"/>
                    <a:pt x="50893" y="9211"/>
                    <a:pt x="50370" y="9366"/>
                  </a:cubicBezTo>
                  <a:cubicBezTo>
                    <a:pt x="50277" y="9396"/>
                    <a:pt x="50215" y="9396"/>
                    <a:pt x="50154" y="9396"/>
                  </a:cubicBezTo>
                  <a:cubicBezTo>
                    <a:pt x="50061" y="9396"/>
                    <a:pt x="49969" y="9396"/>
                    <a:pt x="49877" y="9335"/>
                  </a:cubicBezTo>
                  <a:cubicBezTo>
                    <a:pt x="49630" y="9211"/>
                    <a:pt x="49322" y="9119"/>
                    <a:pt x="49045" y="9057"/>
                  </a:cubicBezTo>
                  <a:cubicBezTo>
                    <a:pt x="48952" y="9057"/>
                    <a:pt x="48922" y="8996"/>
                    <a:pt x="48952" y="8934"/>
                  </a:cubicBezTo>
                  <a:cubicBezTo>
                    <a:pt x="48983" y="8780"/>
                    <a:pt x="49014" y="8626"/>
                    <a:pt x="49076" y="8503"/>
                  </a:cubicBezTo>
                  <a:cubicBezTo>
                    <a:pt x="49199" y="8010"/>
                    <a:pt x="49353" y="7517"/>
                    <a:pt x="49415" y="6993"/>
                  </a:cubicBezTo>
                  <a:cubicBezTo>
                    <a:pt x="49445" y="6778"/>
                    <a:pt x="49569" y="6562"/>
                    <a:pt x="49692" y="6377"/>
                  </a:cubicBezTo>
                  <a:cubicBezTo>
                    <a:pt x="50277" y="5669"/>
                    <a:pt x="50862" y="4929"/>
                    <a:pt x="51479" y="4252"/>
                  </a:cubicBezTo>
                  <a:cubicBezTo>
                    <a:pt x="51787" y="3943"/>
                    <a:pt x="52095" y="3666"/>
                    <a:pt x="52464" y="3451"/>
                  </a:cubicBezTo>
                  <a:cubicBezTo>
                    <a:pt x="52711" y="3266"/>
                    <a:pt x="53019" y="3142"/>
                    <a:pt x="53358" y="3112"/>
                  </a:cubicBezTo>
                  <a:close/>
                  <a:moveTo>
                    <a:pt x="39495" y="10043"/>
                  </a:moveTo>
                  <a:cubicBezTo>
                    <a:pt x="39556" y="10043"/>
                    <a:pt x="39587" y="10074"/>
                    <a:pt x="39587" y="10136"/>
                  </a:cubicBezTo>
                  <a:cubicBezTo>
                    <a:pt x="39587" y="10290"/>
                    <a:pt x="39556" y="10351"/>
                    <a:pt x="39433" y="10382"/>
                  </a:cubicBezTo>
                  <a:lnTo>
                    <a:pt x="39310" y="10382"/>
                  </a:lnTo>
                  <a:cubicBezTo>
                    <a:pt x="39187" y="10382"/>
                    <a:pt x="39156" y="10351"/>
                    <a:pt x="39156" y="10259"/>
                  </a:cubicBezTo>
                  <a:cubicBezTo>
                    <a:pt x="39156" y="10136"/>
                    <a:pt x="39156" y="10074"/>
                    <a:pt x="39279" y="10074"/>
                  </a:cubicBezTo>
                  <a:lnTo>
                    <a:pt x="39371" y="10043"/>
                  </a:lnTo>
                  <a:close/>
                  <a:moveTo>
                    <a:pt x="54005" y="9335"/>
                  </a:moveTo>
                  <a:cubicBezTo>
                    <a:pt x="54683" y="9396"/>
                    <a:pt x="55237" y="9643"/>
                    <a:pt x="55638" y="10228"/>
                  </a:cubicBezTo>
                  <a:cubicBezTo>
                    <a:pt x="55668" y="10290"/>
                    <a:pt x="55699" y="10382"/>
                    <a:pt x="55668" y="10444"/>
                  </a:cubicBezTo>
                  <a:cubicBezTo>
                    <a:pt x="55453" y="10906"/>
                    <a:pt x="55237" y="11368"/>
                    <a:pt x="55021" y="11830"/>
                  </a:cubicBezTo>
                  <a:cubicBezTo>
                    <a:pt x="54837" y="11676"/>
                    <a:pt x="54683" y="11522"/>
                    <a:pt x="54467" y="11368"/>
                  </a:cubicBezTo>
                  <a:cubicBezTo>
                    <a:pt x="54282" y="11245"/>
                    <a:pt x="54036" y="11152"/>
                    <a:pt x="53820" y="11060"/>
                  </a:cubicBezTo>
                  <a:cubicBezTo>
                    <a:pt x="53635" y="10937"/>
                    <a:pt x="53389" y="10967"/>
                    <a:pt x="53173" y="10813"/>
                  </a:cubicBezTo>
                  <a:cubicBezTo>
                    <a:pt x="53389" y="10351"/>
                    <a:pt x="53635" y="9889"/>
                    <a:pt x="53851" y="9427"/>
                  </a:cubicBezTo>
                  <a:cubicBezTo>
                    <a:pt x="53882" y="9366"/>
                    <a:pt x="53912" y="9335"/>
                    <a:pt x="53974" y="9335"/>
                  </a:cubicBezTo>
                  <a:close/>
                  <a:moveTo>
                    <a:pt x="48336" y="11614"/>
                  </a:moveTo>
                  <a:cubicBezTo>
                    <a:pt x="48429" y="11614"/>
                    <a:pt x="48490" y="11676"/>
                    <a:pt x="48490" y="11768"/>
                  </a:cubicBezTo>
                  <a:cubicBezTo>
                    <a:pt x="48459" y="12231"/>
                    <a:pt x="48305" y="12662"/>
                    <a:pt x="48028" y="13062"/>
                  </a:cubicBezTo>
                  <a:cubicBezTo>
                    <a:pt x="47813" y="12878"/>
                    <a:pt x="47689" y="12631"/>
                    <a:pt x="47535" y="12415"/>
                  </a:cubicBezTo>
                  <a:cubicBezTo>
                    <a:pt x="47474" y="12354"/>
                    <a:pt x="47443" y="12292"/>
                    <a:pt x="47474" y="12200"/>
                  </a:cubicBezTo>
                  <a:cubicBezTo>
                    <a:pt x="47504" y="12046"/>
                    <a:pt x="47535" y="11861"/>
                    <a:pt x="47566" y="11707"/>
                  </a:cubicBezTo>
                  <a:cubicBezTo>
                    <a:pt x="47751" y="11645"/>
                    <a:pt x="47967" y="11614"/>
                    <a:pt x="48182" y="11614"/>
                  </a:cubicBezTo>
                  <a:close/>
                  <a:moveTo>
                    <a:pt x="47381" y="12539"/>
                  </a:moveTo>
                  <a:lnTo>
                    <a:pt x="47381" y="12539"/>
                  </a:lnTo>
                  <a:cubicBezTo>
                    <a:pt x="47412" y="12816"/>
                    <a:pt x="47320" y="13155"/>
                    <a:pt x="47135" y="13432"/>
                  </a:cubicBezTo>
                  <a:cubicBezTo>
                    <a:pt x="47135" y="13432"/>
                    <a:pt x="47104" y="13463"/>
                    <a:pt x="47104" y="13463"/>
                  </a:cubicBezTo>
                  <a:cubicBezTo>
                    <a:pt x="47104" y="13463"/>
                    <a:pt x="47104" y="13432"/>
                    <a:pt x="47135" y="13432"/>
                  </a:cubicBezTo>
                  <a:cubicBezTo>
                    <a:pt x="47196" y="13216"/>
                    <a:pt x="47258" y="12970"/>
                    <a:pt x="47320" y="12754"/>
                  </a:cubicBezTo>
                  <a:cubicBezTo>
                    <a:pt x="47350" y="12662"/>
                    <a:pt x="47320" y="12600"/>
                    <a:pt x="47381" y="12539"/>
                  </a:cubicBezTo>
                  <a:close/>
                  <a:moveTo>
                    <a:pt x="52834" y="10998"/>
                  </a:moveTo>
                  <a:cubicBezTo>
                    <a:pt x="53358" y="10998"/>
                    <a:pt x="53851" y="11183"/>
                    <a:pt x="54313" y="11430"/>
                  </a:cubicBezTo>
                  <a:cubicBezTo>
                    <a:pt x="54713" y="11676"/>
                    <a:pt x="55021" y="11953"/>
                    <a:pt x="55268" y="12354"/>
                  </a:cubicBezTo>
                  <a:cubicBezTo>
                    <a:pt x="55329" y="12415"/>
                    <a:pt x="55329" y="12508"/>
                    <a:pt x="55299" y="12600"/>
                  </a:cubicBezTo>
                  <a:cubicBezTo>
                    <a:pt x="55175" y="12878"/>
                    <a:pt x="55052" y="13155"/>
                    <a:pt x="54929" y="13463"/>
                  </a:cubicBezTo>
                  <a:cubicBezTo>
                    <a:pt x="54251" y="12508"/>
                    <a:pt x="53327" y="12046"/>
                    <a:pt x="52187" y="11922"/>
                  </a:cubicBezTo>
                  <a:cubicBezTo>
                    <a:pt x="52310" y="11645"/>
                    <a:pt x="52464" y="11399"/>
                    <a:pt x="52557" y="11152"/>
                  </a:cubicBezTo>
                  <a:cubicBezTo>
                    <a:pt x="52618" y="11029"/>
                    <a:pt x="52680" y="10998"/>
                    <a:pt x="52803" y="10998"/>
                  </a:cubicBezTo>
                  <a:close/>
                  <a:moveTo>
                    <a:pt x="47104" y="13463"/>
                  </a:moveTo>
                  <a:cubicBezTo>
                    <a:pt x="47104" y="13524"/>
                    <a:pt x="47135" y="13586"/>
                    <a:pt x="47042" y="13617"/>
                  </a:cubicBezTo>
                  <a:cubicBezTo>
                    <a:pt x="47042" y="13555"/>
                    <a:pt x="47042" y="13494"/>
                    <a:pt x="47104" y="13463"/>
                  </a:cubicBezTo>
                  <a:close/>
                  <a:moveTo>
                    <a:pt x="47042" y="13617"/>
                  </a:moveTo>
                  <a:cubicBezTo>
                    <a:pt x="47042" y="13678"/>
                    <a:pt x="47042" y="13740"/>
                    <a:pt x="46950" y="13771"/>
                  </a:cubicBezTo>
                  <a:cubicBezTo>
                    <a:pt x="46950" y="13709"/>
                    <a:pt x="46981" y="13648"/>
                    <a:pt x="47042" y="13617"/>
                  </a:cubicBezTo>
                  <a:close/>
                  <a:moveTo>
                    <a:pt x="46950" y="13771"/>
                  </a:moveTo>
                  <a:cubicBezTo>
                    <a:pt x="46950" y="13863"/>
                    <a:pt x="46981" y="13956"/>
                    <a:pt x="46888" y="13987"/>
                  </a:cubicBezTo>
                  <a:cubicBezTo>
                    <a:pt x="46888" y="13925"/>
                    <a:pt x="46888" y="13833"/>
                    <a:pt x="46950" y="13771"/>
                  </a:cubicBezTo>
                  <a:close/>
                  <a:moveTo>
                    <a:pt x="46888" y="14017"/>
                  </a:moveTo>
                  <a:cubicBezTo>
                    <a:pt x="46888" y="14048"/>
                    <a:pt x="46888" y="14110"/>
                    <a:pt x="46796" y="14141"/>
                  </a:cubicBezTo>
                  <a:cubicBezTo>
                    <a:pt x="46827" y="14079"/>
                    <a:pt x="46796" y="14017"/>
                    <a:pt x="46888" y="14017"/>
                  </a:cubicBezTo>
                  <a:close/>
                  <a:moveTo>
                    <a:pt x="46796" y="14171"/>
                  </a:moveTo>
                  <a:cubicBezTo>
                    <a:pt x="46796" y="14202"/>
                    <a:pt x="46796" y="14264"/>
                    <a:pt x="46734" y="14295"/>
                  </a:cubicBezTo>
                  <a:cubicBezTo>
                    <a:pt x="46734" y="14264"/>
                    <a:pt x="46734" y="14202"/>
                    <a:pt x="46796" y="14171"/>
                  </a:cubicBezTo>
                  <a:close/>
                  <a:moveTo>
                    <a:pt x="46734" y="14325"/>
                  </a:moveTo>
                  <a:cubicBezTo>
                    <a:pt x="46734" y="14387"/>
                    <a:pt x="46704" y="14418"/>
                    <a:pt x="46673" y="14449"/>
                  </a:cubicBezTo>
                  <a:cubicBezTo>
                    <a:pt x="46673" y="14449"/>
                    <a:pt x="46673" y="14479"/>
                    <a:pt x="46673" y="14479"/>
                  </a:cubicBezTo>
                  <a:lnTo>
                    <a:pt x="46642" y="14479"/>
                  </a:lnTo>
                  <a:cubicBezTo>
                    <a:pt x="46642" y="14510"/>
                    <a:pt x="46611" y="14541"/>
                    <a:pt x="46580" y="14541"/>
                  </a:cubicBezTo>
                  <a:cubicBezTo>
                    <a:pt x="46580" y="14510"/>
                    <a:pt x="46611" y="14479"/>
                    <a:pt x="46642" y="14479"/>
                  </a:cubicBezTo>
                  <a:cubicBezTo>
                    <a:pt x="46642" y="14479"/>
                    <a:pt x="46642" y="14479"/>
                    <a:pt x="46642" y="14449"/>
                  </a:cubicBezTo>
                  <a:lnTo>
                    <a:pt x="46673" y="14449"/>
                  </a:lnTo>
                  <a:cubicBezTo>
                    <a:pt x="46673" y="14387"/>
                    <a:pt x="46673" y="14356"/>
                    <a:pt x="46734" y="14325"/>
                  </a:cubicBezTo>
                  <a:close/>
                  <a:moveTo>
                    <a:pt x="46580" y="14541"/>
                  </a:moveTo>
                  <a:lnTo>
                    <a:pt x="46580" y="14541"/>
                  </a:lnTo>
                  <a:cubicBezTo>
                    <a:pt x="46549" y="14603"/>
                    <a:pt x="46549" y="14664"/>
                    <a:pt x="46519" y="14695"/>
                  </a:cubicBezTo>
                  <a:cubicBezTo>
                    <a:pt x="46519" y="14634"/>
                    <a:pt x="46519" y="14572"/>
                    <a:pt x="46580" y="14541"/>
                  </a:cubicBezTo>
                  <a:close/>
                  <a:moveTo>
                    <a:pt x="46488" y="14695"/>
                  </a:moveTo>
                  <a:cubicBezTo>
                    <a:pt x="46488" y="14726"/>
                    <a:pt x="46457" y="14757"/>
                    <a:pt x="46426" y="14757"/>
                  </a:cubicBezTo>
                  <a:lnTo>
                    <a:pt x="46426" y="14788"/>
                  </a:lnTo>
                  <a:lnTo>
                    <a:pt x="46395" y="14849"/>
                  </a:lnTo>
                  <a:lnTo>
                    <a:pt x="46426" y="14757"/>
                  </a:lnTo>
                  <a:lnTo>
                    <a:pt x="46488" y="14695"/>
                  </a:lnTo>
                  <a:close/>
                  <a:moveTo>
                    <a:pt x="48798" y="11368"/>
                  </a:moveTo>
                  <a:lnTo>
                    <a:pt x="48860" y="11399"/>
                  </a:lnTo>
                  <a:cubicBezTo>
                    <a:pt x="48922" y="11584"/>
                    <a:pt x="49014" y="11707"/>
                    <a:pt x="49168" y="11799"/>
                  </a:cubicBezTo>
                  <a:cubicBezTo>
                    <a:pt x="49384" y="11922"/>
                    <a:pt x="49569" y="12077"/>
                    <a:pt x="49753" y="12169"/>
                  </a:cubicBezTo>
                  <a:cubicBezTo>
                    <a:pt x="49907" y="12261"/>
                    <a:pt x="49938" y="12385"/>
                    <a:pt x="49969" y="12539"/>
                  </a:cubicBezTo>
                  <a:cubicBezTo>
                    <a:pt x="50000" y="12939"/>
                    <a:pt x="49969" y="13309"/>
                    <a:pt x="49877" y="13709"/>
                  </a:cubicBezTo>
                  <a:cubicBezTo>
                    <a:pt x="49753" y="14079"/>
                    <a:pt x="49630" y="14449"/>
                    <a:pt x="49507" y="14849"/>
                  </a:cubicBezTo>
                  <a:cubicBezTo>
                    <a:pt x="49476" y="14911"/>
                    <a:pt x="49445" y="15003"/>
                    <a:pt x="49353" y="15065"/>
                  </a:cubicBezTo>
                  <a:cubicBezTo>
                    <a:pt x="49014" y="14880"/>
                    <a:pt x="48675" y="14664"/>
                    <a:pt x="48367" y="14418"/>
                  </a:cubicBezTo>
                  <a:cubicBezTo>
                    <a:pt x="48090" y="14171"/>
                    <a:pt x="48059" y="13863"/>
                    <a:pt x="48121" y="13555"/>
                  </a:cubicBezTo>
                  <a:cubicBezTo>
                    <a:pt x="48151" y="13432"/>
                    <a:pt x="48213" y="13340"/>
                    <a:pt x="48244" y="13216"/>
                  </a:cubicBezTo>
                  <a:cubicBezTo>
                    <a:pt x="48244" y="13186"/>
                    <a:pt x="48244" y="13155"/>
                    <a:pt x="48305" y="13124"/>
                  </a:cubicBezTo>
                  <a:lnTo>
                    <a:pt x="48336" y="13062"/>
                  </a:lnTo>
                  <a:cubicBezTo>
                    <a:pt x="48336" y="13032"/>
                    <a:pt x="48336" y="13001"/>
                    <a:pt x="48367" y="12970"/>
                  </a:cubicBezTo>
                  <a:lnTo>
                    <a:pt x="48398" y="12908"/>
                  </a:lnTo>
                  <a:cubicBezTo>
                    <a:pt x="48398" y="12878"/>
                    <a:pt x="48398" y="12847"/>
                    <a:pt x="48459" y="12816"/>
                  </a:cubicBezTo>
                  <a:lnTo>
                    <a:pt x="48521" y="12693"/>
                  </a:lnTo>
                  <a:cubicBezTo>
                    <a:pt x="48490" y="12662"/>
                    <a:pt x="48521" y="12631"/>
                    <a:pt x="48552" y="12600"/>
                  </a:cubicBezTo>
                  <a:cubicBezTo>
                    <a:pt x="48583" y="12539"/>
                    <a:pt x="48614" y="12446"/>
                    <a:pt x="48644" y="12385"/>
                  </a:cubicBezTo>
                  <a:cubicBezTo>
                    <a:pt x="48644" y="12323"/>
                    <a:pt x="48644" y="12292"/>
                    <a:pt x="48675" y="12292"/>
                  </a:cubicBezTo>
                  <a:cubicBezTo>
                    <a:pt x="48737" y="11984"/>
                    <a:pt x="48829" y="11676"/>
                    <a:pt x="48798" y="11368"/>
                  </a:cubicBezTo>
                  <a:close/>
                  <a:moveTo>
                    <a:pt x="45594" y="8626"/>
                  </a:moveTo>
                  <a:cubicBezTo>
                    <a:pt x="45748" y="8719"/>
                    <a:pt x="45933" y="8780"/>
                    <a:pt x="46057" y="8903"/>
                  </a:cubicBezTo>
                  <a:cubicBezTo>
                    <a:pt x="46241" y="9057"/>
                    <a:pt x="46395" y="9211"/>
                    <a:pt x="46580" y="9366"/>
                  </a:cubicBezTo>
                  <a:cubicBezTo>
                    <a:pt x="46981" y="9704"/>
                    <a:pt x="47196" y="10136"/>
                    <a:pt x="47320" y="10629"/>
                  </a:cubicBezTo>
                  <a:cubicBezTo>
                    <a:pt x="47381" y="10844"/>
                    <a:pt x="47320" y="11060"/>
                    <a:pt x="47350" y="11276"/>
                  </a:cubicBezTo>
                  <a:cubicBezTo>
                    <a:pt x="47412" y="11861"/>
                    <a:pt x="47227" y="12415"/>
                    <a:pt x="47042" y="12970"/>
                  </a:cubicBezTo>
                  <a:cubicBezTo>
                    <a:pt x="46858" y="13463"/>
                    <a:pt x="46611" y="13925"/>
                    <a:pt x="46087" y="14171"/>
                  </a:cubicBezTo>
                  <a:lnTo>
                    <a:pt x="45964" y="14264"/>
                  </a:lnTo>
                  <a:cubicBezTo>
                    <a:pt x="45410" y="14788"/>
                    <a:pt x="44793" y="15157"/>
                    <a:pt x="44208" y="15619"/>
                  </a:cubicBezTo>
                  <a:cubicBezTo>
                    <a:pt x="44054" y="15743"/>
                    <a:pt x="43900" y="15835"/>
                    <a:pt x="43715" y="15866"/>
                  </a:cubicBezTo>
                  <a:lnTo>
                    <a:pt x="43684" y="15866"/>
                  </a:lnTo>
                  <a:cubicBezTo>
                    <a:pt x="43592" y="15866"/>
                    <a:pt x="43530" y="15804"/>
                    <a:pt x="43561" y="15681"/>
                  </a:cubicBezTo>
                  <a:cubicBezTo>
                    <a:pt x="43592" y="15619"/>
                    <a:pt x="43623" y="15527"/>
                    <a:pt x="43684" y="15465"/>
                  </a:cubicBezTo>
                  <a:cubicBezTo>
                    <a:pt x="43900" y="15188"/>
                    <a:pt x="44054" y="14911"/>
                    <a:pt x="44177" y="14572"/>
                  </a:cubicBezTo>
                  <a:cubicBezTo>
                    <a:pt x="44578" y="13678"/>
                    <a:pt x="45009" y="12816"/>
                    <a:pt x="45225" y="11861"/>
                  </a:cubicBezTo>
                  <a:cubicBezTo>
                    <a:pt x="45348" y="11306"/>
                    <a:pt x="45440" y="10721"/>
                    <a:pt x="45440" y="10136"/>
                  </a:cubicBezTo>
                  <a:cubicBezTo>
                    <a:pt x="45440" y="9951"/>
                    <a:pt x="45440" y="9766"/>
                    <a:pt x="45440" y="9581"/>
                  </a:cubicBezTo>
                  <a:cubicBezTo>
                    <a:pt x="45471" y="9366"/>
                    <a:pt x="45410" y="9181"/>
                    <a:pt x="45317" y="8996"/>
                  </a:cubicBezTo>
                  <a:cubicBezTo>
                    <a:pt x="45286" y="8934"/>
                    <a:pt x="45256" y="8873"/>
                    <a:pt x="45225" y="8811"/>
                  </a:cubicBezTo>
                  <a:cubicBezTo>
                    <a:pt x="45194" y="8749"/>
                    <a:pt x="45225" y="8719"/>
                    <a:pt x="45256" y="8688"/>
                  </a:cubicBezTo>
                  <a:cubicBezTo>
                    <a:pt x="45317" y="8626"/>
                    <a:pt x="45410" y="8626"/>
                    <a:pt x="45471" y="8626"/>
                  </a:cubicBezTo>
                  <a:close/>
                  <a:moveTo>
                    <a:pt x="38078" y="0"/>
                  </a:moveTo>
                  <a:cubicBezTo>
                    <a:pt x="37800" y="0"/>
                    <a:pt x="37523" y="62"/>
                    <a:pt x="37246" y="123"/>
                  </a:cubicBezTo>
                  <a:cubicBezTo>
                    <a:pt x="36075" y="462"/>
                    <a:pt x="35212" y="1171"/>
                    <a:pt x="34627" y="2218"/>
                  </a:cubicBezTo>
                  <a:cubicBezTo>
                    <a:pt x="34442" y="2496"/>
                    <a:pt x="34350" y="2804"/>
                    <a:pt x="34288" y="3112"/>
                  </a:cubicBezTo>
                  <a:cubicBezTo>
                    <a:pt x="34196" y="3759"/>
                    <a:pt x="34381" y="4282"/>
                    <a:pt x="34843" y="4714"/>
                  </a:cubicBezTo>
                  <a:cubicBezTo>
                    <a:pt x="35058" y="4929"/>
                    <a:pt x="35305" y="5053"/>
                    <a:pt x="35613" y="5145"/>
                  </a:cubicBezTo>
                  <a:cubicBezTo>
                    <a:pt x="35829" y="5207"/>
                    <a:pt x="36075" y="5237"/>
                    <a:pt x="36291" y="5237"/>
                  </a:cubicBezTo>
                  <a:cubicBezTo>
                    <a:pt x="36599" y="5237"/>
                    <a:pt x="36907" y="5207"/>
                    <a:pt x="37215" y="5083"/>
                  </a:cubicBezTo>
                  <a:cubicBezTo>
                    <a:pt x="37461" y="5022"/>
                    <a:pt x="37677" y="4868"/>
                    <a:pt x="37924" y="4837"/>
                  </a:cubicBezTo>
                  <a:lnTo>
                    <a:pt x="38047" y="4837"/>
                  </a:lnTo>
                  <a:cubicBezTo>
                    <a:pt x="38232" y="4837"/>
                    <a:pt x="38447" y="4898"/>
                    <a:pt x="38663" y="4929"/>
                  </a:cubicBezTo>
                  <a:cubicBezTo>
                    <a:pt x="39217" y="4991"/>
                    <a:pt x="39741" y="5053"/>
                    <a:pt x="40265" y="5114"/>
                  </a:cubicBezTo>
                  <a:cubicBezTo>
                    <a:pt x="40850" y="5176"/>
                    <a:pt x="41435" y="5237"/>
                    <a:pt x="41990" y="5299"/>
                  </a:cubicBezTo>
                  <a:cubicBezTo>
                    <a:pt x="42421" y="5361"/>
                    <a:pt x="42853" y="5391"/>
                    <a:pt x="43284" y="5453"/>
                  </a:cubicBezTo>
                  <a:cubicBezTo>
                    <a:pt x="43438" y="5484"/>
                    <a:pt x="43561" y="5545"/>
                    <a:pt x="43654" y="5638"/>
                  </a:cubicBezTo>
                  <a:cubicBezTo>
                    <a:pt x="43869" y="5884"/>
                    <a:pt x="43869" y="6192"/>
                    <a:pt x="43623" y="6439"/>
                  </a:cubicBezTo>
                  <a:cubicBezTo>
                    <a:pt x="43376" y="6654"/>
                    <a:pt x="43130" y="6901"/>
                    <a:pt x="42883" y="7147"/>
                  </a:cubicBezTo>
                  <a:cubicBezTo>
                    <a:pt x="42791" y="7240"/>
                    <a:pt x="42668" y="7332"/>
                    <a:pt x="42606" y="7486"/>
                  </a:cubicBezTo>
                  <a:cubicBezTo>
                    <a:pt x="42606" y="7517"/>
                    <a:pt x="42575" y="7579"/>
                    <a:pt x="42606" y="7609"/>
                  </a:cubicBezTo>
                  <a:cubicBezTo>
                    <a:pt x="42668" y="7702"/>
                    <a:pt x="42637" y="7764"/>
                    <a:pt x="42545" y="7825"/>
                  </a:cubicBezTo>
                  <a:cubicBezTo>
                    <a:pt x="42421" y="7918"/>
                    <a:pt x="42267" y="8010"/>
                    <a:pt x="42206" y="8133"/>
                  </a:cubicBezTo>
                  <a:cubicBezTo>
                    <a:pt x="42175" y="8318"/>
                    <a:pt x="42052" y="8349"/>
                    <a:pt x="41928" y="8410"/>
                  </a:cubicBezTo>
                  <a:cubicBezTo>
                    <a:pt x="41836" y="8441"/>
                    <a:pt x="41744" y="8503"/>
                    <a:pt x="41651" y="8565"/>
                  </a:cubicBezTo>
                  <a:cubicBezTo>
                    <a:pt x="41158" y="8842"/>
                    <a:pt x="40696" y="9181"/>
                    <a:pt x="40296" y="9581"/>
                  </a:cubicBezTo>
                  <a:cubicBezTo>
                    <a:pt x="40142" y="9735"/>
                    <a:pt x="39926" y="9828"/>
                    <a:pt x="39680" y="9858"/>
                  </a:cubicBezTo>
                  <a:cubicBezTo>
                    <a:pt x="39525" y="9858"/>
                    <a:pt x="39341" y="9889"/>
                    <a:pt x="39156" y="9920"/>
                  </a:cubicBezTo>
                  <a:cubicBezTo>
                    <a:pt x="39063" y="9920"/>
                    <a:pt x="39002" y="9982"/>
                    <a:pt x="38971" y="10043"/>
                  </a:cubicBezTo>
                  <a:cubicBezTo>
                    <a:pt x="38909" y="10197"/>
                    <a:pt x="38940" y="10321"/>
                    <a:pt x="38971" y="10475"/>
                  </a:cubicBezTo>
                  <a:cubicBezTo>
                    <a:pt x="38971" y="10567"/>
                    <a:pt x="39063" y="10598"/>
                    <a:pt x="39156" y="10629"/>
                  </a:cubicBezTo>
                  <a:cubicBezTo>
                    <a:pt x="39217" y="10659"/>
                    <a:pt x="39248" y="10690"/>
                    <a:pt x="39217" y="10752"/>
                  </a:cubicBezTo>
                  <a:cubicBezTo>
                    <a:pt x="39156" y="10844"/>
                    <a:pt x="39063" y="10967"/>
                    <a:pt x="39002" y="11060"/>
                  </a:cubicBezTo>
                  <a:cubicBezTo>
                    <a:pt x="38694" y="11491"/>
                    <a:pt x="38447" y="11953"/>
                    <a:pt x="38232" y="12446"/>
                  </a:cubicBezTo>
                  <a:cubicBezTo>
                    <a:pt x="38016" y="12878"/>
                    <a:pt x="37893" y="13340"/>
                    <a:pt x="37769" y="13833"/>
                  </a:cubicBezTo>
                  <a:cubicBezTo>
                    <a:pt x="37708" y="14141"/>
                    <a:pt x="37646" y="14479"/>
                    <a:pt x="37677" y="14818"/>
                  </a:cubicBezTo>
                  <a:cubicBezTo>
                    <a:pt x="37677" y="15280"/>
                    <a:pt x="37708" y="15743"/>
                    <a:pt x="37924" y="16143"/>
                  </a:cubicBezTo>
                  <a:cubicBezTo>
                    <a:pt x="38016" y="16297"/>
                    <a:pt x="38047" y="16482"/>
                    <a:pt x="38170" y="16636"/>
                  </a:cubicBezTo>
                  <a:cubicBezTo>
                    <a:pt x="38355" y="16852"/>
                    <a:pt x="38540" y="17067"/>
                    <a:pt x="38724" y="17283"/>
                  </a:cubicBezTo>
                  <a:cubicBezTo>
                    <a:pt x="38848" y="17406"/>
                    <a:pt x="38848" y="17406"/>
                    <a:pt x="38755" y="17529"/>
                  </a:cubicBezTo>
                  <a:cubicBezTo>
                    <a:pt x="38724" y="17622"/>
                    <a:pt x="38663" y="17714"/>
                    <a:pt x="38632" y="17776"/>
                  </a:cubicBezTo>
                  <a:lnTo>
                    <a:pt x="50031" y="17776"/>
                  </a:lnTo>
                  <a:cubicBezTo>
                    <a:pt x="49969" y="17776"/>
                    <a:pt x="49907" y="17776"/>
                    <a:pt x="49846" y="17745"/>
                  </a:cubicBezTo>
                  <a:cubicBezTo>
                    <a:pt x="49784" y="17653"/>
                    <a:pt x="49877" y="17591"/>
                    <a:pt x="49877" y="17529"/>
                  </a:cubicBezTo>
                  <a:cubicBezTo>
                    <a:pt x="50647" y="15958"/>
                    <a:pt x="51417" y="14387"/>
                    <a:pt x="52187" y="12816"/>
                  </a:cubicBezTo>
                  <a:cubicBezTo>
                    <a:pt x="52280" y="12662"/>
                    <a:pt x="52280" y="12600"/>
                    <a:pt x="52403" y="12600"/>
                  </a:cubicBezTo>
                  <a:cubicBezTo>
                    <a:pt x="52434" y="12600"/>
                    <a:pt x="52495" y="12600"/>
                    <a:pt x="52557" y="12631"/>
                  </a:cubicBezTo>
                  <a:cubicBezTo>
                    <a:pt x="53204" y="12693"/>
                    <a:pt x="53727" y="12970"/>
                    <a:pt x="54128" y="13524"/>
                  </a:cubicBezTo>
                  <a:cubicBezTo>
                    <a:pt x="54190" y="13617"/>
                    <a:pt x="54190" y="13709"/>
                    <a:pt x="54128" y="13802"/>
                  </a:cubicBezTo>
                  <a:cubicBezTo>
                    <a:pt x="53851" y="14449"/>
                    <a:pt x="53573" y="15065"/>
                    <a:pt x="53296" y="15681"/>
                  </a:cubicBezTo>
                  <a:cubicBezTo>
                    <a:pt x="52957" y="16390"/>
                    <a:pt x="52649" y="17098"/>
                    <a:pt x="52341" y="17776"/>
                  </a:cubicBezTo>
                  <a:lnTo>
                    <a:pt x="53050" y="17776"/>
                  </a:lnTo>
                  <a:cubicBezTo>
                    <a:pt x="53081" y="17745"/>
                    <a:pt x="53081" y="17714"/>
                    <a:pt x="53111" y="17683"/>
                  </a:cubicBezTo>
                  <a:cubicBezTo>
                    <a:pt x="53204" y="17437"/>
                    <a:pt x="53327" y="17252"/>
                    <a:pt x="53543" y="17129"/>
                  </a:cubicBezTo>
                  <a:cubicBezTo>
                    <a:pt x="53789" y="17006"/>
                    <a:pt x="53974" y="16852"/>
                    <a:pt x="54220" y="16728"/>
                  </a:cubicBezTo>
                  <a:cubicBezTo>
                    <a:pt x="54436" y="16605"/>
                    <a:pt x="54652" y="16544"/>
                    <a:pt x="54929" y="16544"/>
                  </a:cubicBezTo>
                  <a:lnTo>
                    <a:pt x="55175" y="16544"/>
                  </a:lnTo>
                  <a:cubicBezTo>
                    <a:pt x="54528" y="16913"/>
                    <a:pt x="53974" y="17345"/>
                    <a:pt x="53450" y="17776"/>
                  </a:cubicBezTo>
                  <a:lnTo>
                    <a:pt x="53851" y="17776"/>
                  </a:lnTo>
                  <a:cubicBezTo>
                    <a:pt x="54159" y="17529"/>
                    <a:pt x="54498" y="17283"/>
                    <a:pt x="54867" y="17067"/>
                  </a:cubicBezTo>
                  <a:cubicBezTo>
                    <a:pt x="55052" y="16944"/>
                    <a:pt x="55237" y="16852"/>
                    <a:pt x="55422" y="16667"/>
                  </a:cubicBezTo>
                  <a:cubicBezTo>
                    <a:pt x="55668" y="16821"/>
                    <a:pt x="55915" y="16975"/>
                    <a:pt x="56192" y="17129"/>
                  </a:cubicBezTo>
                  <a:cubicBezTo>
                    <a:pt x="55853" y="17345"/>
                    <a:pt x="55514" y="17560"/>
                    <a:pt x="55175" y="17776"/>
                  </a:cubicBezTo>
                  <a:lnTo>
                    <a:pt x="55668" y="17776"/>
                  </a:lnTo>
                  <a:cubicBezTo>
                    <a:pt x="55761" y="17714"/>
                    <a:pt x="55853" y="17653"/>
                    <a:pt x="55976" y="17591"/>
                  </a:cubicBezTo>
                  <a:cubicBezTo>
                    <a:pt x="56130" y="17468"/>
                    <a:pt x="56284" y="17406"/>
                    <a:pt x="56408" y="17221"/>
                  </a:cubicBezTo>
                  <a:cubicBezTo>
                    <a:pt x="56685" y="17406"/>
                    <a:pt x="56931" y="17560"/>
                    <a:pt x="57178" y="17714"/>
                  </a:cubicBezTo>
                  <a:cubicBezTo>
                    <a:pt x="57147" y="17745"/>
                    <a:pt x="57116" y="17776"/>
                    <a:pt x="57085" y="17776"/>
                  </a:cubicBezTo>
                  <a:lnTo>
                    <a:pt x="59519" y="17776"/>
                  </a:lnTo>
                  <a:cubicBezTo>
                    <a:pt x="58102" y="16975"/>
                    <a:pt x="56623" y="16205"/>
                    <a:pt x="55145" y="15496"/>
                  </a:cubicBezTo>
                  <a:cubicBezTo>
                    <a:pt x="55083" y="15465"/>
                    <a:pt x="55052" y="15465"/>
                    <a:pt x="54991" y="15435"/>
                  </a:cubicBezTo>
                  <a:cubicBezTo>
                    <a:pt x="55175" y="15034"/>
                    <a:pt x="55360" y="14634"/>
                    <a:pt x="55545" y="14233"/>
                  </a:cubicBezTo>
                  <a:cubicBezTo>
                    <a:pt x="56007" y="14479"/>
                    <a:pt x="56469" y="14695"/>
                    <a:pt x="56931" y="14942"/>
                  </a:cubicBezTo>
                  <a:cubicBezTo>
                    <a:pt x="57979" y="15496"/>
                    <a:pt x="59026" y="16051"/>
                    <a:pt x="60074" y="16667"/>
                  </a:cubicBezTo>
                  <a:lnTo>
                    <a:pt x="60074" y="16390"/>
                  </a:lnTo>
                  <a:cubicBezTo>
                    <a:pt x="59427" y="16020"/>
                    <a:pt x="58780" y="15650"/>
                    <a:pt x="58102" y="15280"/>
                  </a:cubicBezTo>
                  <a:cubicBezTo>
                    <a:pt x="58164" y="15250"/>
                    <a:pt x="58195" y="15250"/>
                    <a:pt x="58225" y="15250"/>
                  </a:cubicBezTo>
                  <a:lnTo>
                    <a:pt x="58318" y="15250"/>
                  </a:lnTo>
                  <a:cubicBezTo>
                    <a:pt x="58410" y="15250"/>
                    <a:pt x="58472" y="15250"/>
                    <a:pt x="58564" y="15280"/>
                  </a:cubicBezTo>
                  <a:cubicBezTo>
                    <a:pt x="59057" y="15404"/>
                    <a:pt x="59550" y="15496"/>
                    <a:pt x="60012" y="15743"/>
                  </a:cubicBezTo>
                  <a:cubicBezTo>
                    <a:pt x="60043" y="15743"/>
                    <a:pt x="60043" y="15743"/>
                    <a:pt x="60074" y="15773"/>
                  </a:cubicBezTo>
                  <a:lnTo>
                    <a:pt x="60074" y="14079"/>
                  </a:lnTo>
                  <a:cubicBezTo>
                    <a:pt x="59581" y="13956"/>
                    <a:pt x="59057" y="13863"/>
                    <a:pt x="58533" y="13833"/>
                  </a:cubicBezTo>
                  <a:cubicBezTo>
                    <a:pt x="58164" y="13802"/>
                    <a:pt x="57763" y="13771"/>
                    <a:pt x="57394" y="13771"/>
                  </a:cubicBezTo>
                  <a:cubicBezTo>
                    <a:pt x="57055" y="13771"/>
                    <a:pt x="56685" y="13802"/>
                    <a:pt x="56346" y="13833"/>
                  </a:cubicBezTo>
                  <a:cubicBezTo>
                    <a:pt x="56223" y="13833"/>
                    <a:pt x="56130" y="13833"/>
                    <a:pt x="56038" y="13863"/>
                  </a:cubicBezTo>
                  <a:cubicBezTo>
                    <a:pt x="55946" y="13863"/>
                    <a:pt x="55822" y="13894"/>
                    <a:pt x="55699" y="13894"/>
                  </a:cubicBezTo>
                  <a:cubicBezTo>
                    <a:pt x="55730" y="13648"/>
                    <a:pt x="55761" y="13401"/>
                    <a:pt x="55730" y="13155"/>
                  </a:cubicBezTo>
                  <a:cubicBezTo>
                    <a:pt x="55668" y="12816"/>
                    <a:pt x="55761" y="12600"/>
                    <a:pt x="56038" y="12385"/>
                  </a:cubicBezTo>
                  <a:cubicBezTo>
                    <a:pt x="56315" y="12231"/>
                    <a:pt x="56500" y="11984"/>
                    <a:pt x="56623" y="11707"/>
                  </a:cubicBezTo>
                  <a:cubicBezTo>
                    <a:pt x="56777" y="11368"/>
                    <a:pt x="56931" y="11029"/>
                    <a:pt x="57055" y="10690"/>
                  </a:cubicBezTo>
                  <a:cubicBezTo>
                    <a:pt x="57178" y="10444"/>
                    <a:pt x="57209" y="10136"/>
                    <a:pt x="57147" y="9828"/>
                  </a:cubicBezTo>
                  <a:cubicBezTo>
                    <a:pt x="57116" y="9612"/>
                    <a:pt x="57024" y="9396"/>
                    <a:pt x="56962" y="9181"/>
                  </a:cubicBezTo>
                  <a:cubicBezTo>
                    <a:pt x="57024" y="9150"/>
                    <a:pt x="57085" y="9119"/>
                    <a:pt x="57147" y="9088"/>
                  </a:cubicBezTo>
                  <a:cubicBezTo>
                    <a:pt x="58133" y="8780"/>
                    <a:pt x="59119" y="8410"/>
                    <a:pt x="60074" y="8041"/>
                  </a:cubicBezTo>
                  <a:lnTo>
                    <a:pt x="60074" y="7887"/>
                  </a:lnTo>
                  <a:cubicBezTo>
                    <a:pt x="59519" y="8102"/>
                    <a:pt x="58965" y="8287"/>
                    <a:pt x="58379" y="8503"/>
                  </a:cubicBezTo>
                  <a:cubicBezTo>
                    <a:pt x="57917" y="8657"/>
                    <a:pt x="57455" y="8811"/>
                    <a:pt x="56962" y="8965"/>
                  </a:cubicBezTo>
                  <a:cubicBezTo>
                    <a:pt x="56931" y="8996"/>
                    <a:pt x="56931" y="8996"/>
                    <a:pt x="56901" y="8996"/>
                  </a:cubicBezTo>
                  <a:cubicBezTo>
                    <a:pt x="56870" y="8996"/>
                    <a:pt x="56839" y="8996"/>
                    <a:pt x="56839" y="8965"/>
                  </a:cubicBezTo>
                  <a:lnTo>
                    <a:pt x="56808" y="8934"/>
                  </a:lnTo>
                  <a:lnTo>
                    <a:pt x="56808" y="8873"/>
                  </a:lnTo>
                  <a:cubicBezTo>
                    <a:pt x="56901" y="8842"/>
                    <a:pt x="56993" y="8811"/>
                    <a:pt x="57085" y="8780"/>
                  </a:cubicBezTo>
                  <a:cubicBezTo>
                    <a:pt x="57825" y="8503"/>
                    <a:pt x="58595" y="8256"/>
                    <a:pt x="59334" y="7979"/>
                  </a:cubicBezTo>
                  <a:cubicBezTo>
                    <a:pt x="59581" y="7887"/>
                    <a:pt x="59827" y="7794"/>
                    <a:pt x="60074" y="7702"/>
                  </a:cubicBezTo>
                  <a:lnTo>
                    <a:pt x="60074" y="7548"/>
                  </a:lnTo>
                  <a:cubicBezTo>
                    <a:pt x="59642" y="7702"/>
                    <a:pt x="59211" y="7856"/>
                    <a:pt x="58780" y="8010"/>
                  </a:cubicBezTo>
                  <a:cubicBezTo>
                    <a:pt x="58133" y="8256"/>
                    <a:pt x="57517" y="8472"/>
                    <a:pt x="56870" y="8688"/>
                  </a:cubicBezTo>
                  <a:cubicBezTo>
                    <a:pt x="56808" y="8688"/>
                    <a:pt x="56777" y="8719"/>
                    <a:pt x="56747" y="8719"/>
                  </a:cubicBezTo>
                  <a:cubicBezTo>
                    <a:pt x="56562" y="8719"/>
                    <a:pt x="56439" y="8595"/>
                    <a:pt x="56408" y="8410"/>
                  </a:cubicBezTo>
                  <a:cubicBezTo>
                    <a:pt x="56408" y="8349"/>
                    <a:pt x="56408" y="8287"/>
                    <a:pt x="56408" y="8226"/>
                  </a:cubicBezTo>
                  <a:cubicBezTo>
                    <a:pt x="56377" y="8102"/>
                    <a:pt x="56439" y="8041"/>
                    <a:pt x="56531" y="7979"/>
                  </a:cubicBezTo>
                  <a:cubicBezTo>
                    <a:pt x="56747" y="7825"/>
                    <a:pt x="56931" y="7640"/>
                    <a:pt x="57116" y="7425"/>
                  </a:cubicBezTo>
                  <a:cubicBezTo>
                    <a:pt x="57486" y="7055"/>
                    <a:pt x="57702" y="6593"/>
                    <a:pt x="57856" y="6100"/>
                  </a:cubicBezTo>
                  <a:cubicBezTo>
                    <a:pt x="57886" y="5884"/>
                    <a:pt x="57886" y="5669"/>
                    <a:pt x="57886" y="5453"/>
                  </a:cubicBezTo>
                  <a:cubicBezTo>
                    <a:pt x="57886" y="5207"/>
                    <a:pt x="57886" y="5207"/>
                    <a:pt x="58133" y="5145"/>
                  </a:cubicBezTo>
                  <a:cubicBezTo>
                    <a:pt x="58657" y="5022"/>
                    <a:pt x="59180" y="4868"/>
                    <a:pt x="59704" y="4744"/>
                  </a:cubicBezTo>
                  <a:cubicBezTo>
                    <a:pt x="59827" y="4714"/>
                    <a:pt x="59951" y="4683"/>
                    <a:pt x="60074" y="4652"/>
                  </a:cubicBezTo>
                  <a:lnTo>
                    <a:pt x="60074" y="3882"/>
                  </a:lnTo>
                  <a:cubicBezTo>
                    <a:pt x="59334" y="4067"/>
                    <a:pt x="58626" y="4282"/>
                    <a:pt x="57917" y="4498"/>
                  </a:cubicBezTo>
                  <a:cubicBezTo>
                    <a:pt x="57486" y="4621"/>
                    <a:pt x="57024" y="4683"/>
                    <a:pt x="56562" y="4683"/>
                  </a:cubicBezTo>
                  <a:lnTo>
                    <a:pt x="56192" y="4683"/>
                  </a:lnTo>
                  <a:cubicBezTo>
                    <a:pt x="56192" y="4375"/>
                    <a:pt x="56223" y="4097"/>
                    <a:pt x="56254" y="3820"/>
                  </a:cubicBezTo>
                  <a:cubicBezTo>
                    <a:pt x="56284" y="3605"/>
                    <a:pt x="56346" y="3574"/>
                    <a:pt x="56531" y="3543"/>
                  </a:cubicBezTo>
                  <a:cubicBezTo>
                    <a:pt x="57732" y="3389"/>
                    <a:pt x="58903" y="3050"/>
                    <a:pt x="60074" y="2773"/>
                  </a:cubicBezTo>
                  <a:lnTo>
                    <a:pt x="60074" y="2496"/>
                  </a:lnTo>
                  <a:cubicBezTo>
                    <a:pt x="59735" y="2557"/>
                    <a:pt x="59427" y="2650"/>
                    <a:pt x="59088" y="2711"/>
                  </a:cubicBezTo>
                  <a:cubicBezTo>
                    <a:pt x="58379" y="2896"/>
                    <a:pt x="57640" y="3081"/>
                    <a:pt x="56931" y="3266"/>
                  </a:cubicBezTo>
                  <a:cubicBezTo>
                    <a:pt x="56839" y="3266"/>
                    <a:pt x="56747" y="3296"/>
                    <a:pt x="56623" y="3296"/>
                  </a:cubicBezTo>
                  <a:cubicBezTo>
                    <a:pt x="56562" y="3296"/>
                    <a:pt x="56500" y="3235"/>
                    <a:pt x="56531" y="3142"/>
                  </a:cubicBezTo>
                  <a:cubicBezTo>
                    <a:pt x="56531" y="3112"/>
                    <a:pt x="56562" y="3081"/>
                    <a:pt x="56562" y="3050"/>
                  </a:cubicBezTo>
                  <a:lnTo>
                    <a:pt x="56531" y="3050"/>
                  </a:lnTo>
                  <a:lnTo>
                    <a:pt x="56500" y="2988"/>
                  </a:lnTo>
                  <a:lnTo>
                    <a:pt x="56500" y="2988"/>
                  </a:lnTo>
                  <a:cubicBezTo>
                    <a:pt x="56562" y="3019"/>
                    <a:pt x="56562" y="3019"/>
                    <a:pt x="56562" y="3050"/>
                  </a:cubicBezTo>
                  <a:cubicBezTo>
                    <a:pt x="56593" y="3050"/>
                    <a:pt x="56654" y="3019"/>
                    <a:pt x="56685" y="2988"/>
                  </a:cubicBezTo>
                  <a:cubicBezTo>
                    <a:pt x="57024" y="2680"/>
                    <a:pt x="57424" y="2526"/>
                    <a:pt x="57886" y="2434"/>
                  </a:cubicBezTo>
                  <a:cubicBezTo>
                    <a:pt x="58441" y="2341"/>
                    <a:pt x="59026" y="2280"/>
                    <a:pt x="59581" y="2249"/>
                  </a:cubicBezTo>
                  <a:cubicBezTo>
                    <a:pt x="59766" y="2218"/>
                    <a:pt x="59920" y="2218"/>
                    <a:pt x="60074" y="2187"/>
                  </a:cubicBezTo>
                  <a:lnTo>
                    <a:pt x="60074" y="1941"/>
                  </a:lnTo>
                  <a:cubicBezTo>
                    <a:pt x="59673" y="2003"/>
                    <a:pt x="59242" y="2033"/>
                    <a:pt x="58841" y="2095"/>
                  </a:cubicBezTo>
                  <a:cubicBezTo>
                    <a:pt x="58503" y="2126"/>
                    <a:pt x="58133" y="2187"/>
                    <a:pt x="57794" y="2249"/>
                  </a:cubicBezTo>
                  <a:cubicBezTo>
                    <a:pt x="57301" y="2372"/>
                    <a:pt x="56870" y="2557"/>
                    <a:pt x="56531" y="2927"/>
                  </a:cubicBezTo>
                  <a:lnTo>
                    <a:pt x="56500" y="2988"/>
                  </a:lnTo>
                  <a:lnTo>
                    <a:pt x="56439" y="3019"/>
                  </a:lnTo>
                  <a:cubicBezTo>
                    <a:pt x="56254" y="3327"/>
                    <a:pt x="56130" y="3635"/>
                    <a:pt x="56069" y="3974"/>
                  </a:cubicBezTo>
                  <a:cubicBezTo>
                    <a:pt x="56007" y="4652"/>
                    <a:pt x="56038" y="5361"/>
                    <a:pt x="56069" y="6038"/>
                  </a:cubicBezTo>
                  <a:cubicBezTo>
                    <a:pt x="56130" y="6778"/>
                    <a:pt x="56192" y="7486"/>
                    <a:pt x="56254" y="8226"/>
                  </a:cubicBezTo>
                  <a:cubicBezTo>
                    <a:pt x="56223" y="8256"/>
                    <a:pt x="56192" y="8256"/>
                    <a:pt x="56192" y="8256"/>
                  </a:cubicBezTo>
                  <a:cubicBezTo>
                    <a:pt x="56161" y="8256"/>
                    <a:pt x="56130" y="8256"/>
                    <a:pt x="56130" y="8226"/>
                  </a:cubicBezTo>
                  <a:lnTo>
                    <a:pt x="56038" y="8226"/>
                  </a:lnTo>
                  <a:cubicBezTo>
                    <a:pt x="56038" y="8256"/>
                    <a:pt x="56007" y="8256"/>
                    <a:pt x="56007" y="8256"/>
                  </a:cubicBezTo>
                  <a:cubicBezTo>
                    <a:pt x="56007" y="8287"/>
                    <a:pt x="56038" y="8318"/>
                    <a:pt x="56069" y="8349"/>
                  </a:cubicBezTo>
                  <a:cubicBezTo>
                    <a:pt x="56315" y="8534"/>
                    <a:pt x="56500" y="8749"/>
                    <a:pt x="56685" y="8996"/>
                  </a:cubicBezTo>
                  <a:cubicBezTo>
                    <a:pt x="56747" y="9119"/>
                    <a:pt x="56747" y="9211"/>
                    <a:pt x="56716" y="9335"/>
                  </a:cubicBezTo>
                  <a:cubicBezTo>
                    <a:pt x="56593" y="9581"/>
                    <a:pt x="56500" y="9828"/>
                    <a:pt x="56377" y="10074"/>
                  </a:cubicBezTo>
                  <a:cubicBezTo>
                    <a:pt x="56161" y="9797"/>
                    <a:pt x="55946" y="9550"/>
                    <a:pt x="55668" y="9335"/>
                  </a:cubicBezTo>
                  <a:cubicBezTo>
                    <a:pt x="55391" y="9119"/>
                    <a:pt x="55114" y="8965"/>
                    <a:pt x="54806" y="8842"/>
                  </a:cubicBezTo>
                  <a:cubicBezTo>
                    <a:pt x="54498" y="8719"/>
                    <a:pt x="54128" y="8719"/>
                    <a:pt x="53789" y="8595"/>
                  </a:cubicBezTo>
                  <a:cubicBezTo>
                    <a:pt x="53912" y="8380"/>
                    <a:pt x="54036" y="8164"/>
                    <a:pt x="54128" y="7918"/>
                  </a:cubicBezTo>
                  <a:cubicBezTo>
                    <a:pt x="54190" y="7794"/>
                    <a:pt x="54251" y="7733"/>
                    <a:pt x="54405" y="7733"/>
                  </a:cubicBezTo>
                  <a:cubicBezTo>
                    <a:pt x="54405" y="7733"/>
                    <a:pt x="54405" y="7733"/>
                    <a:pt x="54405" y="7764"/>
                  </a:cubicBezTo>
                  <a:cubicBezTo>
                    <a:pt x="54929" y="7764"/>
                    <a:pt x="55422" y="7918"/>
                    <a:pt x="55853" y="8195"/>
                  </a:cubicBezTo>
                  <a:cubicBezTo>
                    <a:pt x="55884" y="8226"/>
                    <a:pt x="55946" y="8256"/>
                    <a:pt x="55976" y="8256"/>
                  </a:cubicBezTo>
                  <a:lnTo>
                    <a:pt x="56007" y="8256"/>
                  </a:lnTo>
                  <a:cubicBezTo>
                    <a:pt x="56007" y="8256"/>
                    <a:pt x="56007" y="8226"/>
                    <a:pt x="56038" y="8226"/>
                  </a:cubicBezTo>
                  <a:cubicBezTo>
                    <a:pt x="56007" y="7640"/>
                    <a:pt x="55946" y="7055"/>
                    <a:pt x="55915" y="6470"/>
                  </a:cubicBezTo>
                  <a:cubicBezTo>
                    <a:pt x="55884" y="5915"/>
                    <a:pt x="55822" y="5361"/>
                    <a:pt x="55822" y="4775"/>
                  </a:cubicBezTo>
                  <a:cubicBezTo>
                    <a:pt x="55822" y="4406"/>
                    <a:pt x="55822" y="4036"/>
                    <a:pt x="55915" y="3666"/>
                  </a:cubicBezTo>
                  <a:cubicBezTo>
                    <a:pt x="56007" y="3327"/>
                    <a:pt x="56130" y="2927"/>
                    <a:pt x="56439" y="2680"/>
                  </a:cubicBezTo>
                  <a:lnTo>
                    <a:pt x="56439" y="2619"/>
                  </a:lnTo>
                  <a:lnTo>
                    <a:pt x="56408" y="2588"/>
                  </a:lnTo>
                  <a:lnTo>
                    <a:pt x="56346" y="2588"/>
                  </a:lnTo>
                  <a:cubicBezTo>
                    <a:pt x="56223" y="2680"/>
                    <a:pt x="56130" y="2773"/>
                    <a:pt x="56007" y="2865"/>
                  </a:cubicBezTo>
                  <a:cubicBezTo>
                    <a:pt x="55699" y="2680"/>
                    <a:pt x="55422" y="2496"/>
                    <a:pt x="55175" y="2311"/>
                  </a:cubicBezTo>
                  <a:cubicBezTo>
                    <a:pt x="55021" y="2218"/>
                    <a:pt x="54898" y="2095"/>
                    <a:pt x="54713" y="2095"/>
                  </a:cubicBezTo>
                  <a:cubicBezTo>
                    <a:pt x="54467" y="2033"/>
                    <a:pt x="54251" y="2033"/>
                    <a:pt x="54005" y="2033"/>
                  </a:cubicBezTo>
                  <a:cubicBezTo>
                    <a:pt x="53543" y="2033"/>
                    <a:pt x="53111" y="2095"/>
                    <a:pt x="52680" y="2280"/>
                  </a:cubicBezTo>
                  <a:cubicBezTo>
                    <a:pt x="51941" y="2588"/>
                    <a:pt x="51263" y="2958"/>
                    <a:pt x="50647" y="3451"/>
                  </a:cubicBezTo>
                  <a:cubicBezTo>
                    <a:pt x="50154" y="3851"/>
                    <a:pt x="49692" y="4313"/>
                    <a:pt x="49415" y="4898"/>
                  </a:cubicBezTo>
                  <a:cubicBezTo>
                    <a:pt x="49291" y="5083"/>
                    <a:pt x="49168" y="5176"/>
                    <a:pt x="48983" y="5207"/>
                  </a:cubicBezTo>
                  <a:cubicBezTo>
                    <a:pt x="48583" y="5330"/>
                    <a:pt x="48182" y="5453"/>
                    <a:pt x="47843" y="5669"/>
                  </a:cubicBezTo>
                  <a:cubicBezTo>
                    <a:pt x="47689" y="5730"/>
                    <a:pt x="47566" y="5884"/>
                    <a:pt x="47412" y="5884"/>
                  </a:cubicBezTo>
                  <a:cubicBezTo>
                    <a:pt x="47381" y="5915"/>
                    <a:pt x="47350" y="5915"/>
                    <a:pt x="47320" y="5915"/>
                  </a:cubicBezTo>
                  <a:cubicBezTo>
                    <a:pt x="47166" y="5915"/>
                    <a:pt x="47012" y="5853"/>
                    <a:pt x="46888" y="5853"/>
                  </a:cubicBezTo>
                  <a:lnTo>
                    <a:pt x="46796" y="5823"/>
                  </a:lnTo>
                  <a:cubicBezTo>
                    <a:pt x="46796" y="5730"/>
                    <a:pt x="46796" y="5638"/>
                    <a:pt x="46796" y="5545"/>
                  </a:cubicBezTo>
                  <a:cubicBezTo>
                    <a:pt x="46796" y="5422"/>
                    <a:pt x="46704" y="5361"/>
                    <a:pt x="46611" y="5330"/>
                  </a:cubicBezTo>
                  <a:lnTo>
                    <a:pt x="46549" y="5330"/>
                  </a:lnTo>
                  <a:cubicBezTo>
                    <a:pt x="46457" y="5330"/>
                    <a:pt x="46426" y="5361"/>
                    <a:pt x="46365" y="5422"/>
                  </a:cubicBezTo>
                  <a:cubicBezTo>
                    <a:pt x="46303" y="5484"/>
                    <a:pt x="46241" y="5576"/>
                    <a:pt x="46211" y="5638"/>
                  </a:cubicBezTo>
                  <a:cubicBezTo>
                    <a:pt x="46180" y="5761"/>
                    <a:pt x="46118" y="5761"/>
                    <a:pt x="46026" y="5761"/>
                  </a:cubicBezTo>
                  <a:lnTo>
                    <a:pt x="45995" y="5761"/>
                  </a:lnTo>
                  <a:cubicBezTo>
                    <a:pt x="45625" y="5761"/>
                    <a:pt x="45286" y="5823"/>
                    <a:pt x="44917" y="5884"/>
                  </a:cubicBezTo>
                  <a:cubicBezTo>
                    <a:pt x="44824" y="5915"/>
                    <a:pt x="44732" y="5946"/>
                    <a:pt x="44670" y="5946"/>
                  </a:cubicBezTo>
                  <a:cubicBezTo>
                    <a:pt x="44609" y="5946"/>
                    <a:pt x="44578" y="5946"/>
                    <a:pt x="44547" y="5915"/>
                  </a:cubicBezTo>
                  <a:cubicBezTo>
                    <a:pt x="44455" y="5853"/>
                    <a:pt x="44455" y="5730"/>
                    <a:pt x="44393" y="5607"/>
                  </a:cubicBezTo>
                  <a:lnTo>
                    <a:pt x="44362" y="5545"/>
                  </a:lnTo>
                  <a:cubicBezTo>
                    <a:pt x="44116" y="5083"/>
                    <a:pt x="43746" y="4806"/>
                    <a:pt x="43222" y="4775"/>
                  </a:cubicBezTo>
                  <a:cubicBezTo>
                    <a:pt x="42883" y="4744"/>
                    <a:pt x="42575" y="4714"/>
                    <a:pt x="42267" y="4652"/>
                  </a:cubicBezTo>
                  <a:cubicBezTo>
                    <a:pt x="41713" y="4590"/>
                    <a:pt x="41127" y="4529"/>
                    <a:pt x="40573" y="4467"/>
                  </a:cubicBezTo>
                  <a:cubicBezTo>
                    <a:pt x="40018" y="4406"/>
                    <a:pt x="39464" y="4344"/>
                    <a:pt x="38909" y="4282"/>
                  </a:cubicBezTo>
                  <a:lnTo>
                    <a:pt x="38817" y="4252"/>
                  </a:lnTo>
                  <a:lnTo>
                    <a:pt x="38848" y="4128"/>
                  </a:lnTo>
                  <a:cubicBezTo>
                    <a:pt x="38971" y="4005"/>
                    <a:pt x="39094" y="3882"/>
                    <a:pt x="39217" y="3759"/>
                  </a:cubicBezTo>
                  <a:cubicBezTo>
                    <a:pt x="39649" y="3235"/>
                    <a:pt x="39988" y="2650"/>
                    <a:pt x="40080" y="1941"/>
                  </a:cubicBezTo>
                  <a:cubicBezTo>
                    <a:pt x="40142" y="1417"/>
                    <a:pt x="39988" y="924"/>
                    <a:pt x="39556" y="555"/>
                  </a:cubicBezTo>
                  <a:cubicBezTo>
                    <a:pt x="39279" y="308"/>
                    <a:pt x="38971" y="154"/>
                    <a:pt x="38632" y="62"/>
                  </a:cubicBezTo>
                  <a:cubicBezTo>
                    <a:pt x="38447" y="31"/>
                    <a:pt x="38262" y="0"/>
                    <a:pt x="38078" y="0"/>
                  </a:cubicBezTo>
                  <a:close/>
                  <a:moveTo>
                    <a:pt x="23598" y="23167"/>
                  </a:moveTo>
                  <a:cubicBezTo>
                    <a:pt x="23691" y="23167"/>
                    <a:pt x="23752" y="23198"/>
                    <a:pt x="23721" y="23260"/>
                  </a:cubicBezTo>
                  <a:cubicBezTo>
                    <a:pt x="23691" y="23321"/>
                    <a:pt x="23691" y="23383"/>
                    <a:pt x="23660" y="23444"/>
                  </a:cubicBezTo>
                  <a:lnTo>
                    <a:pt x="23598" y="23444"/>
                  </a:lnTo>
                  <a:cubicBezTo>
                    <a:pt x="23506" y="23414"/>
                    <a:pt x="23475" y="23260"/>
                    <a:pt x="23506" y="23198"/>
                  </a:cubicBezTo>
                  <a:lnTo>
                    <a:pt x="23598" y="23167"/>
                  </a:lnTo>
                  <a:close/>
                  <a:moveTo>
                    <a:pt x="60074" y="18084"/>
                  </a:moveTo>
                  <a:lnTo>
                    <a:pt x="60074" y="19778"/>
                  </a:lnTo>
                  <a:cubicBezTo>
                    <a:pt x="60105" y="19747"/>
                    <a:pt x="60166" y="19717"/>
                    <a:pt x="60197" y="19655"/>
                  </a:cubicBezTo>
                  <a:cubicBezTo>
                    <a:pt x="60351" y="19778"/>
                    <a:pt x="60505" y="19871"/>
                    <a:pt x="60628" y="19963"/>
                  </a:cubicBezTo>
                  <a:cubicBezTo>
                    <a:pt x="60721" y="20025"/>
                    <a:pt x="60751" y="20117"/>
                    <a:pt x="60844" y="20117"/>
                  </a:cubicBezTo>
                  <a:lnTo>
                    <a:pt x="60906" y="20117"/>
                  </a:lnTo>
                  <a:lnTo>
                    <a:pt x="60936" y="20148"/>
                  </a:lnTo>
                  <a:lnTo>
                    <a:pt x="60906" y="20210"/>
                  </a:lnTo>
                  <a:cubicBezTo>
                    <a:pt x="60690" y="20333"/>
                    <a:pt x="60443" y="20487"/>
                    <a:pt x="60228" y="20610"/>
                  </a:cubicBezTo>
                  <a:cubicBezTo>
                    <a:pt x="60166" y="20641"/>
                    <a:pt x="60135" y="20703"/>
                    <a:pt x="60074" y="20733"/>
                  </a:cubicBezTo>
                  <a:lnTo>
                    <a:pt x="60074" y="21072"/>
                  </a:lnTo>
                  <a:cubicBezTo>
                    <a:pt x="60289" y="20918"/>
                    <a:pt x="60505" y="20764"/>
                    <a:pt x="60751" y="20610"/>
                  </a:cubicBezTo>
                  <a:cubicBezTo>
                    <a:pt x="60844" y="20548"/>
                    <a:pt x="60936" y="20456"/>
                    <a:pt x="61029" y="20394"/>
                  </a:cubicBezTo>
                  <a:cubicBezTo>
                    <a:pt x="61060" y="20394"/>
                    <a:pt x="61060" y="20364"/>
                    <a:pt x="61090" y="20364"/>
                  </a:cubicBezTo>
                  <a:cubicBezTo>
                    <a:pt x="61152" y="20364"/>
                    <a:pt x="61183" y="20394"/>
                    <a:pt x="61214" y="20456"/>
                  </a:cubicBezTo>
                  <a:cubicBezTo>
                    <a:pt x="61306" y="20610"/>
                    <a:pt x="61398" y="20764"/>
                    <a:pt x="61522" y="20887"/>
                  </a:cubicBezTo>
                  <a:cubicBezTo>
                    <a:pt x="61614" y="20949"/>
                    <a:pt x="61583" y="21072"/>
                    <a:pt x="61491" y="21165"/>
                  </a:cubicBezTo>
                  <a:cubicBezTo>
                    <a:pt x="61429" y="21257"/>
                    <a:pt x="61368" y="21349"/>
                    <a:pt x="61275" y="21380"/>
                  </a:cubicBezTo>
                  <a:cubicBezTo>
                    <a:pt x="60875" y="21658"/>
                    <a:pt x="60536" y="21996"/>
                    <a:pt x="60105" y="22243"/>
                  </a:cubicBezTo>
                  <a:cubicBezTo>
                    <a:pt x="60105" y="22243"/>
                    <a:pt x="60074" y="22243"/>
                    <a:pt x="60074" y="22274"/>
                  </a:cubicBezTo>
                  <a:lnTo>
                    <a:pt x="60074" y="23660"/>
                  </a:lnTo>
                  <a:lnTo>
                    <a:pt x="61522" y="22613"/>
                  </a:lnTo>
                  <a:cubicBezTo>
                    <a:pt x="62323" y="22027"/>
                    <a:pt x="63124" y="21442"/>
                    <a:pt x="63925" y="20826"/>
                  </a:cubicBezTo>
                  <a:cubicBezTo>
                    <a:pt x="64017" y="20764"/>
                    <a:pt x="64140" y="20703"/>
                    <a:pt x="64263" y="20703"/>
                  </a:cubicBezTo>
                  <a:lnTo>
                    <a:pt x="64849" y="20703"/>
                  </a:lnTo>
                  <a:cubicBezTo>
                    <a:pt x="64849" y="20641"/>
                    <a:pt x="64818" y="20610"/>
                    <a:pt x="64787" y="20579"/>
                  </a:cubicBezTo>
                  <a:lnTo>
                    <a:pt x="64695" y="20548"/>
                  </a:lnTo>
                  <a:cubicBezTo>
                    <a:pt x="64664" y="20579"/>
                    <a:pt x="64602" y="20579"/>
                    <a:pt x="64572" y="20579"/>
                  </a:cubicBezTo>
                  <a:cubicBezTo>
                    <a:pt x="64325" y="20579"/>
                    <a:pt x="64109" y="20456"/>
                    <a:pt x="63925" y="20333"/>
                  </a:cubicBezTo>
                  <a:cubicBezTo>
                    <a:pt x="62692" y="19593"/>
                    <a:pt x="61460" y="18885"/>
                    <a:pt x="60228" y="18176"/>
                  </a:cubicBezTo>
                  <a:cubicBezTo>
                    <a:pt x="60166" y="18146"/>
                    <a:pt x="60135" y="18115"/>
                    <a:pt x="60074" y="18084"/>
                  </a:cubicBezTo>
                  <a:close/>
                  <a:moveTo>
                    <a:pt x="19316" y="24430"/>
                  </a:moveTo>
                  <a:cubicBezTo>
                    <a:pt x="19378" y="24430"/>
                    <a:pt x="19378" y="24461"/>
                    <a:pt x="19408" y="24523"/>
                  </a:cubicBezTo>
                  <a:cubicBezTo>
                    <a:pt x="19378" y="24553"/>
                    <a:pt x="19347" y="24646"/>
                    <a:pt x="19347" y="24707"/>
                  </a:cubicBezTo>
                  <a:cubicBezTo>
                    <a:pt x="19316" y="24738"/>
                    <a:pt x="19316" y="24738"/>
                    <a:pt x="19285" y="24738"/>
                  </a:cubicBezTo>
                  <a:cubicBezTo>
                    <a:pt x="19254" y="24738"/>
                    <a:pt x="19224" y="24738"/>
                    <a:pt x="19224" y="24707"/>
                  </a:cubicBezTo>
                  <a:lnTo>
                    <a:pt x="19193" y="24677"/>
                  </a:lnTo>
                  <a:cubicBezTo>
                    <a:pt x="19100" y="24523"/>
                    <a:pt x="19131" y="24430"/>
                    <a:pt x="19316" y="24430"/>
                  </a:cubicBezTo>
                  <a:close/>
                  <a:moveTo>
                    <a:pt x="14972" y="26987"/>
                  </a:moveTo>
                  <a:cubicBezTo>
                    <a:pt x="15003" y="26987"/>
                    <a:pt x="15034" y="27018"/>
                    <a:pt x="15034" y="27049"/>
                  </a:cubicBezTo>
                  <a:cubicBezTo>
                    <a:pt x="15034" y="27141"/>
                    <a:pt x="15034" y="27234"/>
                    <a:pt x="14972" y="27295"/>
                  </a:cubicBezTo>
                  <a:lnTo>
                    <a:pt x="14849" y="27203"/>
                  </a:lnTo>
                  <a:cubicBezTo>
                    <a:pt x="14757" y="27110"/>
                    <a:pt x="14787" y="27049"/>
                    <a:pt x="14911" y="26987"/>
                  </a:cubicBezTo>
                  <a:close/>
                  <a:moveTo>
                    <a:pt x="10197" y="29267"/>
                  </a:moveTo>
                  <a:cubicBezTo>
                    <a:pt x="10259" y="29359"/>
                    <a:pt x="10320" y="29452"/>
                    <a:pt x="10320" y="29575"/>
                  </a:cubicBezTo>
                  <a:lnTo>
                    <a:pt x="10259" y="29606"/>
                  </a:lnTo>
                  <a:cubicBezTo>
                    <a:pt x="10166" y="29575"/>
                    <a:pt x="10074" y="29513"/>
                    <a:pt x="9951" y="29452"/>
                  </a:cubicBezTo>
                  <a:cubicBezTo>
                    <a:pt x="10043" y="29359"/>
                    <a:pt x="10074" y="29329"/>
                    <a:pt x="10105" y="29267"/>
                  </a:cubicBezTo>
                  <a:close/>
                  <a:moveTo>
                    <a:pt x="15527" y="29051"/>
                  </a:moveTo>
                  <a:lnTo>
                    <a:pt x="15558" y="29082"/>
                  </a:lnTo>
                  <a:lnTo>
                    <a:pt x="15558" y="29144"/>
                  </a:lnTo>
                  <a:cubicBezTo>
                    <a:pt x="15712" y="29359"/>
                    <a:pt x="15835" y="29606"/>
                    <a:pt x="15866" y="29852"/>
                  </a:cubicBezTo>
                  <a:cubicBezTo>
                    <a:pt x="15681" y="29667"/>
                    <a:pt x="15619" y="29421"/>
                    <a:pt x="15527" y="29174"/>
                  </a:cubicBezTo>
                  <a:lnTo>
                    <a:pt x="15465" y="29113"/>
                  </a:lnTo>
                  <a:lnTo>
                    <a:pt x="15527" y="29051"/>
                  </a:lnTo>
                  <a:close/>
                  <a:moveTo>
                    <a:pt x="15866" y="29852"/>
                  </a:moveTo>
                  <a:lnTo>
                    <a:pt x="15866" y="29852"/>
                  </a:lnTo>
                  <a:cubicBezTo>
                    <a:pt x="15958" y="29883"/>
                    <a:pt x="15927" y="29945"/>
                    <a:pt x="15927" y="30006"/>
                  </a:cubicBezTo>
                  <a:cubicBezTo>
                    <a:pt x="15835" y="30006"/>
                    <a:pt x="15866" y="29914"/>
                    <a:pt x="15866" y="29852"/>
                  </a:cubicBezTo>
                  <a:close/>
                  <a:moveTo>
                    <a:pt x="15927" y="30006"/>
                  </a:moveTo>
                  <a:lnTo>
                    <a:pt x="15927" y="30006"/>
                  </a:lnTo>
                  <a:cubicBezTo>
                    <a:pt x="16020" y="30037"/>
                    <a:pt x="16020" y="30099"/>
                    <a:pt x="16020" y="30160"/>
                  </a:cubicBezTo>
                  <a:cubicBezTo>
                    <a:pt x="15896" y="30160"/>
                    <a:pt x="15927" y="30068"/>
                    <a:pt x="15927" y="30006"/>
                  </a:cubicBezTo>
                  <a:close/>
                  <a:moveTo>
                    <a:pt x="16020" y="30160"/>
                  </a:moveTo>
                  <a:lnTo>
                    <a:pt x="16020" y="30160"/>
                  </a:lnTo>
                  <a:cubicBezTo>
                    <a:pt x="16112" y="30191"/>
                    <a:pt x="16112" y="30314"/>
                    <a:pt x="16143" y="30376"/>
                  </a:cubicBezTo>
                  <a:lnTo>
                    <a:pt x="16112" y="30407"/>
                  </a:lnTo>
                  <a:lnTo>
                    <a:pt x="16081" y="30407"/>
                  </a:lnTo>
                  <a:cubicBezTo>
                    <a:pt x="16020" y="30345"/>
                    <a:pt x="15989" y="30253"/>
                    <a:pt x="16020" y="30160"/>
                  </a:cubicBezTo>
                  <a:close/>
                  <a:moveTo>
                    <a:pt x="11029" y="31362"/>
                  </a:moveTo>
                  <a:lnTo>
                    <a:pt x="11091" y="31393"/>
                  </a:lnTo>
                  <a:cubicBezTo>
                    <a:pt x="11214" y="31670"/>
                    <a:pt x="11368" y="31947"/>
                    <a:pt x="11399" y="32255"/>
                  </a:cubicBezTo>
                  <a:lnTo>
                    <a:pt x="11306" y="32194"/>
                  </a:lnTo>
                  <a:cubicBezTo>
                    <a:pt x="11214" y="31947"/>
                    <a:pt x="11121" y="31701"/>
                    <a:pt x="11029" y="31454"/>
                  </a:cubicBezTo>
                  <a:lnTo>
                    <a:pt x="11029" y="31362"/>
                  </a:lnTo>
                  <a:close/>
                  <a:moveTo>
                    <a:pt x="11399" y="32255"/>
                  </a:moveTo>
                  <a:lnTo>
                    <a:pt x="11399" y="32255"/>
                  </a:lnTo>
                  <a:cubicBezTo>
                    <a:pt x="11522" y="32440"/>
                    <a:pt x="11584" y="32625"/>
                    <a:pt x="11614" y="32841"/>
                  </a:cubicBezTo>
                  <a:cubicBezTo>
                    <a:pt x="11614" y="32841"/>
                    <a:pt x="11614" y="32841"/>
                    <a:pt x="11645" y="32871"/>
                  </a:cubicBezTo>
                  <a:lnTo>
                    <a:pt x="11614" y="32871"/>
                  </a:lnTo>
                  <a:cubicBezTo>
                    <a:pt x="11614" y="32871"/>
                    <a:pt x="11614" y="32841"/>
                    <a:pt x="11614" y="32841"/>
                  </a:cubicBezTo>
                  <a:cubicBezTo>
                    <a:pt x="11460" y="32656"/>
                    <a:pt x="11429" y="32532"/>
                    <a:pt x="11399" y="32255"/>
                  </a:cubicBezTo>
                  <a:close/>
                  <a:moveTo>
                    <a:pt x="11614" y="32871"/>
                  </a:moveTo>
                  <a:lnTo>
                    <a:pt x="11614" y="32871"/>
                  </a:lnTo>
                  <a:cubicBezTo>
                    <a:pt x="11738" y="32902"/>
                    <a:pt x="11707" y="32995"/>
                    <a:pt x="11707" y="33087"/>
                  </a:cubicBezTo>
                  <a:cubicBezTo>
                    <a:pt x="11614" y="33025"/>
                    <a:pt x="11614" y="32964"/>
                    <a:pt x="11614" y="32871"/>
                  </a:cubicBezTo>
                  <a:close/>
                  <a:moveTo>
                    <a:pt x="6285" y="33734"/>
                  </a:moveTo>
                  <a:cubicBezTo>
                    <a:pt x="6316" y="33734"/>
                    <a:pt x="6346" y="33765"/>
                    <a:pt x="6346" y="33796"/>
                  </a:cubicBezTo>
                  <a:lnTo>
                    <a:pt x="6377" y="33919"/>
                  </a:lnTo>
                  <a:cubicBezTo>
                    <a:pt x="6377" y="33950"/>
                    <a:pt x="6377" y="33980"/>
                    <a:pt x="6346" y="33980"/>
                  </a:cubicBezTo>
                  <a:lnTo>
                    <a:pt x="6316" y="33980"/>
                  </a:lnTo>
                  <a:lnTo>
                    <a:pt x="6254" y="33950"/>
                  </a:lnTo>
                  <a:cubicBezTo>
                    <a:pt x="6223" y="33950"/>
                    <a:pt x="6131" y="33919"/>
                    <a:pt x="6161" y="33857"/>
                  </a:cubicBezTo>
                  <a:lnTo>
                    <a:pt x="6254" y="33734"/>
                  </a:lnTo>
                  <a:close/>
                  <a:moveTo>
                    <a:pt x="11707" y="33087"/>
                  </a:moveTo>
                  <a:lnTo>
                    <a:pt x="11799" y="33149"/>
                  </a:lnTo>
                  <a:cubicBezTo>
                    <a:pt x="12107" y="33642"/>
                    <a:pt x="12415" y="34134"/>
                    <a:pt x="12723" y="34627"/>
                  </a:cubicBezTo>
                  <a:lnTo>
                    <a:pt x="12754" y="34751"/>
                  </a:lnTo>
                  <a:lnTo>
                    <a:pt x="12754" y="34781"/>
                  </a:lnTo>
                  <a:lnTo>
                    <a:pt x="12723" y="34781"/>
                  </a:lnTo>
                  <a:cubicBezTo>
                    <a:pt x="12631" y="34751"/>
                    <a:pt x="12631" y="34689"/>
                    <a:pt x="12569" y="34627"/>
                  </a:cubicBezTo>
                  <a:cubicBezTo>
                    <a:pt x="12323" y="34227"/>
                    <a:pt x="12076" y="33826"/>
                    <a:pt x="11799" y="33395"/>
                  </a:cubicBezTo>
                  <a:cubicBezTo>
                    <a:pt x="11738" y="33303"/>
                    <a:pt x="11676" y="33210"/>
                    <a:pt x="11707" y="33087"/>
                  </a:cubicBezTo>
                  <a:close/>
                  <a:moveTo>
                    <a:pt x="29421" y="36044"/>
                  </a:moveTo>
                  <a:cubicBezTo>
                    <a:pt x="28774" y="36075"/>
                    <a:pt x="28158" y="36137"/>
                    <a:pt x="27511" y="36291"/>
                  </a:cubicBezTo>
                  <a:cubicBezTo>
                    <a:pt x="26525" y="36537"/>
                    <a:pt x="25632" y="36969"/>
                    <a:pt x="24769" y="37523"/>
                  </a:cubicBezTo>
                  <a:cubicBezTo>
                    <a:pt x="24091" y="37955"/>
                    <a:pt x="23444" y="38447"/>
                    <a:pt x="22890" y="39033"/>
                  </a:cubicBezTo>
                  <a:lnTo>
                    <a:pt x="22859" y="39094"/>
                  </a:lnTo>
                  <a:lnTo>
                    <a:pt x="22890" y="39125"/>
                  </a:lnTo>
                  <a:lnTo>
                    <a:pt x="22920" y="39156"/>
                  </a:lnTo>
                  <a:cubicBezTo>
                    <a:pt x="22982" y="39094"/>
                    <a:pt x="23075" y="39033"/>
                    <a:pt x="23136" y="38940"/>
                  </a:cubicBezTo>
                  <a:cubicBezTo>
                    <a:pt x="23598" y="38509"/>
                    <a:pt x="24091" y="38139"/>
                    <a:pt x="24615" y="37770"/>
                  </a:cubicBezTo>
                  <a:cubicBezTo>
                    <a:pt x="25385" y="37277"/>
                    <a:pt x="26217" y="36876"/>
                    <a:pt x="27110" y="36599"/>
                  </a:cubicBezTo>
                  <a:cubicBezTo>
                    <a:pt x="27665" y="36445"/>
                    <a:pt x="28250" y="36322"/>
                    <a:pt x="28835" y="36260"/>
                  </a:cubicBezTo>
                  <a:lnTo>
                    <a:pt x="29821" y="36260"/>
                  </a:lnTo>
                  <a:lnTo>
                    <a:pt x="29821" y="36044"/>
                  </a:lnTo>
                  <a:close/>
                  <a:moveTo>
                    <a:pt x="3112" y="39310"/>
                  </a:moveTo>
                  <a:lnTo>
                    <a:pt x="3173" y="39402"/>
                  </a:lnTo>
                  <a:cubicBezTo>
                    <a:pt x="3204" y="39464"/>
                    <a:pt x="3266" y="39495"/>
                    <a:pt x="3173" y="39556"/>
                  </a:cubicBezTo>
                  <a:lnTo>
                    <a:pt x="3050" y="39556"/>
                  </a:lnTo>
                  <a:cubicBezTo>
                    <a:pt x="2988" y="39495"/>
                    <a:pt x="3019" y="39464"/>
                    <a:pt x="3050" y="39402"/>
                  </a:cubicBezTo>
                  <a:lnTo>
                    <a:pt x="3112" y="39310"/>
                  </a:lnTo>
                  <a:close/>
                  <a:moveTo>
                    <a:pt x="955" y="45903"/>
                  </a:moveTo>
                  <a:lnTo>
                    <a:pt x="986" y="45964"/>
                  </a:lnTo>
                  <a:lnTo>
                    <a:pt x="924" y="46026"/>
                  </a:lnTo>
                  <a:cubicBezTo>
                    <a:pt x="893" y="46026"/>
                    <a:pt x="863" y="46026"/>
                    <a:pt x="863" y="45964"/>
                  </a:cubicBezTo>
                  <a:lnTo>
                    <a:pt x="955" y="45903"/>
                  </a:lnTo>
                  <a:close/>
                  <a:moveTo>
                    <a:pt x="6500" y="44824"/>
                  </a:moveTo>
                  <a:lnTo>
                    <a:pt x="6562" y="44855"/>
                  </a:lnTo>
                  <a:cubicBezTo>
                    <a:pt x="7086" y="45317"/>
                    <a:pt x="7579" y="45780"/>
                    <a:pt x="8102" y="46242"/>
                  </a:cubicBezTo>
                  <a:cubicBezTo>
                    <a:pt x="8133" y="46272"/>
                    <a:pt x="8164" y="46303"/>
                    <a:pt x="8164" y="46365"/>
                  </a:cubicBezTo>
                  <a:lnTo>
                    <a:pt x="8133" y="46426"/>
                  </a:lnTo>
                  <a:lnTo>
                    <a:pt x="8041" y="46365"/>
                  </a:lnTo>
                  <a:cubicBezTo>
                    <a:pt x="7517" y="45903"/>
                    <a:pt x="6993" y="45471"/>
                    <a:pt x="6470" y="45009"/>
                  </a:cubicBezTo>
                  <a:lnTo>
                    <a:pt x="6408" y="44917"/>
                  </a:lnTo>
                  <a:lnTo>
                    <a:pt x="6439" y="44855"/>
                  </a:lnTo>
                  <a:lnTo>
                    <a:pt x="6500" y="44824"/>
                  </a:lnTo>
                  <a:close/>
                  <a:moveTo>
                    <a:pt x="5638" y="48182"/>
                  </a:moveTo>
                  <a:lnTo>
                    <a:pt x="5638" y="48182"/>
                  </a:lnTo>
                  <a:cubicBezTo>
                    <a:pt x="5699" y="48213"/>
                    <a:pt x="5761" y="48244"/>
                    <a:pt x="5792" y="48275"/>
                  </a:cubicBezTo>
                  <a:cubicBezTo>
                    <a:pt x="6377" y="48675"/>
                    <a:pt x="6932" y="49076"/>
                    <a:pt x="7517" y="49507"/>
                  </a:cubicBezTo>
                  <a:lnTo>
                    <a:pt x="7609" y="49600"/>
                  </a:lnTo>
                  <a:lnTo>
                    <a:pt x="7609" y="49661"/>
                  </a:lnTo>
                  <a:lnTo>
                    <a:pt x="7548" y="49692"/>
                  </a:lnTo>
                  <a:cubicBezTo>
                    <a:pt x="7517" y="49661"/>
                    <a:pt x="7455" y="49630"/>
                    <a:pt x="7394" y="49600"/>
                  </a:cubicBezTo>
                  <a:cubicBezTo>
                    <a:pt x="6870" y="49230"/>
                    <a:pt x="6346" y="48829"/>
                    <a:pt x="5792" y="48460"/>
                  </a:cubicBezTo>
                  <a:cubicBezTo>
                    <a:pt x="5730" y="48398"/>
                    <a:pt x="5638" y="48367"/>
                    <a:pt x="5638" y="48182"/>
                  </a:cubicBezTo>
                  <a:close/>
                  <a:moveTo>
                    <a:pt x="24430" y="20394"/>
                  </a:moveTo>
                  <a:cubicBezTo>
                    <a:pt x="23567" y="20394"/>
                    <a:pt x="22736" y="20456"/>
                    <a:pt x="21904" y="20610"/>
                  </a:cubicBezTo>
                  <a:cubicBezTo>
                    <a:pt x="21596" y="20672"/>
                    <a:pt x="21319" y="20764"/>
                    <a:pt x="21041" y="20887"/>
                  </a:cubicBezTo>
                  <a:cubicBezTo>
                    <a:pt x="20702" y="21011"/>
                    <a:pt x="20394" y="21226"/>
                    <a:pt x="20179" y="21504"/>
                  </a:cubicBezTo>
                  <a:cubicBezTo>
                    <a:pt x="19932" y="21781"/>
                    <a:pt x="19778" y="22120"/>
                    <a:pt x="19778" y="22489"/>
                  </a:cubicBezTo>
                  <a:cubicBezTo>
                    <a:pt x="19778" y="22797"/>
                    <a:pt x="19809" y="23075"/>
                    <a:pt x="19901" y="23352"/>
                  </a:cubicBezTo>
                  <a:cubicBezTo>
                    <a:pt x="19932" y="23444"/>
                    <a:pt x="19932" y="23506"/>
                    <a:pt x="19840" y="23537"/>
                  </a:cubicBezTo>
                  <a:cubicBezTo>
                    <a:pt x="19563" y="23629"/>
                    <a:pt x="19254" y="23660"/>
                    <a:pt x="19008" y="23845"/>
                  </a:cubicBezTo>
                  <a:lnTo>
                    <a:pt x="18854" y="23845"/>
                  </a:lnTo>
                  <a:cubicBezTo>
                    <a:pt x="18731" y="23845"/>
                    <a:pt x="18638" y="23906"/>
                    <a:pt x="18515" y="23968"/>
                  </a:cubicBezTo>
                  <a:cubicBezTo>
                    <a:pt x="17437" y="24399"/>
                    <a:pt x="16359" y="24861"/>
                    <a:pt x="15342" y="25447"/>
                  </a:cubicBezTo>
                  <a:cubicBezTo>
                    <a:pt x="15157" y="25539"/>
                    <a:pt x="14972" y="25632"/>
                    <a:pt x="14787" y="25724"/>
                  </a:cubicBezTo>
                  <a:cubicBezTo>
                    <a:pt x="14418" y="25940"/>
                    <a:pt x="14048" y="26155"/>
                    <a:pt x="13709" y="26371"/>
                  </a:cubicBezTo>
                  <a:cubicBezTo>
                    <a:pt x="13401" y="26587"/>
                    <a:pt x="13093" y="26802"/>
                    <a:pt x="12785" y="26987"/>
                  </a:cubicBezTo>
                  <a:cubicBezTo>
                    <a:pt x="11830" y="27573"/>
                    <a:pt x="10998" y="28312"/>
                    <a:pt x="10197" y="29051"/>
                  </a:cubicBezTo>
                  <a:cubicBezTo>
                    <a:pt x="9304" y="29852"/>
                    <a:pt x="8472" y="30715"/>
                    <a:pt x="7702" y="31639"/>
                  </a:cubicBezTo>
                  <a:cubicBezTo>
                    <a:pt x="7147" y="32286"/>
                    <a:pt x="6624" y="32995"/>
                    <a:pt x="6131" y="33703"/>
                  </a:cubicBezTo>
                  <a:cubicBezTo>
                    <a:pt x="5237" y="34997"/>
                    <a:pt x="4405" y="36322"/>
                    <a:pt x="3728" y="37739"/>
                  </a:cubicBezTo>
                  <a:cubicBezTo>
                    <a:pt x="2896" y="39402"/>
                    <a:pt x="2126" y="41066"/>
                    <a:pt x="1571" y="42853"/>
                  </a:cubicBezTo>
                  <a:cubicBezTo>
                    <a:pt x="1325" y="43654"/>
                    <a:pt x="1078" y="44424"/>
                    <a:pt x="863" y="45194"/>
                  </a:cubicBezTo>
                  <a:cubicBezTo>
                    <a:pt x="647" y="46026"/>
                    <a:pt x="493" y="46858"/>
                    <a:pt x="308" y="47690"/>
                  </a:cubicBezTo>
                  <a:cubicBezTo>
                    <a:pt x="154" y="48398"/>
                    <a:pt x="92" y="49107"/>
                    <a:pt x="0" y="49815"/>
                  </a:cubicBezTo>
                  <a:lnTo>
                    <a:pt x="2988" y="49815"/>
                  </a:lnTo>
                  <a:cubicBezTo>
                    <a:pt x="2958" y="49815"/>
                    <a:pt x="2927" y="49784"/>
                    <a:pt x="2927" y="49754"/>
                  </a:cubicBezTo>
                  <a:cubicBezTo>
                    <a:pt x="3050" y="49692"/>
                    <a:pt x="3142" y="49661"/>
                    <a:pt x="3173" y="49661"/>
                  </a:cubicBezTo>
                  <a:cubicBezTo>
                    <a:pt x="3266" y="49661"/>
                    <a:pt x="3296" y="49692"/>
                    <a:pt x="3389" y="49815"/>
                  </a:cubicBezTo>
                  <a:lnTo>
                    <a:pt x="4221" y="49815"/>
                  </a:lnTo>
                  <a:cubicBezTo>
                    <a:pt x="4251" y="49476"/>
                    <a:pt x="4251" y="49137"/>
                    <a:pt x="4313" y="48799"/>
                  </a:cubicBezTo>
                  <a:lnTo>
                    <a:pt x="4344" y="48799"/>
                  </a:lnTo>
                  <a:cubicBezTo>
                    <a:pt x="4529" y="48799"/>
                    <a:pt x="4652" y="48922"/>
                    <a:pt x="4837" y="48953"/>
                  </a:cubicBezTo>
                  <a:cubicBezTo>
                    <a:pt x="4929" y="48983"/>
                    <a:pt x="5052" y="49076"/>
                    <a:pt x="5176" y="49076"/>
                  </a:cubicBezTo>
                  <a:lnTo>
                    <a:pt x="5237" y="49076"/>
                  </a:lnTo>
                  <a:cubicBezTo>
                    <a:pt x="5391" y="49014"/>
                    <a:pt x="5422" y="48860"/>
                    <a:pt x="5515" y="48737"/>
                  </a:cubicBezTo>
                  <a:cubicBezTo>
                    <a:pt x="5607" y="48768"/>
                    <a:pt x="5669" y="48799"/>
                    <a:pt x="5730" y="48860"/>
                  </a:cubicBezTo>
                  <a:cubicBezTo>
                    <a:pt x="6161" y="49168"/>
                    <a:pt x="6624" y="49507"/>
                    <a:pt x="7086" y="49815"/>
                  </a:cubicBezTo>
                  <a:lnTo>
                    <a:pt x="7733" y="49815"/>
                  </a:lnTo>
                  <a:cubicBezTo>
                    <a:pt x="7763" y="49784"/>
                    <a:pt x="7825" y="49754"/>
                    <a:pt x="7887" y="49692"/>
                  </a:cubicBezTo>
                  <a:cubicBezTo>
                    <a:pt x="7733" y="49446"/>
                    <a:pt x="7609" y="49261"/>
                    <a:pt x="7425" y="49137"/>
                  </a:cubicBezTo>
                  <a:cubicBezTo>
                    <a:pt x="6839" y="48706"/>
                    <a:pt x="6254" y="48306"/>
                    <a:pt x="5669" y="47874"/>
                  </a:cubicBezTo>
                  <a:cubicBezTo>
                    <a:pt x="5638" y="47844"/>
                    <a:pt x="5576" y="47813"/>
                    <a:pt x="5515" y="47813"/>
                  </a:cubicBezTo>
                  <a:cubicBezTo>
                    <a:pt x="5484" y="47813"/>
                    <a:pt x="5453" y="47813"/>
                    <a:pt x="5391" y="47844"/>
                  </a:cubicBezTo>
                  <a:lnTo>
                    <a:pt x="5360" y="47844"/>
                  </a:lnTo>
                  <a:cubicBezTo>
                    <a:pt x="5299" y="47844"/>
                    <a:pt x="5268" y="47813"/>
                    <a:pt x="5237" y="47782"/>
                  </a:cubicBezTo>
                  <a:cubicBezTo>
                    <a:pt x="4991" y="47474"/>
                    <a:pt x="4744" y="47197"/>
                    <a:pt x="4498" y="46889"/>
                  </a:cubicBezTo>
                  <a:cubicBezTo>
                    <a:pt x="4313" y="46704"/>
                    <a:pt x="4159" y="46519"/>
                    <a:pt x="4005" y="46334"/>
                  </a:cubicBezTo>
                  <a:cubicBezTo>
                    <a:pt x="4005" y="46211"/>
                    <a:pt x="4097" y="46211"/>
                    <a:pt x="4159" y="46180"/>
                  </a:cubicBezTo>
                  <a:cubicBezTo>
                    <a:pt x="4405" y="46026"/>
                    <a:pt x="4652" y="45903"/>
                    <a:pt x="4898" y="45780"/>
                  </a:cubicBezTo>
                  <a:cubicBezTo>
                    <a:pt x="5022" y="45718"/>
                    <a:pt x="5114" y="45625"/>
                    <a:pt x="5176" y="45533"/>
                  </a:cubicBezTo>
                  <a:cubicBezTo>
                    <a:pt x="5360" y="45256"/>
                    <a:pt x="5545" y="45009"/>
                    <a:pt x="5730" y="44763"/>
                  </a:cubicBezTo>
                  <a:lnTo>
                    <a:pt x="5792" y="44824"/>
                  </a:lnTo>
                  <a:cubicBezTo>
                    <a:pt x="6007" y="45133"/>
                    <a:pt x="6316" y="45379"/>
                    <a:pt x="6593" y="45595"/>
                  </a:cubicBezTo>
                  <a:cubicBezTo>
                    <a:pt x="6962" y="45903"/>
                    <a:pt x="7332" y="46211"/>
                    <a:pt x="7702" y="46550"/>
                  </a:cubicBezTo>
                  <a:cubicBezTo>
                    <a:pt x="7794" y="46611"/>
                    <a:pt x="7887" y="46673"/>
                    <a:pt x="7979" y="46735"/>
                  </a:cubicBezTo>
                  <a:cubicBezTo>
                    <a:pt x="8010" y="46704"/>
                    <a:pt x="8072" y="46642"/>
                    <a:pt x="8133" y="46611"/>
                  </a:cubicBezTo>
                  <a:cubicBezTo>
                    <a:pt x="8441" y="46365"/>
                    <a:pt x="8441" y="46303"/>
                    <a:pt x="8195" y="45964"/>
                  </a:cubicBezTo>
                  <a:cubicBezTo>
                    <a:pt x="8133" y="45872"/>
                    <a:pt x="8041" y="45810"/>
                    <a:pt x="7948" y="45749"/>
                  </a:cubicBezTo>
                  <a:cubicBezTo>
                    <a:pt x="7486" y="45348"/>
                    <a:pt x="7024" y="44917"/>
                    <a:pt x="6531" y="44547"/>
                  </a:cubicBezTo>
                  <a:cubicBezTo>
                    <a:pt x="6408" y="44424"/>
                    <a:pt x="6285" y="44270"/>
                    <a:pt x="6192" y="44147"/>
                  </a:cubicBezTo>
                  <a:cubicBezTo>
                    <a:pt x="5946" y="43777"/>
                    <a:pt x="5669" y="43407"/>
                    <a:pt x="5422" y="43038"/>
                  </a:cubicBezTo>
                  <a:cubicBezTo>
                    <a:pt x="5299" y="42884"/>
                    <a:pt x="5268" y="42730"/>
                    <a:pt x="5330" y="42545"/>
                  </a:cubicBezTo>
                  <a:cubicBezTo>
                    <a:pt x="5484" y="41929"/>
                    <a:pt x="5638" y="41312"/>
                    <a:pt x="5792" y="40727"/>
                  </a:cubicBezTo>
                  <a:cubicBezTo>
                    <a:pt x="5823" y="40696"/>
                    <a:pt x="5853" y="40696"/>
                    <a:pt x="5884" y="40696"/>
                  </a:cubicBezTo>
                  <a:cubicBezTo>
                    <a:pt x="5915" y="40696"/>
                    <a:pt x="5977" y="40727"/>
                    <a:pt x="6007" y="40758"/>
                  </a:cubicBezTo>
                  <a:cubicBezTo>
                    <a:pt x="6285" y="40881"/>
                    <a:pt x="6562" y="41004"/>
                    <a:pt x="6839" y="41158"/>
                  </a:cubicBezTo>
                  <a:cubicBezTo>
                    <a:pt x="6932" y="41189"/>
                    <a:pt x="6993" y="41282"/>
                    <a:pt x="6993" y="41374"/>
                  </a:cubicBezTo>
                  <a:cubicBezTo>
                    <a:pt x="6932" y="41682"/>
                    <a:pt x="7116" y="41867"/>
                    <a:pt x="7301" y="42083"/>
                  </a:cubicBezTo>
                  <a:cubicBezTo>
                    <a:pt x="7763" y="42483"/>
                    <a:pt x="8195" y="42945"/>
                    <a:pt x="8626" y="43377"/>
                  </a:cubicBezTo>
                  <a:cubicBezTo>
                    <a:pt x="8688" y="43438"/>
                    <a:pt x="8749" y="43500"/>
                    <a:pt x="8780" y="43500"/>
                  </a:cubicBezTo>
                  <a:cubicBezTo>
                    <a:pt x="8811" y="43500"/>
                    <a:pt x="8872" y="43469"/>
                    <a:pt x="8934" y="43407"/>
                  </a:cubicBezTo>
                  <a:cubicBezTo>
                    <a:pt x="8996" y="43377"/>
                    <a:pt x="9088" y="43346"/>
                    <a:pt x="9027" y="43253"/>
                  </a:cubicBezTo>
                  <a:cubicBezTo>
                    <a:pt x="8934" y="43253"/>
                    <a:pt x="8872" y="43223"/>
                    <a:pt x="8811" y="43161"/>
                  </a:cubicBezTo>
                  <a:cubicBezTo>
                    <a:pt x="8349" y="42699"/>
                    <a:pt x="7856" y="42237"/>
                    <a:pt x="7394" y="41775"/>
                  </a:cubicBezTo>
                  <a:lnTo>
                    <a:pt x="7332" y="41651"/>
                  </a:lnTo>
                  <a:lnTo>
                    <a:pt x="7332" y="41559"/>
                  </a:lnTo>
                  <a:lnTo>
                    <a:pt x="7394" y="41559"/>
                  </a:lnTo>
                  <a:lnTo>
                    <a:pt x="7517" y="41651"/>
                  </a:lnTo>
                  <a:cubicBezTo>
                    <a:pt x="7948" y="42083"/>
                    <a:pt x="8380" y="42545"/>
                    <a:pt x="8842" y="42976"/>
                  </a:cubicBezTo>
                  <a:cubicBezTo>
                    <a:pt x="8934" y="43068"/>
                    <a:pt x="8996" y="43161"/>
                    <a:pt x="9027" y="43253"/>
                  </a:cubicBezTo>
                  <a:cubicBezTo>
                    <a:pt x="9181" y="43253"/>
                    <a:pt x="9242" y="43192"/>
                    <a:pt x="9211" y="43099"/>
                  </a:cubicBezTo>
                  <a:cubicBezTo>
                    <a:pt x="9150" y="42914"/>
                    <a:pt x="9057" y="42760"/>
                    <a:pt x="8934" y="42637"/>
                  </a:cubicBezTo>
                  <a:cubicBezTo>
                    <a:pt x="8441" y="42144"/>
                    <a:pt x="7948" y="41682"/>
                    <a:pt x="7455" y="41189"/>
                  </a:cubicBezTo>
                  <a:cubicBezTo>
                    <a:pt x="7394" y="41097"/>
                    <a:pt x="7332" y="41066"/>
                    <a:pt x="7271" y="41066"/>
                  </a:cubicBezTo>
                  <a:cubicBezTo>
                    <a:pt x="7209" y="41066"/>
                    <a:pt x="7178" y="41097"/>
                    <a:pt x="7116" y="41128"/>
                  </a:cubicBezTo>
                  <a:lnTo>
                    <a:pt x="7055" y="41128"/>
                  </a:lnTo>
                  <a:cubicBezTo>
                    <a:pt x="7024" y="41128"/>
                    <a:pt x="6993" y="41128"/>
                    <a:pt x="6962" y="41066"/>
                  </a:cubicBezTo>
                  <a:cubicBezTo>
                    <a:pt x="6624" y="40573"/>
                    <a:pt x="6285" y="40080"/>
                    <a:pt x="5946" y="39587"/>
                  </a:cubicBezTo>
                  <a:lnTo>
                    <a:pt x="5915" y="39495"/>
                  </a:lnTo>
                  <a:cubicBezTo>
                    <a:pt x="6038" y="39279"/>
                    <a:pt x="5946" y="39002"/>
                    <a:pt x="6100" y="38786"/>
                  </a:cubicBezTo>
                  <a:cubicBezTo>
                    <a:pt x="6192" y="38694"/>
                    <a:pt x="6254" y="38601"/>
                    <a:pt x="6377" y="38571"/>
                  </a:cubicBezTo>
                  <a:lnTo>
                    <a:pt x="6470" y="38540"/>
                  </a:lnTo>
                  <a:cubicBezTo>
                    <a:pt x="6685" y="38478"/>
                    <a:pt x="6932" y="38417"/>
                    <a:pt x="7147" y="38293"/>
                  </a:cubicBezTo>
                  <a:cubicBezTo>
                    <a:pt x="7332" y="38201"/>
                    <a:pt x="7486" y="37985"/>
                    <a:pt x="7640" y="37831"/>
                  </a:cubicBezTo>
                  <a:lnTo>
                    <a:pt x="7733" y="37800"/>
                  </a:lnTo>
                  <a:cubicBezTo>
                    <a:pt x="7856" y="37955"/>
                    <a:pt x="7948" y="38170"/>
                    <a:pt x="8072" y="38355"/>
                  </a:cubicBezTo>
                  <a:cubicBezTo>
                    <a:pt x="8164" y="38571"/>
                    <a:pt x="8287" y="38725"/>
                    <a:pt x="8441" y="38910"/>
                  </a:cubicBezTo>
                  <a:cubicBezTo>
                    <a:pt x="8872" y="39372"/>
                    <a:pt x="9304" y="39865"/>
                    <a:pt x="9704" y="40327"/>
                  </a:cubicBezTo>
                  <a:cubicBezTo>
                    <a:pt x="9766" y="40388"/>
                    <a:pt x="9797" y="40419"/>
                    <a:pt x="9858" y="40419"/>
                  </a:cubicBezTo>
                  <a:cubicBezTo>
                    <a:pt x="9889" y="40419"/>
                    <a:pt x="9920" y="40388"/>
                    <a:pt x="10012" y="40327"/>
                  </a:cubicBezTo>
                  <a:lnTo>
                    <a:pt x="10012" y="40296"/>
                  </a:lnTo>
                  <a:cubicBezTo>
                    <a:pt x="9612" y="39834"/>
                    <a:pt x="9211" y="39372"/>
                    <a:pt x="8842" y="38910"/>
                  </a:cubicBezTo>
                  <a:cubicBezTo>
                    <a:pt x="8688" y="38755"/>
                    <a:pt x="8595" y="38601"/>
                    <a:pt x="8503" y="38417"/>
                  </a:cubicBezTo>
                  <a:cubicBezTo>
                    <a:pt x="8226" y="37862"/>
                    <a:pt x="7917" y="37277"/>
                    <a:pt x="7640" y="36722"/>
                  </a:cubicBezTo>
                  <a:cubicBezTo>
                    <a:pt x="7579" y="36630"/>
                    <a:pt x="7517" y="36568"/>
                    <a:pt x="7548" y="36476"/>
                  </a:cubicBezTo>
                  <a:lnTo>
                    <a:pt x="7548" y="36445"/>
                  </a:lnTo>
                  <a:lnTo>
                    <a:pt x="7609" y="36445"/>
                  </a:lnTo>
                  <a:cubicBezTo>
                    <a:pt x="7671" y="36507"/>
                    <a:pt x="7702" y="36568"/>
                    <a:pt x="7733" y="36661"/>
                  </a:cubicBezTo>
                  <a:cubicBezTo>
                    <a:pt x="7979" y="37154"/>
                    <a:pt x="8226" y="37646"/>
                    <a:pt x="8503" y="38139"/>
                  </a:cubicBezTo>
                  <a:cubicBezTo>
                    <a:pt x="8595" y="38324"/>
                    <a:pt x="8688" y="38509"/>
                    <a:pt x="8842" y="38663"/>
                  </a:cubicBezTo>
                  <a:cubicBezTo>
                    <a:pt x="9181" y="39094"/>
                    <a:pt x="9550" y="39526"/>
                    <a:pt x="9920" y="39957"/>
                  </a:cubicBezTo>
                  <a:cubicBezTo>
                    <a:pt x="10012" y="40049"/>
                    <a:pt x="10012" y="40173"/>
                    <a:pt x="10012" y="40296"/>
                  </a:cubicBezTo>
                  <a:lnTo>
                    <a:pt x="10074" y="40296"/>
                  </a:lnTo>
                  <a:cubicBezTo>
                    <a:pt x="10136" y="40296"/>
                    <a:pt x="10197" y="40234"/>
                    <a:pt x="10259" y="40203"/>
                  </a:cubicBezTo>
                  <a:cubicBezTo>
                    <a:pt x="10290" y="40173"/>
                    <a:pt x="10320" y="40111"/>
                    <a:pt x="10290" y="40049"/>
                  </a:cubicBezTo>
                  <a:cubicBezTo>
                    <a:pt x="10228" y="39865"/>
                    <a:pt x="10166" y="39711"/>
                    <a:pt x="10012" y="39556"/>
                  </a:cubicBezTo>
                  <a:cubicBezTo>
                    <a:pt x="9612" y="39125"/>
                    <a:pt x="9242" y="38663"/>
                    <a:pt x="8872" y="38232"/>
                  </a:cubicBezTo>
                  <a:cubicBezTo>
                    <a:pt x="8749" y="38078"/>
                    <a:pt x="8626" y="37924"/>
                    <a:pt x="8564" y="37770"/>
                  </a:cubicBezTo>
                  <a:cubicBezTo>
                    <a:pt x="8318" y="37338"/>
                    <a:pt x="8072" y="36907"/>
                    <a:pt x="7856" y="36445"/>
                  </a:cubicBezTo>
                  <a:cubicBezTo>
                    <a:pt x="7794" y="36383"/>
                    <a:pt x="7763" y="36322"/>
                    <a:pt x="7825" y="36198"/>
                  </a:cubicBezTo>
                  <a:cubicBezTo>
                    <a:pt x="8133" y="35582"/>
                    <a:pt x="8441" y="34935"/>
                    <a:pt x="8749" y="34319"/>
                  </a:cubicBezTo>
                  <a:lnTo>
                    <a:pt x="8780" y="34258"/>
                  </a:lnTo>
                  <a:cubicBezTo>
                    <a:pt x="8965" y="34350"/>
                    <a:pt x="9150" y="34442"/>
                    <a:pt x="9396" y="34597"/>
                  </a:cubicBezTo>
                  <a:cubicBezTo>
                    <a:pt x="9242" y="34288"/>
                    <a:pt x="9119" y="34042"/>
                    <a:pt x="8996" y="33826"/>
                  </a:cubicBezTo>
                  <a:cubicBezTo>
                    <a:pt x="8965" y="33734"/>
                    <a:pt x="8934" y="33672"/>
                    <a:pt x="9027" y="33580"/>
                  </a:cubicBezTo>
                  <a:cubicBezTo>
                    <a:pt x="9119" y="33549"/>
                    <a:pt x="9150" y="33457"/>
                    <a:pt x="9150" y="33395"/>
                  </a:cubicBezTo>
                  <a:cubicBezTo>
                    <a:pt x="9150" y="33118"/>
                    <a:pt x="9365" y="32995"/>
                    <a:pt x="9519" y="32841"/>
                  </a:cubicBezTo>
                  <a:lnTo>
                    <a:pt x="9612" y="32779"/>
                  </a:lnTo>
                  <a:cubicBezTo>
                    <a:pt x="9673" y="32748"/>
                    <a:pt x="9735" y="32748"/>
                    <a:pt x="9797" y="32717"/>
                  </a:cubicBezTo>
                  <a:cubicBezTo>
                    <a:pt x="10228" y="32717"/>
                    <a:pt x="10598" y="32563"/>
                    <a:pt x="10906" y="32286"/>
                  </a:cubicBezTo>
                  <a:lnTo>
                    <a:pt x="10967" y="32255"/>
                  </a:lnTo>
                  <a:cubicBezTo>
                    <a:pt x="11060" y="32471"/>
                    <a:pt x="11152" y="32656"/>
                    <a:pt x="11214" y="32841"/>
                  </a:cubicBezTo>
                  <a:cubicBezTo>
                    <a:pt x="11306" y="33056"/>
                    <a:pt x="11399" y="33241"/>
                    <a:pt x="11522" y="33426"/>
                  </a:cubicBezTo>
                  <a:cubicBezTo>
                    <a:pt x="11799" y="33826"/>
                    <a:pt x="12076" y="34227"/>
                    <a:pt x="12354" y="34627"/>
                  </a:cubicBezTo>
                  <a:cubicBezTo>
                    <a:pt x="12384" y="34720"/>
                    <a:pt x="12446" y="34781"/>
                    <a:pt x="12508" y="34843"/>
                  </a:cubicBezTo>
                  <a:cubicBezTo>
                    <a:pt x="12539" y="34905"/>
                    <a:pt x="12600" y="34966"/>
                    <a:pt x="12662" y="34966"/>
                  </a:cubicBezTo>
                  <a:cubicBezTo>
                    <a:pt x="12693" y="34966"/>
                    <a:pt x="12723" y="34935"/>
                    <a:pt x="12723" y="34935"/>
                  </a:cubicBezTo>
                  <a:cubicBezTo>
                    <a:pt x="13124" y="34843"/>
                    <a:pt x="13124" y="34781"/>
                    <a:pt x="13031" y="34442"/>
                  </a:cubicBezTo>
                  <a:cubicBezTo>
                    <a:pt x="13001" y="34319"/>
                    <a:pt x="12939" y="34258"/>
                    <a:pt x="12877" y="34165"/>
                  </a:cubicBezTo>
                  <a:cubicBezTo>
                    <a:pt x="12631" y="33765"/>
                    <a:pt x="12384" y="33364"/>
                    <a:pt x="12107" y="32964"/>
                  </a:cubicBezTo>
                  <a:cubicBezTo>
                    <a:pt x="11953" y="32748"/>
                    <a:pt x="11830" y="32502"/>
                    <a:pt x="11738" y="32224"/>
                  </a:cubicBezTo>
                  <a:cubicBezTo>
                    <a:pt x="11614" y="31916"/>
                    <a:pt x="11491" y="31639"/>
                    <a:pt x="11368" y="31331"/>
                  </a:cubicBezTo>
                  <a:cubicBezTo>
                    <a:pt x="11306" y="31239"/>
                    <a:pt x="11306" y="31146"/>
                    <a:pt x="11368" y="31054"/>
                  </a:cubicBezTo>
                  <a:cubicBezTo>
                    <a:pt x="11738" y="30592"/>
                    <a:pt x="12107" y="30129"/>
                    <a:pt x="12477" y="29637"/>
                  </a:cubicBezTo>
                  <a:cubicBezTo>
                    <a:pt x="12693" y="29760"/>
                    <a:pt x="12908" y="29883"/>
                    <a:pt x="13124" y="30037"/>
                  </a:cubicBezTo>
                  <a:cubicBezTo>
                    <a:pt x="13185" y="29975"/>
                    <a:pt x="13155" y="29914"/>
                    <a:pt x="13124" y="29852"/>
                  </a:cubicBezTo>
                  <a:cubicBezTo>
                    <a:pt x="13031" y="29575"/>
                    <a:pt x="12908" y="29329"/>
                    <a:pt x="12816" y="29082"/>
                  </a:cubicBezTo>
                  <a:cubicBezTo>
                    <a:pt x="13093" y="28682"/>
                    <a:pt x="13062" y="28620"/>
                    <a:pt x="13370" y="28620"/>
                  </a:cubicBezTo>
                  <a:cubicBezTo>
                    <a:pt x="13432" y="28620"/>
                    <a:pt x="13524" y="28651"/>
                    <a:pt x="13617" y="28651"/>
                  </a:cubicBezTo>
                  <a:lnTo>
                    <a:pt x="13709" y="28651"/>
                  </a:lnTo>
                  <a:cubicBezTo>
                    <a:pt x="14079" y="28651"/>
                    <a:pt x="14418" y="28589"/>
                    <a:pt x="14726" y="28373"/>
                  </a:cubicBezTo>
                  <a:cubicBezTo>
                    <a:pt x="14787" y="28343"/>
                    <a:pt x="14849" y="28312"/>
                    <a:pt x="14911" y="28281"/>
                  </a:cubicBezTo>
                  <a:lnTo>
                    <a:pt x="14972" y="28373"/>
                  </a:lnTo>
                  <a:cubicBezTo>
                    <a:pt x="15096" y="28805"/>
                    <a:pt x="15280" y="29174"/>
                    <a:pt x="15465" y="29544"/>
                  </a:cubicBezTo>
                  <a:cubicBezTo>
                    <a:pt x="15619" y="29821"/>
                    <a:pt x="15773" y="30099"/>
                    <a:pt x="15896" y="30407"/>
                  </a:cubicBezTo>
                  <a:cubicBezTo>
                    <a:pt x="15958" y="30530"/>
                    <a:pt x="16051" y="30592"/>
                    <a:pt x="16143" y="30592"/>
                  </a:cubicBezTo>
                  <a:cubicBezTo>
                    <a:pt x="16174" y="30592"/>
                    <a:pt x="16205" y="30592"/>
                    <a:pt x="16235" y="30561"/>
                  </a:cubicBezTo>
                  <a:lnTo>
                    <a:pt x="16389" y="30561"/>
                  </a:lnTo>
                  <a:cubicBezTo>
                    <a:pt x="16482" y="30530"/>
                    <a:pt x="16513" y="30468"/>
                    <a:pt x="16513" y="30376"/>
                  </a:cubicBezTo>
                  <a:cubicBezTo>
                    <a:pt x="16543" y="30222"/>
                    <a:pt x="16513" y="30068"/>
                    <a:pt x="16420" y="29945"/>
                  </a:cubicBezTo>
                  <a:cubicBezTo>
                    <a:pt x="16235" y="29544"/>
                    <a:pt x="16051" y="29144"/>
                    <a:pt x="15866" y="28774"/>
                  </a:cubicBezTo>
                  <a:cubicBezTo>
                    <a:pt x="15650" y="28373"/>
                    <a:pt x="15558" y="27973"/>
                    <a:pt x="15434" y="27573"/>
                  </a:cubicBezTo>
                  <a:cubicBezTo>
                    <a:pt x="15404" y="27511"/>
                    <a:pt x="15434" y="27449"/>
                    <a:pt x="15496" y="27388"/>
                  </a:cubicBezTo>
                  <a:cubicBezTo>
                    <a:pt x="15773" y="27141"/>
                    <a:pt x="16081" y="26895"/>
                    <a:pt x="16359" y="26648"/>
                  </a:cubicBezTo>
                  <a:cubicBezTo>
                    <a:pt x="16389" y="26648"/>
                    <a:pt x="16420" y="26617"/>
                    <a:pt x="16451" y="26617"/>
                  </a:cubicBezTo>
                  <a:cubicBezTo>
                    <a:pt x="16482" y="26617"/>
                    <a:pt x="16513" y="26648"/>
                    <a:pt x="16543" y="26648"/>
                  </a:cubicBezTo>
                  <a:cubicBezTo>
                    <a:pt x="16728" y="26802"/>
                    <a:pt x="16882" y="26926"/>
                    <a:pt x="17067" y="27049"/>
                  </a:cubicBezTo>
                  <a:cubicBezTo>
                    <a:pt x="17129" y="27080"/>
                    <a:pt x="17160" y="27141"/>
                    <a:pt x="17190" y="27234"/>
                  </a:cubicBezTo>
                  <a:cubicBezTo>
                    <a:pt x="17375" y="27634"/>
                    <a:pt x="17529" y="28065"/>
                    <a:pt x="17714" y="28466"/>
                  </a:cubicBezTo>
                  <a:cubicBezTo>
                    <a:pt x="17745" y="28528"/>
                    <a:pt x="17745" y="28589"/>
                    <a:pt x="17776" y="28651"/>
                  </a:cubicBezTo>
                  <a:cubicBezTo>
                    <a:pt x="17868" y="28805"/>
                    <a:pt x="17991" y="28866"/>
                    <a:pt x="18115" y="28866"/>
                  </a:cubicBezTo>
                  <a:cubicBezTo>
                    <a:pt x="18176" y="28866"/>
                    <a:pt x="18238" y="28866"/>
                    <a:pt x="18299" y="28836"/>
                  </a:cubicBezTo>
                  <a:cubicBezTo>
                    <a:pt x="18361" y="28805"/>
                    <a:pt x="18392" y="28774"/>
                    <a:pt x="18392" y="28682"/>
                  </a:cubicBezTo>
                  <a:cubicBezTo>
                    <a:pt x="18392" y="28558"/>
                    <a:pt x="18423" y="28435"/>
                    <a:pt x="18361" y="28312"/>
                  </a:cubicBezTo>
                  <a:cubicBezTo>
                    <a:pt x="18176" y="27881"/>
                    <a:pt x="17961" y="27418"/>
                    <a:pt x="17776" y="26987"/>
                  </a:cubicBezTo>
                  <a:cubicBezTo>
                    <a:pt x="17745" y="26895"/>
                    <a:pt x="17714" y="26802"/>
                    <a:pt x="17652" y="26802"/>
                  </a:cubicBezTo>
                  <a:cubicBezTo>
                    <a:pt x="17437" y="26802"/>
                    <a:pt x="17406" y="26648"/>
                    <a:pt x="17375" y="26494"/>
                  </a:cubicBezTo>
                  <a:cubicBezTo>
                    <a:pt x="17344" y="26309"/>
                    <a:pt x="17252" y="26155"/>
                    <a:pt x="17283" y="25971"/>
                  </a:cubicBezTo>
                  <a:lnTo>
                    <a:pt x="17283" y="25971"/>
                  </a:lnTo>
                  <a:cubicBezTo>
                    <a:pt x="17437" y="26001"/>
                    <a:pt x="17622" y="26001"/>
                    <a:pt x="17776" y="26001"/>
                  </a:cubicBezTo>
                  <a:cubicBezTo>
                    <a:pt x="17837" y="26032"/>
                    <a:pt x="17930" y="26032"/>
                    <a:pt x="17991" y="26032"/>
                  </a:cubicBezTo>
                  <a:cubicBezTo>
                    <a:pt x="18176" y="26032"/>
                    <a:pt x="18361" y="26001"/>
                    <a:pt x="18546" y="25940"/>
                  </a:cubicBezTo>
                  <a:cubicBezTo>
                    <a:pt x="18731" y="25878"/>
                    <a:pt x="18946" y="25755"/>
                    <a:pt x="19193" y="25755"/>
                  </a:cubicBezTo>
                  <a:lnTo>
                    <a:pt x="19224" y="25755"/>
                  </a:lnTo>
                  <a:cubicBezTo>
                    <a:pt x="19347" y="26155"/>
                    <a:pt x="19501" y="26525"/>
                    <a:pt x="19624" y="26926"/>
                  </a:cubicBezTo>
                  <a:cubicBezTo>
                    <a:pt x="19686" y="27018"/>
                    <a:pt x="19686" y="27110"/>
                    <a:pt x="19747" y="27203"/>
                  </a:cubicBezTo>
                  <a:cubicBezTo>
                    <a:pt x="19809" y="27388"/>
                    <a:pt x="19932" y="27480"/>
                    <a:pt x="20117" y="27480"/>
                  </a:cubicBezTo>
                  <a:cubicBezTo>
                    <a:pt x="20117" y="27480"/>
                    <a:pt x="20148" y="27480"/>
                    <a:pt x="20148" y="27449"/>
                  </a:cubicBezTo>
                  <a:cubicBezTo>
                    <a:pt x="20240" y="27449"/>
                    <a:pt x="20302" y="27418"/>
                    <a:pt x="20333" y="27326"/>
                  </a:cubicBezTo>
                  <a:cubicBezTo>
                    <a:pt x="20364" y="27203"/>
                    <a:pt x="20364" y="27049"/>
                    <a:pt x="20333" y="26926"/>
                  </a:cubicBezTo>
                  <a:cubicBezTo>
                    <a:pt x="20179" y="26556"/>
                    <a:pt x="20055" y="26186"/>
                    <a:pt x="19932" y="25847"/>
                  </a:cubicBezTo>
                  <a:cubicBezTo>
                    <a:pt x="19871" y="25662"/>
                    <a:pt x="19809" y="25478"/>
                    <a:pt x="19778" y="25293"/>
                  </a:cubicBezTo>
                  <a:cubicBezTo>
                    <a:pt x="19747" y="25108"/>
                    <a:pt x="19747" y="25108"/>
                    <a:pt x="19901" y="25046"/>
                  </a:cubicBezTo>
                  <a:cubicBezTo>
                    <a:pt x="19963" y="25016"/>
                    <a:pt x="20025" y="24985"/>
                    <a:pt x="20086" y="24954"/>
                  </a:cubicBezTo>
                  <a:cubicBezTo>
                    <a:pt x="20179" y="24892"/>
                    <a:pt x="20240" y="24861"/>
                    <a:pt x="20333" y="24861"/>
                  </a:cubicBezTo>
                  <a:cubicBezTo>
                    <a:pt x="20394" y="24861"/>
                    <a:pt x="20456" y="24892"/>
                    <a:pt x="20548" y="24985"/>
                  </a:cubicBezTo>
                  <a:cubicBezTo>
                    <a:pt x="20610" y="25046"/>
                    <a:pt x="20672" y="25077"/>
                    <a:pt x="20733" y="25077"/>
                  </a:cubicBezTo>
                  <a:cubicBezTo>
                    <a:pt x="20795" y="25077"/>
                    <a:pt x="20826" y="25046"/>
                    <a:pt x="20887" y="25016"/>
                  </a:cubicBezTo>
                  <a:lnTo>
                    <a:pt x="21041" y="25016"/>
                  </a:lnTo>
                  <a:cubicBezTo>
                    <a:pt x="21164" y="24985"/>
                    <a:pt x="21226" y="24985"/>
                    <a:pt x="21288" y="24985"/>
                  </a:cubicBezTo>
                  <a:cubicBezTo>
                    <a:pt x="21411" y="24985"/>
                    <a:pt x="21442" y="25046"/>
                    <a:pt x="21503" y="25324"/>
                  </a:cubicBezTo>
                  <a:cubicBezTo>
                    <a:pt x="21565" y="25570"/>
                    <a:pt x="21657" y="25817"/>
                    <a:pt x="21719" y="26063"/>
                  </a:cubicBezTo>
                  <a:cubicBezTo>
                    <a:pt x="21781" y="26217"/>
                    <a:pt x="21873" y="26309"/>
                    <a:pt x="22027" y="26340"/>
                  </a:cubicBezTo>
                  <a:cubicBezTo>
                    <a:pt x="22089" y="26371"/>
                    <a:pt x="22120" y="26371"/>
                    <a:pt x="22150" y="26371"/>
                  </a:cubicBezTo>
                  <a:cubicBezTo>
                    <a:pt x="22274" y="26371"/>
                    <a:pt x="22304" y="26309"/>
                    <a:pt x="22335" y="26155"/>
                  </a:cubicBezTo>
                  <a:cubicBezTo>
                    <a:pt x="22366" y="26032"/>
                    <a:pt x="22335" y="25909"/>
                    <a:pt x="22304" y="25786"/>
                  </a:cubicBezTo>
                  <a:cubicBezTo>
                    <a:pt x="22181" y="25447"/>
                    <a:pt x="22089" y="25108"/>
                    <a:pt x="21996" y="24769"/>
                  </a:cubicBezTo>
                  <a:cubicBezTo>
                    <a:pt x="21965" y="24707"/>
                    <a:pt x="21935" y="24646"/>
                    <a:pt x="21965" y="24584"/>
                  </a:cubicBezTo>
                  <a:cubicBezTo>
                    <a:pt x="22428" y="24523"/>
                    <a:pt x="22890" y="24461"/>
                    <a:pt x="23352" y="24399"/>
                  </a:cubicBezTo>
                  <a:lnTo>
                    <a:pt x="23444" y="24399"/>
                  </a:lnTo>
                  <a:cubicBezTo>
                    <a:pt x="23506" y="24399"/>
                    <a:pt x="23537" y="24430"/>
                    <a:pt x="23567" y="24553"/>
                  </a:cubicBezTo>
                  <a:cubicBezTo>
                    <a:pt x="23629" y="24800"/>
                    <a:pt x="23691" y="25046"/>
                    <a:pt x="23752" y="25262"/>
                  </a:cubicBezTo>
                  <a:cubicBezTo>
                    <a:pt x="23783" y="25416"/>
                    <a:pt x="23845" y="25508"/>
                    <a:pt x="23999" y="25539"/>
                  </a:cubicBezTo>
                  <a:cubicBezTo>
                    <a:pt x="24060" y="25570"/>
                    <a:pt x="24091" y="25570"/>
                    <a:pt x="24153" y="25570"/>
                  </a:cubicBezTo>
                  <a:cubicBezTo>
                    <a:pt x="24245" y="25570"/>
                    <a:pt x="24307" y="25508"/>
                    <a:pt x="24338" y="25324"/>
                  </a:cubicBezTo>
                  <a:cubicBezTo>
                    <a:pt x="24368" y="25231"/>
                    <a:pt x="24338" y="25108"/>
                    <a:pt x="24307" y="24985"/>
                  </a:cubicBezTo>
                  <a:cubicBezTo>
                    <a:pt x="24245" y="24738"/>
                    <a:pt x="24184" y="24492"/>
                    <a:pt x="24122" y="24245"/>
                  </a:cubicBezTo>
                  <a:cubicBezTo>
                    <a:pt x="24091" y="24184"/>
                    <a:pt x="24091" y="24091"/>
                    <a:pt x="24091" y="23999"/>
                  </a:cubicBezTo>
                  <a:lnTo>
                    <a:pt x="24276" y="23999"/>
                  </a:lnTo>
                  <a:cubicBezTo>
                    <a:pt x="24461" y="23999"/>
                    <a:pt x="24646" y="24060"/>
                    <a:pt x="24861" y="24091"/>
                  </a:cubicBezTo>
                  <a:cubicBezTo>
                    <a:pt x="25108" y="24122"/>
                    <a:pt x="25354" y="24153"/>
                    <a:pt x="25601" y="24184"/>
                  </a:cubicBezTo>
                  <a:cubicBezTo>
                    <a:pt x="25693" y="24369"/>
                    <a:pt x="25693" y="24523"/>
                    <a:pt x="25724" y="24707"/>
                  </a:cubicBezTo>
                  <a:cubicBezTo>
                    <a:pt x="25786" y="24923"/>
                    <a:pt x="25909" y="25046"/>
                    <a:pt x="26124" y="25077"/>
                  </a:cubicBezTo>
                  <a:cubicBezTo>
                    <a:pt x="26186" y="25077"/>
                    <a:pt x="26217" y="25046"/>
                    <a:pt x="26248" y="25016"/>
                  </a:cubicBezTo>
                  <a:cubicBezTo>
                    <a:pt x="26340" y="24923"/>
                    <a:pt x="26340" y="24769"/>
                    <a:pt x="26309" y="24646"/>
                  </a:cubicBezTo>
                  <a:cubicBezTo>
                    <a:pt x="26278" y="24492"/>
                    <a:pt x="26217" y="24307"/>
                    <a:pt x="26248" y="24091"/>
                  </a:cubicBezTo>
                  <a:cubicBezTo>
                    <a:pt x="26371" y="24091"/>
                    <a:pt x="26494" y="24060"/>
                    <a:pt x="26617" y="24060"/>
                  </a:cubicBezTo>
                  <a:cubicBezTo>
                    <a:pt x="26956" y="24060"/>
                    <a:pt x="27264" y="24122"/>
                    <a:pt x="27603" y="24184"/>
                  </a:cubicBezTo>
                  <a:cubicBezTo>
                    <a:pt x="27696" y="24245"/>
                    <a:pt x="27696" y="24338"/>
                    <a:pt x="27696" y="24430"/>
                  </a:cubicBezTo>
                  <a:cubicBezTo>
                    <a:pt x="27696" y="24646"/>
                    <a:pt x="27819" y="24769"/>
                    <a:pt x="28004" y="24831"/>
                  </a:cubicBezTo>
                  <a:cubicBezTo>
                    <a:pt x="28034" y="24861"/>
                    <a:pt x="28065" y="24861"/>
                    <a:pt x="28065" y="24861"/>
                  </a:cubicBezTo>
                  <a:cubicBezTo>
                    <a:pt x="28127" y="24861"/>
                    <a:pt x="28188" y="24831"/>
                    <a:pt x="28219" y="24769"/>
                  </a:cubicBezTo>
                  <a:cubicBezTo>
                    <a:pt x="28250" y="24707"/>
                    <a:pt x="28281" y="24615"/>
                    <a:pt x="28281" y="24523"/>
                  </a:cubicBezTo>
                  <a:cubicBezTo>
                    <a:pt x="28250" y="24399"/>
                    <a:pt x="28219" y="24276"/>
                    <a:pt x="28281" y="24122"/>
                  </a:cubicBezTo>
                  <a:cubicBezTo>
                    <a:pt x="28681" y="24184"/>
                    <a:pt x="29082" y="24215"/>
                    <a:pt x="29452" y="24369"/>
                  </a:cubicBezTo>
                  <a:cubicBezTo>
                    <a:pt x="29513" y="24399"/>
                    <a:pt x="29606" y="24399"/>
                    <a:pt x="29606" y="24492"/>
                  </a:cubicBezTo>
                  <a:cubicBezTo>
                    <a:pt x="29606" y="24646"/>
                    <a:pt x="29698" y="24738"/>
                    <a:pt x="29821" y="24831"/>
                  </a:cubicBezTo>
                  <a:lnTo>
                    <a:pt x="29821" y="23167"/>
                  </a:lnTo>
                  <a:cubicBezTo>
                    <a:pt x="29390" y="22890"/>
                    <a:pt x="28959" y="22643"/>
                    <a:pt x="28497" y="22397"/>
                  </a:cubicBezTo>
                  <a:lnTo>
                    <a:pt x="28466" y="22397"/>
                  </a:lnTo>
                  <a:cubicBezTo>
                    <a:pt x="28435" y="22397"/>
                    <a:pt x="28404" y="22366"/>
                    <a:pt x="28404" y="22335"/>
                  </a:cubicBezTo>
                  <a:cubicBezTo>
                    <a:pt x="28343" y="22304"/>
                    <a:pt x="28281" y="22274"/>
                    <a:pt x="28250" y="22243"/>
                  </a:cubicBezTo>
                  <a:cubicBezTo>
                    <a:pt x="28219" y="22243"/>
                    <a:pt x="28219" y="22274"/>
                    <a:pt x="28219" y="22274"/>
                  </a:cubicBezTo>
                  <a:cubicBezTo>
                    <a:pt x="28188" y="22274"/>
                    <a:pt x="28158" y="22243"/>
                    <a:pt x="28158" y="22212"/>
                  </a:cubicBezTo>
                  <a:lnTo>
                    <a:pt x="28096" y="22181"/>
                  </a:lnTo>
                  <a:lnTo>
                    <a:pt x="28065" y="22181"/>
                  </a:lnTo>
                  <a:cubicBezTo>
                    <a:pt x="28034" y="22181"/>
                    <a:pt x="28004" y="22150"/>
                    <a:pt x="28004" y="22120"/>
                  </a:cubicBezTo>
                  <a:lnTo>
                    <a:pt x="27942" y="22089"/>
                  </a:lnTo>
                  <a:lnTo>
                    <a:pt x="27850" y="22058"/>
                  </a:lnTo>
                  <a:lnTo>
                    <a:pt x="27788" y="22027"/>
                  </a:lnTo>
                  <a:lnTo>
                    <a:pt x="27696" y="21966"/>
                  </a:lnTo>
                  <a:lnTo>
                    <a:pt x="27634" y="21935"/>
                  </a:lnTo>
                  <a:lnTo>
                    <a:pt x="27542" y="21904"/>
                  </a:lnTo>
                  <a:lnTo>
                    <a:pt x="27480" y="21873"/>
                  </a:lnTo>
                  <a:lnTo>
                    <a:pt x="27388" y="21842"/>
                  </a:lnTo>
                  <a:lnTo>
                    <a:pt x="27295" y="21812"/>
                  </a:lnTo>
                  <a:cubicBezTo>
                    <a:pt x="27018" y="21688"/>
                    <a:pt x="26771" y="21596"/>
                    <a:pt x="26494" y="21473"/>
                  </a:cubicBezTo>
                  <a:cubicBezTo>
                    <a:pt x="26217" y="21349"/>
                    <a:pt x="25940" y="21257"/>
                    <a:pt x="25662" y="21165"/>
                  </a:cubicBezTo>
                  <a:cubicBezTo>
                    <a:pt x="25570" y="21134"/>
                    <a:pt x="25477" y="21103"/>
                    <a:pt x="25385" y="21072"/>
                  </a:cubicBezTo>
                  <a:cubicBezTo>
                    <a:pt x="25416" y="21011"/>
                    <a:pt x="25477" y="21011"/>
                    <a:pt x="25508" y="21011"/>
                  </a:cubicBezTo>
                  <a:lnTo>
                    <a:pt x="25601" y="21011"/>
                  </a:lnTo>
                  <a:cubicBezTo>
                    <a:pt x="26248" y="21165"/>
                    <a:pt x="26864" y="21411"/>
                    <a:pt x="27449" y="21658"/>
                  </a:cubicBezTo>
                  <a:lnTo>
                    <a:pt x="27480" y="21688"/>
                  </a:lnTo>
                  <a:cubicBezTo>
                    <a:pt x="28250" y="21996"/>
                    <a:pt x="29051" y="22150"/>
                    <a:pt x="29821" y="22366"/>
                  </a:cubicBezTo>
                  <a:lnTo>
                    <a:pt x="29821" y="20980"/>
                  </a:lnTo>
                  <a:cubicBezTo>
                    <a:pt x="28866" y="20733"/>
                    <a:pt x="27911" y="20579"/>
                    <a:pt x="26925" y="20487"/>
                  </a:cubicBezTo>
                  <a:cubicBezTo>
                    <a:pt x="26094" y="20394"/>
                    <a:pt x="25262" y="20394"/>
                    <a:pt x="24430" y="20394"/>
                  </a:cubicBezTo>
                  <a:close/>
                  <a:moveTo>
                    <a:pt x="28774" y="26032"/>
                  </a:moveTo>
                  <a:cubicBezTo>
                    <a:pt x="28589" y="26032"/>
                    <a:pt x="28404" y="26063"/>
                    <a:pt x="28219" y="26094"/>
                  </a:cubicBezTo>
                  <a:cubicBezTo>
                    <a:pt x="27110" y="26186"/>
                    <a:pt x="26032" y="26433"/>
                    <a:pt x="24985" y="26772"/>
                  </a:cubicBezTo>
                  <a:cubicBezTo>
                    <a:pt x="24522" y="26895"/>
                    <a:pt x="24091" y="27141"/>
                    <a:pt x="23629" y="27295"/>
                  </a:cubicBezTo>
                  <a:cubicBezTo>
                    <a:pt x="23259" y="27449"/>
                    <a:pt x="22920" y="27634"/>
                    <a:pt x="22582" y="27819"/>
                  </a:cubicBezTo>
                  <a:cubicBezTo>
                    <a:pt x="21627" y="28312"/>
                    <a:pt x="20764" y="28928"/>
                    <a:pt x="19901" y="29544"/>
                  </a:cubicBezTo>
                  <a:cubicBezTo>
                    <a:pt x="19316" y="29975"/>
                    <a:pt x="18823" y="30499"/>
                    <a:pt x="18269" y="30961"/>
                  </a:cubicBezTo>
                  <a:cubicBezTo>
                    <a:pt x="17868" y="31331"/>
                    <a:pt x="17498" y="31701"/>
                    <a:pt x="17160" y="32132"/>
                  </a:cubicBezTo>
                  <a:cubicBezTo>
                    <a:pt x="17036" y="32255"/>
                    <a:pt x="16913" y="32409"/>
                    <a:pt x="16790" y="32532"/>
                  </a:cubicBezTo>
                  <a:cubicBezTo>
                    <a:pt x="15927" y="33457"/>
                    <a:pt x="15219" y="34566"/>
                    <a:pt x="14479" y="35613"/>
                  </a:cubicBezTo>
                  <a:cubicBezTo>
                    <a:pt x="14233" y="35952"/>
                    <a:pt x="14048" y="36353"/>
                    <a:pt x="13832" y="36722"/>
                  </a:cubicBezTo>
                  <a:cubicBezTo>
                    <a:pt x="13278" y="37616"/>
                    <a:pt x="12847" y="38571"/>
                    <a:pt x="12384" y="39526"/>
                  </a:cubicBezTo>
                  <a:cubicBezTo>
                    <a:pt x="11861" y="40696"/>
                    <a:pt x="11460" y="41929"/>
                    <a:pt x="11029" y="43161"/>
                  </a:cubicBezTo>
                  <a:cubicBezTo>
                    <a:pt x="10844" y="43654"/>
                    <a:pt x="10721" y="44147"/>
                    <a:pt x="10598" y="44670"/>
                  </a:cubicBezTo>
                  <a:cubicBezTo>
                    <a:pt x="10413" y="45410"/>
                    <a:pt x="10197" y="46149"/>
                    <a:pt x="10043" y="46919"/>
                  </a:cubicBezTo>
                  <a:cubicBezTo>
                    <a:pt x="9920" y="47628"/>
                    <a:pt x="9828" y="48337"/>
                    <a:pt x="9704" y="49045"/>
                  </a:cubicBezTo>
                  <a:cubicBezTo>
                    <a:pt x="9643" y="49292"/>
                    <a:pt x="9612" y="49569"/>
                    <a:pt x="9581" y="49815"/>
                  </a:cubicBezTo>
                  <a:lnTo>
                    <a:pt x="10536" y="49815"/>
                  </a:lnTo>
                  <a:cubicBezTo>
                    <a:pt x="10536" y="49815"/>
                    <a:pt x="10536" y="49784"/>
                    <a:pt x="10536" y="49754"/>
                  </a:cubicBezTo>
                  <a:cubicBezTo>
                    <a:pt x="10628" y="49107"/>
                    <a:pt x="10690" y="48429"/>
                    <a:pt x="10813" y="47782"/>
                  </a:cubicBezTo>
                  <a:cubicBezTo>
                    <a:pt x="10967" y="47073"/>
                    <a:pt x="11152" y="46365"/>
                    <a:pt x="11275" y="45656"/>
                  </a:cubicBezTo>
                  <a:cubicBezTo>
                    <a:pt x="11522" y="44516"/>
                    <a:pt x="11892" y="43407"/>
                    <a:pt x="12292" y="42329"/>
                  </a:cubicBezTo>
                  <a:cubicBezTo>
                    <a:pt x="12693" y="41220"/>
                    <a:pt x="13155" y="40111"/>
                    <a:pt x="13740" y="39094"/>
                  </a:cubicBezTo>
                  <a:cubicBezTo>
                    <a:pt x="13802" y="38971"/>
                    <a:pt x="13863" y="38848"/>
                    <a:pt x="13925" y="38755"/>
                  </a:cubicBezTo>
                  <a:cubicBezTo>
                    <a:pt x="14449" y="37646"/>
                    <a:pt x="15126" y="36661"/>
                    <a:pt x="15804" y="35706"/>
                  </a:cubicBezTo>
                  <a:cubicBezTo>
                    <a:pt x="16420" y="34905"/>
                    <a:pt x="17036" y="34134"/>
                    <a:pt x="17745" y="33426"/>
                  </a:cubicBezTo>
                  <a:cubicBezTo>
                    <a:pt x="18577" y="32594"/>
                    <a:pt x="19470" y="31824"/>
                    <a:pt x="20394" y="31146"/>
                  </a:cubicBezTo>
                  <a:cubicBezTo>
                    <a:pt x="20487" y="31054"/>
                    <a:pt x="20579" y="30992"/>
                    <a:pt x="20672" y="30930"/>
                  </a:cubicBezTo>
                  <a:cubicBezTo>
                    <a:pt x="20795" y="30869"/>
                    <a:pt x="20887" y="30807"/>
                    <a:pt x="21010" y="30746"/>
                  </a:cubicBezTo>
                  <a:cubicBezTo>
                    <a:pt x="21873" y="30160"/>
                    <a:pt x="22797" y="29698"/>
                    <a:pt x="23752" y="29298"/>
                  </a:cubicBezTo>
                  <a:cubicBezTo>
                    <a:pt x="23968" y="29205"/>
                    <a:pt x="24214" y="29144"/>
                    <a:pt x="24461" y="29051"/>
                  </a:cubicBezTo>
                  <a:cubicBezTo>
                    <a:pt x="24892" y="28928"/>
                    <a:pt x="25323" y="28774"/>
                    <a:pt x="25786" y="28682"/>
                  </a:cubicBezTo>
                  <a:cubicBezTo>
                    <a:pt x="26278" y="28589"/>
                    <a:pt x="26771" y="28497"/>
                    <a:pt x="27295" y="28404"/>
                  </a:cubicBezTo>
                  <a:lnTo>
                    <a:pt x="27511" y="28404"/>
                  </a:lnTo>
                  <a:cubicBezTo>
                    <a:pt x="27757" y="28404"/>
                    <a:pt x="28034" y="28404"/>
                    <a:pt x="28281" y="28373"/>
                  </a:cubicBezTo>
                  <a:lnTo>
                    <a:pt x="28651" y="28373"/>
                  </a:lnTo>
                  <a:cubicBezTo>
                    <a:pt x="29051" y="28373"/>
                    <a:pt x="29452" y="28404"/>
                    <a:pt x="29821" y="28435"/>
                  </a:cubicBezTo>
                  <a:lnTo>
                    <a:pt x="29821" y="26063"/>
                  </a:lnTo>
                  <a:cubicBezTo>
                    <a:pt x="29652" y="26048"/>
                    <a:pt x="29482" y="26048"/>
                    <a:pt x="29313" y="26048"/>
                  </a:cubicBezTo>
                  <a:cubicBezTo>
                    <a:pt x="29144" y="26048"/>
                    <a:pt x="28974" y="26048"/>
                    <a:pt x="28805" y="26032"/>
                  </a:cubicBezTo>
                  <a:close/>
                  <a:moveTo>
                    <a:pt x="28866" y="29205"/>
                  </a:moveTo>
                  <a:cubicBezTo>
                    <a:pt x="28712" y="29205"/>
                    <a:pt x="28527" y="29205"/>
                    <a:pt x="28343" y="29236"/>
                  </a:cubicBezTo>
                  <a:lnTo>
                    <a:pt x="28096" y="29236"/>
                  </a:lnTo>
                  <a:cubicBezTo>
                    <a:pt x="27110" y="29267"/>
                    <a:pt x="26155" y="29483"/>
                    <a:pt x="25200" y="29760"/>
                  </a:cubicBezTo>
                  <a:cubicBezTo>
                    <a:pt x="24338" y="30006"/>
                    <a:pt x="23506" y="30407"/>
                    <a:pt x="22705" y="30807"/>
                  </a:cubicBezTo>
                  <a:cubicBezTo>
                    <a:pt x="22458" y="30900"/>
                    <a:pt x="22274" y="31054"/>
                    <a:pt x="22027" y="31208"/>
                  </a:cubicBezTo>
                  <a:cubicBezTo>
                    <a:pt x="21103" y="31701"/>
                    <a:pt x="20302" y="32378"/>
                    <a:pt x="19501" y="33056"/>
                  </a:cubicBezTo>
                  <a:cubicBezTo>
                    <a:pt x="19224" y="33272"/>
                    <a:pt x="19008" y="33549"/>
                    <a:pt x="18762" y="33796"/>
                  </a:cubicBezTo>
                  <a:cubicBezTo>
                    <a:pt x="17930" y="34535"/>
                    <a:pt x="17283" y="35428"/>
                    <a:pt x="16605" y="36291"/>
                  </a:cubicBezTo>
                  <a:cubicBezTo>
                    <a:pt x="16420" y="36507"/>
                    <a:pt x="16266" y="36753"/>
                    <a:pt x="16112" y="36969"/>
                  </a:cubicBezTo>
                  <a:cubicBezTo>
                    <a:pt x="15527" y="37831"/>
                    <a:pt x="15034" y="38725"/>
                    <a:pt x="14541" y="39649"/>
                  </a:cubicBezTo>
                  <a:cubicBezTo>
                    <a:pt x="14017" y="40635"/>
                    <a:pt x="13586" y="41682"/>
                    <a:pt x="13185" y="42699"/>
                  </a:cubicBezTo>
                  <a:cubicBezTo>
                    <a:pt x="12754" y="43931"/>
                    <a:pt x="12354" y="45163"/>
                    <a:pt x="12076" y="46426"/>
                  </a:cubicBezTo>
                  <a:cubicBezTo>
                    <a:pt x="12046" y="46642"/>
                    <a:pt x="11984" y="46889"/>
                    <a:pt x="11922" y="47104"/>
                  </a:cubicBezTo>
                  <a:cubicBezTo>
                    <a:pt x="11738" y="47844"/>
                    <a:pt x="11676" y="48645"/>
                    <a:pt x="11553" y="49415"/>
                  </a:cubicBezTo>
                  <a:cubicBezTo>
                    <a:pt x="11522" y="49538"/>
                    <a:pt x="11522" y="49692"/>
                    <a:pt x="11491" y="49815"/>
                  </a:cubicBezTo>
                  <a:lnTo>
                    <a:pt x="11768" y="49815"/>
                  </a:lnTo>
                  <a:cubicBezTo>
                    <a:pt x="11799" y="49538"/>
                    <a:pt x="11830" y="49261"/>
                    <a:pt x="11892" y="48953"/>
                  </a:cubicBezTo>
                  <a:cubicBezTo>
                    <a:pt x="11892" y="48829"/>
                    <a:pt x="11922" y="48706"/>
                    <a:pt x="11953" y="48583"/>
                  </a:cubicBezTo>
                  <a:cubicBezTo>
                    <a:pt x="12076" y="47412"/>
                    <a:pt x="12354" y="46272"/>
                    <a:pt x="12662" y="45163"/>
                  </a:cubicBezTo>
                  <a:cubicBezTo>
                    <a:pt x="13031" y="43869"/>
                    <a:pt x="13463" y="42606"/>
                    <a:pt x="14017" y="41374"/>
                  </a:cubicBezTo>
                  <a:cubicBezTo>
                    <a:pt x="14449" y="40357"/>
                    <a:pt x="14941" y="39372"/>
                    <a:pt x="15496" y="38417"/>
                  </a:cubicBezTo>
                  <a:cubicBezTo>
                    <a:pt x="16112" y="37431"/>
                    <a:pt x="16759" y="36476"/>
                    <a:pt x="17498" y="35582"/>
                  </a:cubicBezTo>
                  <a:cubicBezTo>
                    <a:pt x="18084" y="34843"/>
                    <a:pt x="18731" y="34134"/>
                    <a:pt x="19439" y="33518"/>
                  </a:cubicBezTo>
                  <a:cubicBezTo>
                    <a:pt x="20055" y="32933"/>
                    <a:pt x="20672" y="32409"/>
                    <a:pt x="21380" y="31978"/>
                  </a:cubicBezTo>
                  <a:cubicBezTo>
                    <a:pt x="21503" y="31916"/>
                    <a:pt x="21596" y="31855"/>
                    <a:pt x="21688" y="31793"/>
                  </a:cubicBezTo>
                  <a:cubicBezTo>
                    <a:pt x="22335" y="31331"/>
                    <a:pt x="23013" y="30961"/>
                    <a:pt x="23752" y="30653"/>
                  </a:cubicBezTo>
                  <a:cubicBezTo>
                    <a:pt x="24214" y="30438"/>
                    <a:pt x="24738" y="30284"/>
                    <a:pt x="25262" y="30160"/>
                  </a:cubicBezTo>
                  <a:cubicBezTo>
                    <a:pt x="25508" y="30129"/>
                    <a:pt x="25724" y="30068"/>
                    <a:pt x="25940" y="30037"/>
                  </a:cubicBezTo>
                  <a:cubicBezTo>
                    <a:pt x="26648" y="29914"/>
                    <a:pt x="27357" y="29852"/>
                    <a:pt x="28065" y="29852"/>
                  </a:cubicBezTo>
                  <a:cubicBezTo>
                    <a:pt x="28343" y="29852"/>
                    <a:pt x="28651" y="29883"/>
                    <a:pt x="28928" y="29883"/>
                  </a:cubicBezTo>
                  <a:cubicBezTo>
                    <a:pt x="29236" y="29914"/>
                    <a:pt x="29544" y="29945"/>
                    <a:pt x="29821" y="30006"/>
                  </a:cubicBezTo>
                  <a:lnTo>
                    <a:pt x="29821" y="29267"/>
                  </a:lnTo>
                  <a:cubicBezTo>
                    <a:pt x="29729" y="29236"/>
                    <a:pt x="29636" y="29236"/>
                    <a:pt x="29575" y="29236"/>
                  </a:cubicBezTo>
                  <a:cubicBezTo>
                    <a:pt x="29328" y="29205"/>
                    <a:pt x="29113" y="29205"/>
                    <a:pt x="28866" y="29205"/>
                  </a:cubicBezTo>
                  <a:close/>
                  <a:moveTo>
                    <a:pt x="29205" y="35459"/>
                  </a:moveTo>
                  <a:cubicBezTo>
                    <a:pt x="28897" y="35459"/>
                    <a:pt x="28558" y="35490"/>
                    <a:pt x="28219" y="35521"/>
                  </a:cubicBezTo>
                  <a:cubicBezTo>
                    <a:pt x="28096" y="35552"/>
                    <a:pt x="28004" y="35552"/>
                    <a:pt x="27880" y="35552"/>
                  </a:cubicBezTo>
                  <a:cubicBezTo>
                    <a:pt x="27788" y="35613"/>
                    <a:pt x="27726" y="35644"/>
                    <a:pt x="27634" y="35644"/>
                  </a:cubicBezTo>
                  <a:lnTo>
                    <a:pt x="27572" y="35644"/>
                  </a:lnTo>
                  <a:cubicBezTo>
                    <a:pt x="26925" y="35798"/>
                    <a:pt x="26278" y="35983"/>
                    <a:pt x="25662" y="36260"/>
                  </a:cubicBezTo>
                  <a:cubicBezTo>
                    <a:pt x="25139" y="36507"/>
                    <a:pt x="24615" y="36784"/>
                    <a:pt x="24122" y="37123"/>
                  </a:cubicBezTo>
                  <a:cubicBezTo>
                    <a:pt x="23475" y="37585"/>
                    <a:pt x="22859" y="38109"/>
                    <a:pt x="22304" y="38663"/>
                  </a:cubicBezTo>
                  <a:cubicBezTo>
                    <a:pt x="21904" y="39033"/>
                    <a:pt x="21503" y="39464"/>
                    <a:pt x="21164" y="39895"/>
                  </a:cubicBezTo>
                  <a:cubicBezTo>
                    <a:pt x="20702" y="40511"/>
                    <a:pt x="20240" y="41128"/>
                    <a:pt x="19840" y="41805"/>
                  </a:cubicBezTo>
                  <a:cubicBezTo>
                    <a:pt x="19285" y="42760"/>
                    <a:pt x="18792" y="43746"/>
                    <a:pt x="18392" y="44794"/>
                  </a:cubicBezTo>
                  <a:cubicBezTo>
                    <a:pt x="17961" y="45964"/>
                    <a:pt x="17622" y="47166"/>
                    <a:pt x="17406" y="48398"/>
                  </a:cubicBezTo>
                  <a:cubicBezTo>
                    <a:pt x="17314" y="48860"/>
                    <a:pt x="17221" y="49353"/>
                    <a:pt x="17160" y="49815"/>
                  </a:cubicBezTo>
                  <a:lnTo>
                    <a:pt x="17344" y="49815"/>
                  </a:lnTo>
                  <a:cubicBezTo>
                    <a:pt x="17344" y="49754"/>
                    <a:pt x="17375" y="49661"/>
                    <a:pt x="17375" y="49569"/>
                  </a:cubicBezTo>
                  <a:cubicBezTo>
                    <a:pt x="17437" y="48860"/>
                    <a:pt x="17591" y="48182"/>
                    <a:pt x="17745" y="47505"/>
                  </a:cubicBezTo>
                  <a:cubicBezTo>
                    <a:pt x="17930" y="46611"/>
                    <a:pt x="18207" y="45718"/>
                    <a:pt x="18546" y="44855"/>
                  </a:cubicBezTo>
                  <a:cubicBezTo>
                    <a:pt x="18823" y="44054"/>
                    <a:pt x="19193" y="43253"/>
                    <a:pt x="19593" y="42514"/>
                  </a:cubicBezTo>
                  <a:cubicBezTo>
                    <a:pt x="19932" y="41898"/>
                    <a:pt x="20302" y="41282"/>
                    <a:pt x="20702" y="40727"/>
                  </a:cubicBezTo>
                  <a:cubicBezTo>
                    <a:pt x="21164" y="40080"/>
                    <a:pt x="21657" y="39464"/>
                    <a:pt x="22212" y="38879"/>
                  </a:cubicBezTo>
                  <a:cubicBezTo>
                    <a:pt x="22643" y="38447"/>
                    <a:pt x="23105" y="38047"/>
                    <a:pt x="23567" y="37677"/>
                  </a:cubicBezTo>
                  <a:cubicBezTo>
                    <a:pt x="24091" y="37308"/>
                    <a:pt x="24615" y="36969"/>
                    <a:pt x="25169" y="36661"/>
                  </a:cubicBezTo>
                  <a:cubicBezTo>
                    <a:pt x="25570" y="36445"/>
                    <a:pt x="26032" y="36229"/>
                    <a:pt x="26494" y="36075"/>
                  </a:cubicBezTo>
                  <a:cubicBezTo>
                    <a:pt x="27388" y="35829"/>
                    <a:pt x="28281" y="35613"/>
                    <a:pt x="29205" y="35613"/>
                  </a:cubicBezTo>
                  <a:lnTo>
                    <a:pt x="29298" y="35613"/>
                  </a:lnTo>
                  <a:cubicBezTo>
                    <a:pt x="29452" y="35613"/>
                    <a:pt x="29636" y="35613"/>
                    <a:pt x="29821" y="35644"/>
                  </a:cubicBezTo>
                  <a:lnTo>
                    <a:pt x="29821" y="35490"/>
                  </a:lnTo>
                  <a:cubicBezTo>
                    <a:pt x="29636" y="35459"/>
                    <a:pt x="29421" y="35459"/>
                    <a:pt x="29205" y="35459"/>
                  </a:cubicBezTo>
                  <a:close/>
                  <a:moveTo>
                    <a:pt x="29821" y="37400"/>
                  </a:moveTo>
                  <a:cubicBezTo>
                    <a:pt x="29729" y="37400"/>
                    <a:pt x="29667" y="37431"/>
                    <a:pt x="29575" y="37462"/>
                  </a:cubicBezTo>
                  <a:cubicBezTo>
                    <a:pt x="29144" y="37646"/>
                    <a:pt x="28712" y="37831"/>
                    <a:pt x="28250" y="38016"/>
                  </a:cubicBezTo>
                  <a:cubicBezTo>
                    <a:pt x="28158" y="38047"/>
                    <a:pt x="28034" y="38109"/>
                    <a:pt x="27911" y="38170"/>
                  </a:cubicBezTo>
                  <a:lnTo>
                    <a:pt x="27850" y="38232"/>
                  </a:lnTo>
                  <a:cubicBezTo>
                    <a:pt x="26309" y="39279"/>
                    <a:pt x="26309" y="39279"/>
                    <a:pt x="24954" y="40666"/>
                  </a:cubicBezTo>
                  <a:cubicBezTo>
                    <a:pt x="24892" y="40758"/>
                    <a:pt x="24831" y="40820"/>
                    <a:pt x="24769" y="40912"/>
                  </a:cubicBezTo>
                  <a:cubicBezTo>
                    <a:pt x="24707" y="41004"/>
                    <a:pt x="24646" y="41066"/>
                    <a:pt x="24584" y="41158"/>
                  </a:cubicBezTo>
                  <a:cubicBezTo>
                    <a:pt x="23352" y="42945"/>
                    <a:pt x="23321" y="42976"/>
                    <a:pt x="22428" y="44948"/>
                  </a:cubicBezTo>
                  <a:cubicBezTo>
                    <a:pt x="22366" y="45071"/>
                    <a:pt x="22304" y="45225"/>
                    <a:pt x="22274" y="45348"/>
                  </a:cubicBezTo>
                  <a:cubicBezTo>
                    <a:pt x="22058" y="46026"/>
                    <a:pt x="21873" y="46704"/>
                    <a:pt x="21627" y="47412"/>
                  </a:cubicBezTo>
                  <a:cubicBezTo>
                    <a:pt x="21534" y="47751"/>
                    <a:pt x="21473" y="48121"/>
                    <a:pt x="21411" y="48491"/>
                  </a:cubicBezTo>
                  <a:cubicBezTo>
                    <a:pt x="21349" y="48922"/>
                    <a:pt x="21257" y="49384"/>
                    <a:pt x="21195" y="49815"/>
                  </a:cubicBezTo>
                  <a:lnTo>
                    <a:pt x="21596" y="49815"/>
                  </a:lnTo>
                  <a:cubicBezTo>
                    <a:pt x="21627" y="49754"/>
                    <a:pt x="21627" y="49692"/>
                    <a:pt x="21657" y="49600"/>
                  </a:cubicBezTo>
                  <a:cubicBezTo>
                    <a:pt x="21750" y="49045"/>
                    <a:pt x="21842" y="48460"/>
                    <a:pt x="21935" y="47905"/>
                  </a:cubicBezTo>
                  <a:cubicBezTo>
                    <a:pt x="21965" y="47751"/>
                    <a:pt x="21996" y="47628"/>
                    <a:pt x="22027" y="47474"/>
                  </a:cubicBezTo>
                  <a:cubicBezTo>
                    <a:pt x="22243" y="46765"/>
                    <a:pt x="22458" y="46057"/>
                    <a:pt x="22705" y="45317"/>
                  </a:cubicBezTo>
                  <a:cubicBezTo>
                    <a:pt x="22736" y="45163"/>
                    <a:pt x="22797" y="44979"/>
                    <a:pt x="22890" y="44824"/>
                  </a:cubicBezTo>
                  <a:cubicBezTo>
                    <a:pt x="23198" y="44208"/>
                    <a:pt x="23475" y="43592"/>
                    <a:pt x="23783" y="42945"/>
                  </a:cubicBezTo>
                  <a:cubicBezTo>
                    <a:pt x="23876" y="42791"/>
                    <a:pt x="23968" y="42637"/>
                    <a:pt x="24060" y="42483"/>
                  </a:cubicBezTo>
                  <a:cubicBezTo>
                    <a:pt x="24430" y="41990"/>
                    <a:pt x="24769" y="41467"/>
                    <a:pt x="25139" y="40943"/>
                  </a:cubicBezTo>
                  <a:cubicBezTo>
                    <a:pt x="25231" y="40820"/>
                    <a:pt x="25323" y="40696"/>
                    <a:pt x="25447" y="40604"/>
                  </a:cubicBezTo>
                  <a:lnTo>
                    <a:pt x="25539" y="40481"/>
                  </a:lnTo>
                  <a:cubicBezTo>
                    <a:pt x="25940" y="40080"/>
                    <a:pt x="26309" y="39680"/>
                    <a:pt x="26710" y="39310"/>
                  </a:cubicBezTo>
                  <a:cubicBezTo>
                    <a:pt x="27141" y="38971"/>
                    <a:pt x="27634" y="38694"/>
                    <a:pt x="28096" y="38355"/>
                  </a:cubicBezTo>
                  <a:cubicBezTo>
                    <a:pt x="28188" y="38324"/>
                    <a:pt x="28250" y="38263"/>
                    <a:pt x="28343" y="38232"/>
                  </a:cubicBezTo>
                  <a:cubicBezTo>
                    <a:pt x="28835" y="38016"/>
                    <a:pt x="29328" y="37800"/>
                    <a:pt x="29821" y="37616"/>
                  </a:cubicBezTo>
                  <a:lnTo>
                    <a:pt x="29821" y="37400"/>
                  </a:lnTo>
                  <a:close/>
                  <a:moveTo>
                    <a:pt x="29821" y="41898"/>
                  </a:moveTo>
                  <a:cubicBezTo>
                    <a:pt x="29390" y="42144"/>
                    <a:pt x="28959" y="42452"/>
                    <a:pt x="28589" y="42853"/>
                  </a:cubicBezTo>
                  <a:cubicBezTo>
                    <a:pt x="28034" y="43407"/>
                    <a:pt x="27511" y="43993"/>
                    <a:pt x="27049" y="44640"/>
                  </a:cubicBezTo>
                  <a:cubicBezTo>
                    <a:pt x="26679" y="45133"/>
                    <a:pt x="26402" y="45656"/>
                    <a:pt x="26155" y="46211"/>
                  </a:cubicBezTo>
                  <a:cubicBezTo>
                    <a:pt x="26094" y="46396"/>
                    <a:pt x="26001" y="46581"/>
                    <a:pt x="25940" y="46796"/>
                  </a:cubicBezTo>
                  <a:cubicBezTo>
                    <a:pt x="25878" y="46919"/>
                    <a:pt x="25909" y="46919"/>
                    <a:pt x="26032" y="47012"/>
                  </a:cubicBezTo>
                  <a:cubicBezTo>
                    <a:pt x="26463" y="47258"/>
                    <a:pt x="26895" y="47536"/>
                    <a:pt x="27326" y="47782"/>
                  </a:cubicBezTo>
                  <a:cubicBezTo>
                    <a:pt x="27418" y="47844"/>
                    <a:pt x="27511" y="47874"/>
                    <a:pt x="27572" y="47967"/>
                  </a:cubicBezTo>
                  <a:cubicBezTo>
                    <a:pt x="26802" y="48306"/>
                    <a:pt x="26494" y="49107"/>
                    <a:pt x="26710" y="49815"/>
                  </a:cubicBezTo>
                  <a:lnTo>
                    <a:pt x="26987" y="49815"/>
                  </a:lnTo>
                  <a:cubicBezTo>
                    <a:pt x="26833" y="49353"/>
                    <a:pt x="26925" y="48922"/>
                    <a:pt x="27203" y="48491"/>
                  </a:cubicBezTo>
                  <a:cubicBezTo>
                    <a:pt x="27326" y="48275"/>
                    <a:pt x="27572" y="48182"/>
                    <a:pt x="27819" y="48182"/>
                  </a:cubicBezTo>
                  <a:cubicBezTo>
                    <a:pt x="27880" y="48182"/>
                    <a:pt x="27973" y="48182"/>
                    <a:pt x="28034" y="48213"/>
                  </a:cubicBezTo>
                  <a:cubicBezTo>
                    <a:pt x="28096" y="48213"/>
                    <a:pt x="28158" y="48275"/>
                    <a:pt x="28219" y="48275"/>
                  </a:cubicBezTo>
                  <a:lnTo>
                    <a:pt x="28250" y="48275"/>
                  </a:lnTo>
                  <a:cubicBezTo>
                    <a:pt x="28250" y="48244"/>
                    <a:pt x="28250" y="48244"/>
                    <a:pt x="28250" y="48244"/>
                  </a:cubicBezTo>
                  <a:lnTo>
                    <a:pt x="28281" y="48244"/>
                  </a:lnTo>
                  <a:lnTo>
                    <a:pt x="28281" y="48213"/>
                  </a:lnTo>
                  <a:cubicBezTo>
                    <a:pt x="28250" y="48152"/>
                    <a:pt x="28188" y="48121"/>
                    <a:pt x="28127" y="48090"/>
                  </a:cubicBezTo>
                  <a:cubicBezTo>
                    <a:pt x="27449" y="47751"/>
                    <a:pt x="26833" y="47320"/>
                    <a:pt x="26186" y="46950"/>
                  </a:cubicBezTo>
                  <a:cubicBezTo>
                    <a:pt x="26124" y="46889"/>
                    <a:pt x="26094" y="46858"/>
                    <a:pt x="26124" y="46765"/>
                  </a:cubicBezTo>
                  <a:cubicBezTo>
                    <a:pt x="26525" y="45687"/>
                    <a:pt x="27110" y="44763"/>
                    <a:pt x="27850" y="43900"/>
                  </a:cubicBezTo>
                  <a:cubicBezTo>
                    <a:pt x="28127" y="43592"/>
                    <a:pt x="28435" y="43284"/>
                    <a:pt x="28805" y="43038"/>
                  </a:cubicBezTo>
                  <a:cubicBezTo>
                    <a:pt x="29020" y="42853"/>
                    <a:pt x="29267" y="42791"/>
                    <a:pt x="29513" y="42637"/>
                  </a:cubicBezTo>
                  <a:cubicBezTo>
                    <a:pt x="29606" y="42606"/>
                    <a:pt x="29729" y="42545"/>
                    <a:pt x="29821" y="42514"/>
                  </a:cubicBezTo>
                  <a:lnTo>
                    <a:pt x="29821" y="41898"/>
                  </a:lnTo>
                  <a:close/>
                  <a:moveTo>
                    <a:pt x="28312" y="48213"/>
                  </a:moveTo>
                  <a:lnTo>
                    <a:pt x="28281" y="48244"/>
                  </a:lnTo>
                  <a:lnTo>
                    <a:pt x="28250" y="48275"/>
                  </a:lnTo>
                  <a:cubicBezTo>
                    <a:pt x="28250" y="48367"/>
                    <a:pt x="28343" y="48429"/>
                    <a:pt x="28404" y="48491"/>
                  </a:cubicBezTo>
                  <a:cubicBezTo>
                    <a:pt x="28558" y="48768"/>
                    <a:pt x="28620" y="49076"/>
                    <a:pt x="28558" y="49384"/>
                  </a:cubicBezTo>
                  <a:cubicBezTo>
                    <a:pt x="28558" y="49415"/>
                    <a:pt x="28558" y="49476"/>
                    <a:pt x="28497" y="49476"/>
                  </a:cubicBezTo>
                  <a:cubicBezTo>
                    <a:pt x="28312" y="49507"/>
                    <a:pt x="28312" y="49692"/>
                    <a:pt x="28250" y="49815"/>
                  </a:cubicBezTo>
                  <a:lnTo>
                    <a:pt x="28651" y="49815"/>
                  </a:lnTo>
                  <a:cubicBezTo>
                    <a:pt x="28681" y="49723"/>
                    <a:pt x="28712" y="49600"/>
                    <a:pt x="28712" y="49476"/>
                  </a:cubicBezTo>
                  <a:cubicBezTo>
                    <a:pt x="28743" y="49292"/>
                    <a:pt x="28743" y="49107"/>
                    <a:pt x="28712" y="48922"/>
                  </a:cubicBezTo>
                  <a:cubicBezTo>
                    <a:pt x="28743" y="48891"/>
                    <a:pt x="28774" y="48891"/>
                    <a:pt x="28805" y="48891"/>
                  </a:cubicBezTo>
                  <a:cubicBezTo>
                    <a:pt x="28835" y="48891"/>
                    <a:pt x="28866" y="48891"/>
                    <a:pt x="28897" y="48922"/>
                  </a:cubicBezTo>
                  <a:cubicBezTo>
                    <a:pt x="29205" y="49045"/>
                    <a:pt x="29513" y="49168"/>
                    <a:pt x="29821" y="49261"/>
                  </a:cubicBezTo>
                  <a:lnTo>
                    <a:pt x="29821" y="49107"/>
                  </a:lnTo>
                  <a:cubicBezTo>
                    <a:pt x="29513" y="49014"/>
                    <a:pt x="29205" y="48891"/>
                    <a:pt x="28897" y="48768"/>
                  </a:cubicBezTo>
                  <a:cubicBezTo>
                    <a:pt x="28743" y="48675"/>
                    <a:pt x="28589" y="48614"/>
                    <a:pt x="28527" y="48429"/>
                  </a:cubicBezTo>
                  <a:cubicBezTo>
                    <a:pt x="28466" y="48367"/>
                    <a:pt x="28373" y="48306"/>
                    <a:pt x="28312" y="482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8"/>
            <p:cNvSpPr/>
            <p:nvPr/>
          </p:nvSpPr>
          <p:spPr>
            <a:xfrm>
              <a:off x="668050" y="3566825"/>
              <a:ext cx="25" cy="800"/>
            </a:xfrm>
            <a:custGeom>
              <a:avLst/>
              <a:gdLst/>
              <a:ahLst/>
              <a:cxnLst/>
              <a:rect l="l" t="t" r="r" b="b"/>
              <a:pathLst>
                <a:path w="1" h="32" extrusionOk="0">
                  <a:moveTo>
                    <a:pt x="1" y="31"/>
                  </a:moveTo>
                  <a:cubicBezTo>
                    <a:pt x="1" y="31"/>
                    <a:pt x="1" y="31"/>
                    <a:pt x="1" y="31"/>
                  </a:cubicBezTo>
                  <a:cubicBezTo>
                    <a:pt x="1" y="31"/>
                    <a:pt x="1" y="31"/>
                    <a:pt x="1" y="31"/>
                  </a:cubicBezTo>
                  <a:close/>
                  <a:moveTo>
                    <a:pt x="1" y="31"/>
                  </a:moveTo>
                  <a:cubicBezTo>
                    <a:pt x="1" y="31"/>
                    <a:pt x="1" y="31"/>
                    <a:pt x="1" y="31"/>
                  </a:cubicBezTo>
                  <a:cubicBezTo>
                    <a:pt x="1" y="31"/>
                    <a:pt x="1" y="31"/>
                    <a:pt x="1" y="31"/>
                  </a:cubicBezTo>
                  <a:cubicBezTo>
                    <a:pt x="1" y="31"/>
                    <a:pt x="1" y="31"/>
                    <a:pt x="1" y="31"/>
                  </a:cubicBezTo>
                  <a:close/>
                  <a:moveTo>
                    <a:pt x="1" y="31"/>
                  </a:moveTo>
                  <a:cubicBezTo>
                    <a:pt x="1" y="31"/>
                    <a:pt x="1" y="0"/>
                    <a:pt x="1" y="0"/>
                  </a:cubicBezTo>
                  <a:cubicBezTo>
                    <a:pt x="1" y="0"/>
                    <a:pt x="1" y="0"/>
                    <a:pt x="1" y="0"/>
                  </a:cubicBezTo>
                  <a:cubicBezTo>
                    <a:pt x="1" y="0"/>
                    <a:pt x="1" y="31"/>
                    <a:pt x="1" y="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8"/>
            <p:cNvSpPr/>
            <p:nvPr/>
          </p:nvSpPr>
          <p:spPr>
            <a:xfrm>
              <a:off x="785900" y="2993050"/>
              <a:ext cx="49300" cy="60100"/>
            </a:xfrm>
            <a:custGeom>
              <a:avLst/>
              <a:gdLst/>
              <a:ahLst/>
              <a:cxnLst/>
              <a:rect l="l" t="t" r="r" b="b"/>
              <a:pathLst>
                <a:path w="1972" h="2404" extrusionOk="0">
                  <a:moveTo>
                    <a:pt x="370" y="555"/>
                  </a:moveTo>
                  <a:lnTo>
                    <a:pt x="432" y="585"/>
                  </a:lnTo>
                  <a:cubicBezTo>
                    <a:pt x="801" y="1109"/>
                    <a:pt x="1202" y="1602"/>
                    <a:pt x="1571" y="2126"/>
                  </a:cubicBezTo>
                  <a:lnTo>
                    <a:pt x="1571" y="2218"/>
                  </a:lnTo>
                  <a:lnTo>
                    <a:pt x="1510" y="2187"/>
                  </a:lnTo>
                  <a:lnTo>
                    <a:pt x="1417" y="2126"/>
                  </a:lnTo>
                  <a:cubicBezTo>
                    <a:pt x="1079" y="1664"/>
                    <a:pt x="740" y="1202"/>
                    <a:pt x="370" y="739"/>
                  </a:cubicBezTo>
                  <a:cubicBezTo>
                    <a:pt x="370" y="709"/>
                    <a:pt x="339" y="647"/>
                    <a:pt x="308" y="616"/>
                  </a:cubicBezTo>
                  <a:lnTo>
                    <a:pt x="339" y="585"/>
                  </a:lnTo>
                  <a:lnTo>
                    <a:pt x="370" y="555"/>
                  </a:lnTo>
                  <a:close/>
                  <a:moveTo>
                    <a:pt x="278" y="0"/>
                  </a:moveTo>
                  <a:cubicBezTo>
                    <a:pt x="154" y="31"/>
                    <a:pt x="93" y="92"/>
                    <a:pt x="62" y="185"/>
                  </a:cubicBezTo>
                  <a:cubicBezTo>
                    <a:pt x="31" y="277"/>
                    <a:pt x="31" y="370"/>
                    <a:pt x="0" y="524"/>
                  </a:cubicBezTo>
                  <a:cubicBezTo>
                    <a:pt x="0" y="555"/>
                    <a:pt x="31" y="647"/>
                    <a:pt x="93" y="709"/>
                  </a:cubicBezTo>
                  <a:cubicBezTo>
                    <a:pt x="493" y="1232"/>
                    <a:pt x="894" y="1756"/>
                    <a:pt x="1294" y="2280"/>
                  </a:cubicBezTo>
                  <a:cubicBezTo>
                    <a:pt x="1356" y="2372"/>
                    <a:pt x="1387" y="2403"/>
                    <a:pt x="1448" y="2403"/>
                  </a:cubicBezTo>
                  <a:cubicBezTo>
                    <a:pt x="1479" y="2403"/>
                    <a:pt x="1510" y="2403"/>
                    <a:pt x="1571" y="2372"/>
                  </a:cubicBezTo>
                  <a:cubicBezTo>
                    <a:pt x="1972" y="2218"/>
                    <a:pt x="1910" y="2187"/>
                    <a:pt x="1787" y="1787"/>
                  </a:cubicBezTo>
                  <a:cubicBezTo>
                    <a:pt x="1756" y="1725"/>
                    <a:pt x="1695" y="1633"/>
                    <a:pt x="1633" y="1571"/>
                  </a:cubicBezTo>
                  <a:cubicBezTo>
                    <a:pt x="1294" y="1140"/>
                    <a:pt x="955" y="678"/>
                    <a:pt x="616" y="247"/>
                  </a:cubicBezTo>
                  <a:cubicBezTo>
                    <a:pt x="586" y="185"/>
                    <a:pt x="555" y="123"/>
                    <a:pt x="493" y="92"/>
                  </a:cubicBezTo>
                  <a:cubicBezTo>
                    <a:pt x="462" y="31"/>
                    <a:pt x="401" y="0"/>
                    <a:pt x="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8"/>
            <p:cNvSpPr/>
            <p:nvPr/>
          </p:nvSpPr>
          <p:spPr>
            <a:xfrm>
              <a:off x="872150" y="2872125"/>
              <a:ext cx="40075" cy="57775"/>
            </a:xfrm>
            <a:custGeom>
              <a:avLst/>
              <a:gdLst/>
              <a:ahLst/>
              <a:cxnLst/>
              <a:rect l="l" t="t" r="r" b="b"/>
              <a:pathLst>
                <a:path w="1603" h="2311" extrusionOk="0">
                  <a:moveTo>
                    <a:pt x="401" y="647"/>
                  </a:moveTo>
                  <a:cubicBezTo>
                    <a:pt x="463" y="709"/>
                    <a:pt x="494" y="771"/>
                    <a:pt x="494" y="832"/>
                  </a:cubicBezTo>
                  <a:cubicBezTo>
                    <a:pt x="648" y="986"/>
                    <a:pt x="740" y="1171"/>
                    <a:pt x="802" y="1387"/>
                  </a:cubicBezTo>
                  <a:cubicBezTo>
                    <a:pt x="956" y="1541"/>
                    <a:pt x="1048" y="1726"/>
                    <a:pt x="1110" y="1910"/>
                  </a:cubicBezTo>
                  <a:cubicBezTo>
                    <a:pt x="1171" y="1941"/>
                    <a:pt x="1202" y="2034"/>
                    <a:pt x="1233" y="2095"/>
                  </a:cubicBezTo>
                  <a:lnTo>
                    <a:pt x="1202" y="2157"/>
                  </a:lnTo>
                  <a:lnTo>
                    <a:pt x="1171" y="2126"/>
                  </a:lnTo>
                  <a:cubicBezTo>
                    <a:pt x="1110" y="2095"/>
                    <a:pt x="1079" y="2034"/>
                    <a:pt x="1079" y="1941"/>
                  </a:cubicBezTo>
                  <a:cubicBezTo>
                    <a:pt x="925" y="1787"/>
                    <a:pt x="832" y="1602"/>
                    <a:pt x="771" y="1417"/>
                  </a:cubicBezTo>
                  <a:cubicBezTo>
                    <a:pt x="617" y="1263"/>
                    <a:pt x="524" y="1079"/>
                    <a:pt x="463" y="863"/>
                  </a:cubicBezTo>
                  <a:cubicBezTo>
                    <a:pt x="370" y="832"/>
                    <a:pt x="370" y="771"/>
                    <a:pt x="340" y="709"/>
                  </a:cubicBezTo>
                  <a:lnTo>
                    <a:pt x="340" y="647"/>
                  </a:lnTo>
                  <a:close/>
                  <a:moveTo>
                    <a:pt x="370" y="0"/>
                  </a:moveTo>
                  <a:cubicBezTo>
                    <a:pt x="309" y="0"/>
                    <a:pt x="216" y="31"/>
                    <a:pt x="186" y="93"/>
                  </a:cubicBezTo>
                  <a:cubicBezTo>
                    <a:pt x="62" y="278"/>
                    <a:pt x="1" y="462"/>
                    <a:pt x="155" y="709"/>
                  </a:cubicBezTo>
                  <a:cubicBezTo>
                    <a:pt x="401" y="1140"/>
                    <a:pt x="648" y="1602"/>
                    <a:pt x="925" y="2064"/>
                  </a:cubicBezTo>
                  <a:cubicBezTo>
                    <a:pt x="956" y="2126"/>
                    <a:pt x="986" y="2157"/>
                    <a:pt x="1017" y="2218"/>
                  </a:cubicBezTo>
                  <a:cubicBezTo>
                    <a:pt x="1048" y="2280"/>
                    <a:pt x="1110" y="2311"/>
                    <a:pt x="1171" y="2311"/>
                  </a:cubicBezTo>
                  <a:lnTo>
                    <a:pt x="1264" y="2311"/>
                  </a:lnTo>
                  <a:cubicBezTo>
                    <a:pt x="1325" y="2280"/>
                    <a:pt x="1387" y="2280"/>
                    <a:pt x="1449" y="2249"/>
                  </a:cubicBezTo>
                  <a:cubicBezTo>
                    <a:pt x="1572" y="2218"/>
                    <a:pt x="1603" y="2157"/>
                    <a:pt x="1572" y="2034"/>
                  </a:cubicBezTo>
                  <a:cubicBezTo>
                    <a:pt x="1541" y="1910"/>
                    <a:pt x="1541" y="1787"/>
                    <a:pt x="1479" y="1664"/>
                  </a:cubicBezTo>
                  <a:cubicBezTo>
                    <a:pt x="1202" y="1171"/>
                    <a:pt x="925" y="678"/>
                    <a:pt x="648" y="185"/>
                  </a:cubicBezTo>
                  <a:lnTo>
                    <a:pt x="586" y="93"/>
                  </a:lnTo>
                  <a:cubicBezTo>
                    <a:pt x="524" y="31"/>
                    <a:pt x="463"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8"/>
            <p:cNvSpPr/>
            <p:nvPr/>
          </p:nvSpPr>
          <p:spPr>
            <a:xfrm>
              <a:off x="1139400" y="3597625"/>
              <a:ext cx="17750" cy="22375"/>
            </a:xfrm>
            <a:custGeom>
              <a:avLst/>
              <a:gdLst/>
              <a:ahLst/>
              <a:cxnLst/>
              <a:rect l="l" t="t" r="r" b="b"/>
              <a:pathLst>
                <a:path w="710" h="895" extrusionOk="0">
                  <a:moveTo>
                    <a:pt x="432" y="1"/>
                  </a:moveTo>
                  <a:cubicBezTo>
                    <a:pt x="340" y="1"/>
                    <a:pt x="247" y="31"/>
                    <a:pt x="186" y="93"/>
                  </a:cubicBezTo>
                  <a:cubicBezTo>
                    <a:pt x="32" y="216"/>
                    <a:pt x="1" y="370"/>
                    <a:pt x="1" y="586"/>
                  </a:cubicBezTo>
                  <a:cubicBezTo>
                    <a:pt x="1" y="617"/>
                    <a:pt x="1" y="678"/>
                    <a:pt x="32" y="740"/>
                  </a:cubicBezTo>
                  <a:lnTo>
                    <a:pt x="62" y="832"/>
                  </a:lnTo>
                  <a:cubicBezTo>
                    <a:pt x="124" y="863"/>
                    <a:pt x="186" y="894"/>
                    <a:pt x="247" y="894"/>
                  </a:cubicBezTo>
                  <a:cubicBezTo>
                    <a:pt x="340" y="894"/>
                    <a:pt x="432" y="863"/>
                    <a:pt x="494" y="802"/>
                  </a:cubicBezTo>
                  <a:cubicBezTo>
                    <a:pt x="617" y="709"/>
                    <a:pt x="648" y="586"/>
                    <a:pt x="678" y="463"/>
                  </a:cubicBezTo>
                  <a:cubicBezTo>
                    <a:pt x="709" y="309"/>
                    <a:pt x="555" y="185"/>
                    <a:pt x="555" y="31"/>
                  </a:cubicBezTo>
                  <a:lnTo>
                    <a:pt x="4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8"/>
            <p:cNvSpPr/>
            <p:nvPr/>
          </p:nvSpPr>
          <p:spPr>
            <a:xfrm>
              <a:off x="1124000" y="3498275"/>
              <a:ext cx="18500" cy="23125"/>
            </a:xfrm>
            <a:custGeom>
              <a:avLst/>
              <a:gdLst/>
              <a:ahLst/>
              <a:cxnLst/>
              <a:rect l="l" t="t" r="r" b="b"/>
              <a:pathLst>
                <a:path w="740" h="925" extrusionOk="0">
                  <a:moveTo>
                    <a:pt x="463" y="1"/>
                  </a:moveTo>
                  <a:cubicBezTo>
                    <a:pt x="463" y="1"/>
                    <a:pt x="432" y="1"/>
                    <a:pt x="432" y="31"/>
                  </a:cubicBezTo>
                  <a:cubicBezTo>
                    <a:pt x="155" y="93"/>
                    <a:pt x="1" y="401"/>
                    <a:pt x="31" y="678"/>
                  </a:cubicBezTo>
                  <a:cubicBezTo>
                    <a:pt x="62" y="802"/>
                    <a:pt x="216" y="925"/>
                    <a:pt x="370" y="925"/>
                  </a:cubicBezTo>
                  <a:cubicBezTo>
                    <a:pt x="401" y="925"/>
                    <a:pt x="463" y="894"/>
                    <a:pt x="493" y="863"/>
                  </a:cubicBezTo>
                  <a:cubicBezTo>
                    <a:pt x="648" y="771"/>
                    <a:pt x="740" y="647"/>
                    <a:pt x="740" y="493"/>
                  </a:cubicBezTo>
                  <a:cubicBezTo>
                    <a:pt x="740" y="401"/>
                    <a:pt x="617" y="124"/>
                    <a:pt x="555" y="62"/>
                  </a:cubicBezTo>
                  <a:cubicBezTo>
                    <a:pt x="524" y="31"/>
                    <a:pt x="493" y="1"/>
                    <a:pt x="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8"/>
            <p:cNvSpPr/>
            <p:nvPr/>
          </p:nvSpPr>
          <p:spPr>
            <a:xfrm>
              <a:off x="1127850" y="3549875"/>
              <a:ext cx="18500" cy="22350"/>
            </a:xfrm>
            <a:custGeom>
              <a:avLst/>
              <a:gdLst/>
              <a:ahLst/>
              <a:cxnLst/>
              <a:rect l="l" t="t" r="r" b="b"/>
              <a:pathLst>
                <a:path w="740" h="894" extrusionOk="0">
                  <a:moveTo>
                    <a:pt x="432" y="1"/>
                  </a:moveTo>
                  <a:cubicBezTo>
                    <a:pt x="339" y="1"/>
                    <a:pt x="247" y="31"/>
                    <a:pt x="185" y="93"/>
                  </a:cubicBezTo>
                  <a:cubicBezTo>
                    <a:pt x="62" y="216"/>
                    <a:pt x="1" y="370"/>
                    <a:pt x="1" y="586"/>
                  </a:cubicBezTo>
                  <a:lnTo>
                    <a:pt x="1" y="617"/>
                  </a:lnTo>
                  <a:cubicBezTo>
                    <a:pt x="31" y="709"/>
                    <a:pt x="31" y="802"/>
                    <a:pt x="124" y="832"/>
                  </a:cubicBezTo>
                  <a:cubicBezTo>
                    <a:pt x="185" y="863"/>
                    <a:pt x="278" y="894"/>
                    <a:pt x="339" y="894"/>
                  </a:cubicBezTo>
                  <a:cubicBezTo>
                    <a:pt x="401" y="894"/>
                    <a:pt x="432" y="894"/>
                    <a:pt x="494" y="832"/>
                  </a:cubicBezTo>
                  <a:cubicBezTo>
                    <a:pt x="586" y="740"/>
                    <a:pt x="678" y="648"/>
                    <a:pt x="709" y="494"/>
                  </a:cubicBezTo>
                  <a:cubicBezTo>
                    <a:pt x="740" y="309"/>
                    <a:pt x="555" y="216"/>
                    <a:pt x="555" y="31"/>
                  </a:cubicBezTo>
                  <a:lnTo>
                    <a:pt x="4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8"/>
            <p:cNvSpPr/>
            <p:nvPr/>
          </p:nvSpPr>
          <p:spPr>
            <a:xfrm>
              <a:off x="1090875" y="3395850"/>
              <a:ext cx="18525" cy="23125"/>
            </a:xfrm>
            <a:custGeom>
              <a:avLst/>
              <a:gdLst/>
              <a:ahLst/>
              <a:cxnLst/>
              <a:rect l="l" t="t" r="r" b="b"/>
              <a:pathLst>
                <a:path w="741" h="925" extrusionOk="0">
                  <a:moveTo>
                    <a:pt x="463" y="0"/>
                  </a:moveTo>
                  <a:cubicBezTo>
                    <a:pt x="371" y="0"/>
                    <a:pt x="309" y="31"/>
                    <a:pt x="247" y="93"/>
                  </a:cubicBezTo>
                  <a:cubicBezTo>
                    <a:pt x="93" y="216"/>
                    <a:pt x="1" y="493"/>
                    <a:pt x="62" y="709"/>
                  </a:cubicBezTo>
                  <a:cubicBezTo>
                    <a:pt x="93" y="801"/>
                    <a:pt x="278" y="924"/>
                    <a:pt x="401" y="924"/>
                  </a:cubicBezTo>
                  <a:cubicBezTo>
                    <a:pt x="432" y="924"/>
                    <a:pt x="463" y="924"/>
                    <a:pt x="463" y="894"/>
                  </a:cubicBezTo>
                  <a:cubicBezTo>
                    <a:pt x="648" y="801"/>
                    <a:pt x="740" y="678"/>
                    <a:pt x="740" y="462"/>
                  </a:cubicBezTo>
                  <a:cubicBezTo>
                    <a:pt x="740" y="339"/>
                    <a:pt x="679" y="247"/>
                    <a:pt x="617" y="185"/>
                  </a:cubicBezTo>
                  <a:cubicBezTo>
                    <a:pt x="555" y="123"/>
                    <a:pt x="586"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8"/>
            <p:cNvSpPr/>
            <p:nvPr/>
          </p:nvSpPr>
          <p:spPr>
            <a:xfrm>
              <a:off x="1127075" y="3445900"/>
              <a:ext cx="20050" cy="23125"/>
            </a:xfrm>
            <a:custGeom>
              <a:avLst/>
              <a:gdLst/>
              <a:ahLst/>
              <a:cxnLst/>
              <a:rect l="l" t="t" r="r" b="b"/>
              <a:pathLst>
                <a:path w="802" h="925" extrusionOk="0">
                  <a:moveTo>
                    <a:pt x="494" y="1"/>
                  </a:moveTo>
                  <a:lnTo>
                    <a:pt x="340" y="31"/>
                  </a:lnTo>
                  <a:cubicBezTo>
                    <a:pt x="124" y="155"/>
                    <a:pt x="1" y="463"/>
                    <a:pt x="62" y="709"/>
                  </a:cubicBezTo>
                  <a:cubicBezTo>
                    <a:pt x="93" y="802"/>
                    <a:pt x="278" y="925"/>
                    <a:pt x="401" y="925"/>
                  </a:cubicBezTo>
                  <a:cubicBezTo>
                    <a:pt x="432" y="925"/>
                    <a:pt x="432" y="894"/>
                    <a:pt x="463" y="894"/>
                  </a:cubicBezTo>
                  <a:cubicBezTo>
                    <a:pt x="648" y="832"/>
                    <a:pt x="802" y="555"/>
                    <a:pt x="709" y="340"/>
                  </a:cubicBezTo>
                  <a:cubicBezTo>
                    <a:pt x="679" y="247"/>
                    <a:pt x="586" y="155"/>
                    <a:pt x="555" y="31"/>
                  </a:cubicBezTo>
                  <a:lnTo>
                    <a:pt x="4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8"/>
            <p:cNvSpPr/>
            <p:nvPr/>
          </p:nvSpPr>
          <p:spPr>
            <a:xfrm>
              <a:off x="1137875" y="3396600"/>
              <a:ext cx="18500" cy="22375"/>
            </a:xfrm>
            <a:custGeom>
              <a:avLst/>
              <a:gdLst/>
              <a:ahLst/>
              <a:cxnLst/>
              <a:rect l="l" t="t" r="r" b="b"/>
              <a:pathLst>
                <a:path w="740" h="895" extrusionOk="0">
                  <a:moveTo>
                    <a:pt x="401" y="1"/>
                  </a:moveTo>
                  <a:cubicBezTo>
                    <a:pt x="308" y="32"/>
                    <a:pt x="216" y="63"/>
                    <a:pt x="154" y="155"/>
                  </a:cubicBezTo>
                  <a:cubicBezTo>
                    <a:pt x="0" y="309"/>
                    <a:pt x="0" y="463"/>
                    <a:pt x="0" y="648"/>
                  </a:cubicBezTo>
                  <a:cubicBezTo>
                    <a:pt x="31" y="771"/>
                    <a:pt x="185" y="894"/>
                    <a:pt x="339" y="894"/>
                  </a:cubicBezTo>
                  <a:lnTo>
                    <a:pt x="401" y="894"/>
                  </a:lnTo>
                  <a:cubicBezTo>
                    <a:pt x="616" y="802"/>
                    <a:pt x="739" y="525"/>
                    <a:pt x="678" y="340"/>
                  </a:cubicBezTo>
                  <a:cubicBezTo>
                    <a:pt x="616" y="247"/>
                    <a:pt x="555" y="155"/>
                    <a:pt x="493" y="63"/>
                  </a:cubicBezTo>
                  <a:lnTo>
                    <a:pt x="4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8"/>
            <p:cNvSpPr/>
            <p:nvPr/>
          </p:nvSpPr>
          <p:spPr>
            <a:xfrm>
              <a:off x="1103200" y="3345775"/>
              <a:ext cx="19275" cy="23125"/>
            </a:xfrm>
            <a:custGeom>
              <a:avLst/>
              <a:gdLst/>
              <a:ahLst/>
              <a:cxnLst/>
              <a:rect l="l" t="t" r="r" b="b"/>
              <a:pathLst>
                <a:path w="771" h="925" extrusionOk="0">
                  <a:moveTo>
                    <a:pt x="463" y="1"/>
                  </a:moveTo>
                  <a:cubicBezTo>
                    <a:pt x="432" y="1"/>
                    <a:pt x="432" y="32"/>
                    <a:pt x="401" y="32"/>
                  </a:cubicBezTo>
                  <a:cubicBezTo>
                    <a:pt x="155" y="155"/>
                    <a:pt x="1" y="463"/>
                    <a:pt x="93" y="709"/>
                  </a:cubicBezTo>
                  <a:cubicBezTo>
                    <a:pt x="124" y="802"/>
                    <a:pt x="340" y="925"/>
                    <a:pt x="432" y="925"/>
                  </a:cubicBezTo>
                  <a:cubicBezTo>
                    <a:pt x="463" y="925"/>
                    <a:pt x="463" y="925"/>
                    <a:pt x="494" y="894"/>
                  </a:cubicBezTo>
                  <a:cubicBezTo>
                    <a:pt x="648" y="833"/>
                    <a:pt x="740" y="709"/>
                    <a:pt x="771" y="555"/>
                  </a:cubicBezTo>
                  <a:cubicBezTo>
                    <a:pt x="771" y="432"/>
                    <a:pt x="771" y="340"/>
                    <a:pt x="709" y="278"/>
                  </a:cubicBezTo>
                  <a:cubicBezTo>
                    <a:pt x="679" y="216"/>
                    <a:pt x="617" y="155"/>
                    <a:pt x="586" y="93"/>
                  </a:cubicBezTo>
                  <a:cubicBezTo>
                    <a:pt x="555" y="32"/>
                    <a:pt x="524" y="1"/>
                    <a:pt x="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8"/>
            <p:cNvSpPr/>
            <p:nvPr/>
          </p:nvSpPr>
          <p:spPr>
            <a:xfrm>
              <a:off x="1191775" y="3604550"/>
              <a:ext cx="16975" cy="22375"/>
            </a:xfrm>
            <a:custGeom>
              <a:avLst/>
              <a:gdLst/>
              <a:ahLst/>
              <a:cxnLst/>
              <a:rect l="l" t="t" r="r" b="b"/>
              <a:pathLst>
                <a:path w="679" h="895" extrusionOk="0">
                  <a:moveTo>
                    <a:pt x="370" y="1"/>
                  </a:moveTo>
                  <a:cubicBezTo>
                    <a:pt x="124" y="63"/>
                    <a:pt x="1" y="278"/>
                    <a:pt x="1" y="586"/>
                  </a:cubicBezTo>
                  <a:cubicBezTo>
                    <a:pt x="1" y="679"/>
                    <a:pt x="1" y="802"/>
                    <a:pt x="124" y="864"/>
                  </a:cubicBezTo>
                  <a:cubicBezTo>
                    <a:pt x="155" y="894"/>
                    <a:pt x="216" y="894"/>
                    <a:pt x="247" y="894"/>
                  </a:cubicBezTo>
                  <a:cubicBezTo>
                    <a:pt x="339" y="894"/>
                    <a:pt x="432" y="833"/>
                    <a:pt x="524" y="771"/>
                  </a:cubicBezTo>
                  <a:cubicBezTo>
                    <a:pt x="648" y="648"/>
                    <a:pt x="678" y="494"/>
                    <a:pt x="617" y="340"/>
                  </a:cubicBezTo>
                  <a:cubicBezTo>
                    <a:pt x="617" y="247"/>
                    <a:pt x="586" y="186"/>
                    <a:pt x="555" y="124"/>
                  </a:cubicBezTo>
                  <a:cubicBezTo>
                    <a:pt x="524" y="32"/>
                    <a:pt x="463"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8"/>
            <p:cNvSpPr/>
            <p:nvPr/>
          </p:nvSpPr>
          <p:spPr>
            <a:xfrm>
              <a:off x="1177925" y="3561425"/>
              <a:ext cx="17725" cy="22375"/>
            </a:xfrm>
            <a:custGeom>
              <a:avLst/>
              <a:gdLst/>
              <a:ahLst/>
              <a:cxnLst/>
              <a:rect l="l" t="t" r="r" b="b"/>
              <a:pathLst>
                <a:path w="709" h="895" extrusionOk="0">
                  <a:moveTo>
                    <a:pt x="401" y="1"/>
                  </a:moveTo>
                  <a:cubicBezTo>
                    <a:pt x="339" y="1"/>
                    <a:pt x="247" y="32"/>
                    <a:pt x="185" y="93"/>
                  </a:cubicBezTo>
                  <a:cubicBezTo>
                    <a:pt x="62" y="216"/>
                    <a:pt x="31" y="340"/>
                    <a:pt x="0" y="586"/>
                  </a:cubicBezTo>
                  <a:cubicBezTo>
                    <a:pt x="0" y="586"/>
                    <a:pt x="31" y="586"/>
                    <a:pt x="31" y="617"/>
                  </a:cubicBezTo>
                  <a:cubicBezTo>
                    <a:pt x="31" y="709"/>
                    <a:pt x="31" y="802"/>
                    <a:pt x="123" y="833"/>
                  </a:cubicBezTo>
                  <a:cubicBezTo>
                    <a:pt x="185" y="863"/>
                    <a:pt x="247" y="894"/>
                    <a:pt x="308" y="894"/>
                  </a:cubicBezTo>
                  <a:cubicBezTo>
                    <a:pt x="370" y="894"/>
                    <a:pt x="431" y="863"/>
                    <a:pt x="493" y="802"/>
                  </a:cubicBezTo>
                  <a:cubicBezTo>
                    <a:pt x="647" y="678"/>
                    <a:pt x="709" y="463"/>
                    <a:pt x="647" y="278"/>
                  </a:cubicBezTo>
                  <a:cubicBezTo>
                    <a:pt x="616" y="216"/>
                    <a:pt x="555" y="155"/>
                    <a:pt x="555" y="62"/>
                  </a:cubicBezTo>
                  <a:cubicBezTo>
                    <a:pt x="555" y="1"/>
                    <a:pt x="493" y="1"/>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8"/>
            <p:cNvSpPr/>
            <p:nvPr/>
          </p:nvSpPr>
          <p:spPr>
            <a:xfrm>
              <a:off x="1144800" y="3190975"/>
              <a:ext cx="18500" cy="21600"/>
            </a:xfrm>
            <a:custGeom>
              <a:avLst/>
              <a:gdLst/>
              <a:ahLst/>
              <a:cxnLst/>
              <a:rect l="l" t="t" r="r" b="b"/>
              <a:pathLst>
                <a:path w="740" h="864" extrusionOk="0">
                  <a:moveTo>
                    <a:pt x="401" y="0"/>
                  </a:moveTo>
                  <a:cubicBezTo>
                    <a:pt x="370" y="0"/>
                    <a:pt x="339" y="31"/>
                    <a:pt x="308" y="31"/>
                  </a:cubicBezTo>
                  <a:cubicBezTo>
                    <a:pt x="93" y="155"/>
                    <a:pt x="0" y="432"/>
                    <a:pt x="62" y="617"/>
                  </a:cubicBezTo>
                  <a:cubicBezTo>
                    <a:pt x="124" y="771"/>
                    <a:pt x="247" y="832"/>
                    <a:pt x="401" y="863"/>
                  </a:cubicBezTo>
                  <a:lnTo>
                    <a:pt x="462" y="863"/>
                  </a:lnTo>
                  <a:cubicBezTo>
                    <a:pt x="616" y="801"/>
                    <a:pt x="740" y="647"/>
                    <a:pt x="740" y="463"/>
                  </a:cubicBezTo>
                  <a:cubicBezTo>
                    <a:pt x="740" y="401"/>
                    <a:pt x="709" y="309"/>
                    <a:pt x="647" y="247"/>
                  </a:cubicBezTo>
                  <a:cubicBezTo>
                    <a:pt x="586" y="185"/>
                    <a:pt x="524" y="124"/>
                    <a:pt x="493" y="62"/>
                  </a:cubicBezTo>
                  <a:cubicBezTo>
                    <a:pt x="462" y="31"/>
                    <a:pt x="432" y="0"/>
                    <a:pt x="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8"/>
            <p:cNvSpPr/>
            <p:nvPr/>
          </p:nvSpPr>
          <p:spPr>
            <a:xfrm>
              <a:off x="1150950" y="3260300"/>
              <a:ext cx="18525" cy="21575"/>
            </a:xfrm>
            <a:custGeom>
              <a:avLst/>
              <a:gdLst/>
              <a:ahLst/>
              <a:cxnLst/>
              <a:rect l="l" t="t" r="r" b="b"/>
              <a:pathLst>
                <a:path w="741" h="863" extrusionOk="0">
                  <a:moveTo>
                    <a:pt x="370" y="0"/>
                  </a:moveTo>
                  <a:cubicBezTo>
                    <a:pt x="278" y="0"/>
                    <a:pt x="186" y="62"/>
                    <a:pt x="124" y="123"/>
                  </a:cubicBezTo>
                  <a:cubicBezTo>
                    <a:pt x="62" y="216"/>
                    <a:pt x="1" y="339"/>
                    <a:pt x="32" y="493"/>
                  </a:cubicBezTo>
                  <a:cubicBezTo>
                    <a:pt x="1" y="647"/>
                    <a:pt x="62" y="770"/>
                    <a:pt x="247" y="832"/>
                  </a:cubicBezTo>
                  <a:cubicBezTo>
                    <a:pt x="278" y="863"/>
                    <a:pt x="309" y="863"/>
                    <a:pt x="370" y="863"/>
                  </a:cubicBezTo>
                  <a:cubicBezTo>
                    <a:pt x="401" y="863"/>
                    <a:pt x="463" y="832"/>
                    <a:pt x="525" y="801"/>
                  </a:cubicBezTo>
                  <a:cubicBezTo>
                    <a:pt x="740" y="616"/>
                    <a:pt x="740" y="401"/>
                    <a:pt x="525" y="154"/>
                  </a:cubicBezTo>
                  <a:cubicBezTo>
                    <a:pt x="494" y="93"/>
                    <a:pt x="463"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8"/>
            <p:cNvSpPr/>
            <p:nvPr/>
          </p:nvSpPr>
          <p:spPr>
            <a:xfrm>
              <a:off x="1125550" y="3301100"/>
              <a:ext cx="18500" cy="21600"/>
            </a:xfrm>
            <a:custGeom>
              <a:avLst/>
              <a:gdLst/>
              <a:ahLst/>
              <a:cxnLst/>
              <a:rect l="l" t="t" r="r" b="b"/>
              <a:pathLst>
                <a:path w="740" h="864" extrusionOk="0">
                  <a:moveTo>
                    <a:pt x="370" y="1"/>
                  </a:moveTo>
                  <a:cubicBezTo>
                    <a:pt x="339" y="1"/>
                    <a:pt x="308" y="1"/>
                    <a:pt x="277" y="32"/>
                  </a:cubicBezTo>
                  <a:cubicBezTo>
                    <a:pt x="62" y="124"/>
                    <a:pt x="31" y="309"/>
                    <a:pt x="0" y="494"/>
                  </a:cubicBezTo>
                  <a:cubicBezTo>
                    <a:pt x="31" y="586"/>
                    <a:pt x="31" y="679"/>
                    <a:pt x="93" y="771"/>
                  </a:cubicBezTo>
                  <a:cubicBezTo>
                    <a:pt x="154" y="833"/>
                    <a:pt x="247" y="864"/>
                    <a:pt x="308" y="864"/>
                  </a:cubicBezTo>
                  <a:cubicBezTo>
                    <a:pt x="401" y="864"/>
                    <a:pt x="524" y="833"/>
                    <a:pt x="586" y="740"/>
                  </a:cubicBezTo>
                  <a:cubicBezTo>
                    <a:pt x="709" y="586"/>
                    <a:pt x="740" y="401"/>
                    <a:pt x="616" y="217"/>
                  </a:cubicBezTo>
                  <a:cubicBezTo>
                    <a:pt x="586" y="155"/>
                    <a:pt x="524" y="124"/>
                    <a:pt x="493" y="63"/>
                  </a:cubicBezTo>
                  <a:cubicBezTo>
                    <a:pt x="462" y="32"/>
                    <a:pt x="401" y="1"/>
                    <a:pt x="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8"/>
            <p:cNvSpPr/>
            <p:nvPr/>
          </p:nvSpPr>
          <p:spPr>
            <a:xfrm>
              <a:off x="1233375" y="3678500"/>
              <a:ext cx="16950" cy="21575"/>
            </a:xfrm>
            <a:custGeom>
              <a:avLst/>
              <a:gdLst/>
              <a:ahLst/>
              <a:cxnLst/>
              <a:rect l="l" t="t" r="r" b="b"/>
              <a:pathLst>
                <a:path w="678" h="863" extrusionOk="0">
                  <a:moveTo>
                    <a:pt x="431" y="0"/>
                  </a:moveTo>
                  <a:cubicBezTo>
                    <a:pt x="370" y="0"/>
                    <a:pt x="277" y="31"/>
                    <a:pt x="216" y="93"/>
                  </a:cubicBezTo>
                  <a:cubicBezTo>
                    <a:pt x="62" y="278"/>
                    <a:pt x="0" y="493"/>
                    <a:pt x="62" y="740"/>
                  </a:cubicBezTo>
                  <a:cubicBezTo>
                    <a:pt x="93" y="832"/>
                    <a:pt x="154" y="863"/>
                    <a:pt x="247" y="863"/>
                  </a:cubicBezTo>
                  <a:lnTo>
                    <a:pt x="277" y="863"/>
                  </a:lnTo>
                  <a:cubicBezTo>
                    <a:pt x="524" y="863"/>
                    <a:pt x="678" y="647"/>
                    <a:pt x="678" y="401"/>
                  </a:cubicBezTo>
                  <a:cubicBezTo>
                    <a:pt x="678" y="278"/>
                    <a:pt x="647" y="185"/>
                    <a:pt x="616" y="62"/>
                  </a:cubicBezTo>
                  <a:cubicBezTo>
                    <a:pt x="585" y="0"/>
                    <a:pt x="524" y="0"/>
                    <a:pt x="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8"/>
            <p:cNvSpPr/>
            <p:nvPr/>
          </p:nvSpPr>
          <p:spPr>
            <a:xfrm>
              <a:off x="1262625" y="3701600"/>
              <a:ext cx="16200" cy="22350"/>
            </a:xfrm>
            <a:custGeom>
              <a:avLst/>
              <a:gdLst/>
              <a:ahLst/>
              <a:cxnLst/>
              <a:rect l="l" t="t" r="r" b="b"/>
              <a:pathLst>
                <a:path w="648" h="894" extrusionOk="0">
                  <a:moveTo>
                    <a:pt x="401" y="1"/>
                  </a:moveTo>
                  <a:cubicBezTo>
                    <a:pt x="371" y="1"/>
                    <a:pt x="340" y="31"/>
                    <a:pt x="309" y="31"/>
                  </a:cubicBezTo>
                  <a:cubicBezTo>
                    <a:pt x="93" y="155"/>
                    <a:pt x="32" y="339"/>
                    <a:pt x="1" y="586"/>
                  </a:cubicBezTo>
                  <a:cubicBezTo>
                    <a:pt x="1" y="617"/>
                    <a:pt x="1" y="648"/>
                    <a:pt x="32" y="709"/>
                  </a:cubicBezTo>
                  <a:cubicBezTo>
                    <a:pt x="32" y="832"/>
                    <a:pt x="93" y="894"/>
                    <a:pt x="216" y="894"/>
                  </a:cubicBezTo>
                  <a:lnTo>
                    <a:pt x="278" y="894"/>
                  </a:lnTo>
                  <a:cubicBezTo>
                    <a:pt x="494" y="832"/>
                    <a:pt x="648" y="617"/>
                    <a:pt x="617" y="401"/>
                  </a:cubicBezTo>
                  <a:cubicBezTo>
                    <a:pt x="617" y="309"/>
                    <a:pt x="586" y="247"/>
                    <a:pt x="555" y="185"/>
                  </a:cubicBezTo>
                  <a:cubicBezTo>
                    <a:pt x="525" y="62"/>
                    <a:pt x="494"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8"/>
            <p:cNvSpPr/>
            <p:nvPr/>
          </p:nvSpPr>
          <p:spPr>
            <a:xfrm>
              <a:off x="1211025" y="3644600"/>
              <a:ext cx="16200" cy="22375"/>
            </a:xfrm>
            <a:custGeom>
              <a:avLst/>
              <a:gdLst/>
              <a:ahLst/>
              <a:cxnLst/>
              <a:rect l="l" t="t" r="r" b="b"/>
              <a:pathLst>
                <a:path w="648" h="895" extrusionOk="0">
                  <a:moveTo>
                    <a:pt x="401" y="1"/>
                  </a:moveTo>
                  <a:cubicBezTo>
                    <a:pt x="370" y="1"/>
                    <a:pt x="340" y="1"/>
                    <a:pt x="278" y="32"/>
                  </a:cubicBezTo>
                  <a:cubicBezTo>
                    <a:pt x="93" y="155"/>
                    <a:pt x="1" y="309"/>
                    <a:pt x="1" y="555"/>
                  </a:cubicBezTo>
                  <a:cubicBezTo>
                    <a:pt x="1" y="586"/>
                    <a:pt x="1" y="648"/>
                    <a:pt x="1" y="679"/>
                  </a:cubicBezTo>
                  <a:cubicBezTo>
                    <a:pt x="32" y="833"/>
                    <a:pt x="93" y="894"/>
                    <a:pt x="247" y="894"/>
                  </a:cubicBezTo>
                  <a:lnTo>
                    <a:pt x="278" y="894"/>
                  </a:lnTo>
                  <a:cubicBezTo>
                    <a:pt x="432" y="894"/>
                    <a:pt x="617" y="709"/>
                    <a:pt x="648" y="525"/>
                  </a:cubicBezTo>
                  <a:cubicBezTo>
                    <a:pt x="648" y="371"/>
                    <a:pt x="586" y="278"/>
                    <a:pt x="555" y="155"/>
                  </a:cubicBezTo>
                  <a:cubicBezTo>
                    <a:pt x="524" y="62"/>
                    <a:pt x="463"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8"/>
            <p:cNvSpPr/>
            <p:nvPr/>
          </p:nvSpPr>
          <p:spPr>
            <a:xfrm>
              <a:off x="1174825" y="3161700"/>
              <a:ext cx="19275" cy="20825"/>
            </a:xfrm>
            <a:custGeom>
              <a:avLst/>
              <a:gdLst/>
              <a:ahLst/>
              <a:cxnLst/>
              <a:rect l="l" t="t" r="r" b="b"/>
              <a:pathLst>
                <a:path w="771" h="833" extrusionOk="0">
                  <a:moveTo>
                    <a:pt x="371" y="1"/>
                  </a:moveTo>
                  <a:cubicBezTo>
                    <a:pt x="124" y="93"/>
                    <a:pt x="1" y="432"/>
                    <a:pt x="124" y="679"/>
                  </a:cubicBezTo>
                  <a:cubicBezTo>
                    <a:pt x="186" y="771"/>
                    <a:pt x="309" y="833"/>
                    <a:pt x="401" y="833"/>
                  </a:cubicBezTo>
                  <a:cubicBezTo>
                    <a:pt x="494" y="833"/>
                    <a:pt x="586" y="802"/>
                    <a:pt x="648" y="740"/>
                  </a:cubicBezTo>
                  <a:cubicBezTo>
                    <a:pt x="740" y="617"/>
                    <a:pt x="771" y="525"/>
                    <a:pt x="740" y="370"/>
                  </a:cubicBezTo>
                  <a:cubicBezTo>
                    <a:pt x="709" y="216"/>
                    <a:pt x="555" y="124"/>
                    <a:pt x="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8"/>
            <p:cNvSpPr/>
            <p:nvPr/>
          </p:nvSpPr>
          <p:spPr>
            <a:xfrm>
              <a:off x="1178675" y="3227175"/>
              <a:ext cx="18525" cy="21600"/>
            </a:xfrm>
            <a:custGeom>
              <a:avLst/>
              <a:gdLst/>
              <a:ahLst/>
              <a:cxnLst/>
              <a:rect l="l" t="t" r="r" b="b"/>
              <a:pathLst>
                <a:path w="741" h="864" extrusionOk="0">
                  <a:moveTo>
                    <a:pt x="401" y="0"/>
                  </a:moveTo>
                  <a:cubicBezTo>
                    <a:pt x="247" y="31"/>
                    <a:pt x="155" y="124"/>
                    <a:pt x="93" y="247"/>
                  </a:cubicBezTo>
                  <a:cubicBezTo>
                    <a:pt x="32" y="401"/>
                    <a:pt x="1" y="555"/>
                    <a:pt x="62" y="678"/>
                  </a:cubicBezTo>
                  <a:cubicBezTo>
                    <a:pt x="93" y="771"/>
                    <a:pt x="278" y="863"/>
                    <a:pt x="371" y="863"/>
                  </a:cubicBezTo>
                  <a:lnTo>
                    <a:pt x="401" y="863"/>
                  </a:lnTo>
                  <a:cubicBezTo>
                    <a:pt x="709" y="709"/>
                    <a:pt x="740" y="401"/>
                    <a:pt x="617" y="247"/>
                  </a:cubicBezTo>
                  <a:cubicBezTo>
                    <a:pt x="525" y="154"/>
                    <a:pt x="463" y="93"/>
                    <a:pt x="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8"/>
            <p:cNvSpPr/>
            <p:nvPr/>
          </p:nvSpPr>
          <p:spPr>
            <a:xfrm>
              <a:off x="1210250" y="3141675"/>
              <a:ext cx="16975" cy="21600"/>
            </a:xfrm>
            <a:custGeom>
              <a:avLst/>
              <a:gdLst/>
              <a:ahLst/>
              <a:cxnLst/>
              <a:rect l="l" t="t" r="r" b="b"/>
              <a:pathLst>
                <a:path w="679" h="864" extrusionOk="0">
                  <a:moveTo>
                    <a:pt x="340" y="1"/>
                  </a:moveTo>
                  <a:cubicBezTo>
                    <a:pt x="309" y="1"/>
                    <a:pt x="247" y="32"/>
                    <a:pt x="217" y="62"/>
                  </a:cubicBezTo>
                  <a:cubicBezTo>
                    <a:pt x="32" y="186"/>
                    <a:pt x="1" y="371"/>
                    <a:pt x="32" y="555"/>
                  </a:cubicBezTo>
                  <a:cubicBezTo>
                    <a:pt x="63" y="679"/>
                    <a:pt x="155" y="802"/>
                    <a:pt x="309" y="833"/>
                  </a:cubicBezTo>
                  <a:cubicBezTo>
                    <a:pt x="340" y="833"/>
                    <a:pt x="340" y="863"/>
                    <a:pt x="371" y="863"/>
                  </a:cubicBezTo>
                  <a:cubicBezTo>
                    <a:pt x="432" y="863"/>
                    <a:pt x="494" y="771"/>
                    <a:pt x="555" y="709"/>
                  </a:cubicBezTo>
                  <a:cubicBezTo>
                    <a:pt x="648" y="648"/>
                    <a:pt x="648" y="555"/>
                    <a:pt x="648" y="463"/>
                  </a:cubicBezTo>
                  <a:cubicBezTo>
                    <a:pt x="679" y="278"/>
                    <a:pt x="525" y="186"/>
                    <a:pt x="432" y="62"/>
                  </a:cubicBezTo>
                  <a:cubicBezTo>
                    <a:pt x="401" y="32"/>
                    <a:pt x="371" y="1"/>
                    <a:pt x="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8"/>
            <p:cNvSpPr/>
            <p:nvPr/>
          </p:nvSpPr>
          <p:spPr>
            <a:xfrm>
              <a:off x="1290350" y="3650000"/>
              <a:ext cx="16200" cy="20825"/>
            </a:xfrm>
            <a:custGeom>
              <a:avLst/>
              <a:gdLst/>
              <a:ahLst/>
              <a:cxnLst/>
              <a:rect l="l" t="t" r="r" b="b"/>
              <a:pathLst>
                <a:path w="648" h="833" extrusionOk="0">
                  <a:moveTo>
                    <a:pt x="401" y="1"/>
                  </a:moveTo>
                  <a:cubicBezTo>
                    <a:pt x="309" y="1"/>
                    <a:pt x="247" y="31"/>
                    <a:pt x="186" y="93"/>
                  </a:cubicBezTo>
                  <a:cubicBezTo>
                    <a:pt x="62" y="216"/>
                    <a:pt x="1" y="370"/>
                    <a:pt x="1" y="524"/>
                  </a:cubicBezTo>
                  <a:lnTo>
                    <a:pt x="1" y="617"/>
                  </a:lnTo>
                  <a:cubicBezTo>
                    <a:pt x="32" y="678"/>
                    <a:pt x="32" y="802"/>
                    <a:pt x="124" y="832"/>
                  </a:cubicBezTo>
                  <a:lnTo>
                    <a:pt x="247" y="832"/>
                  </a:lnTo>
                  <a:cubicBezTo>
                    <a:pt x="309" y="832"/>
                    <a:pt x="371" y="802"/>
                    <a:pt x="463" y="740"/>
                  </a:cubicBezTo>
                  <a:cubicBezTo>
                    <a:pt x="586" y="617"/>
                    <a:pt x="648" y="493"/>
                    <a:pt x="617" y="309"/>
                  </a:cubicBezTo>
                  <a:cubicBezTo>
                    <a:pt x="586" y="216"/>
                    <a:pt x="555" y="124"/>
                    <a:pt x="525" y="62"/>
                  </a:cubicBezTo>
                  <a:cubicBezTo>
                    <a:pt x="525" y="1"/>
                    <a:pt x="463"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8"/>
            <p:cNvSpPr/>
            <p:nvPr/>
          </p:nvSpPr>
          <p:spPr>
            <a:xfrm>
              <a:off x="1318850" y="3666950"/>
              <a:ext cx="16200" cy="21575"/>
            </a:xfrm>
            <a:custGeom>
              <a:avLst/>
              <a:gdLst/>
              <a:ahLst/>
              <a:cxnLst/>
              <a:rect l="l" t="t" r="r" b="b"/>
              <a:pathLst>
                <a:path w="648" h="863" extrusionOk="0">
                  <a:moveTo>
                    <a:pt x="401" y="0"/>
                  </a:moveTo>
                  <a:cubicBezTo>
                    <a:pt x="309" y="0"/>
                    <a:pt x="216" y="31"/>
                    <a:pt x="155" y="124"/>
                  </a:cubicBezTo>
                  <a:cubicBezTo>
                    <a:pt x="62" y="247"/>
                    <a:pt x="32" y="370"/>
                    <a:pt x="32" y="493"/>
                  </a:cubicBezTo>
                  <a:cubicBezTo>
                    <a:pt x="1" y="647"/>
                    <a:pt x="93" y="801"/>
                    <a:pt x="155" y="832"/>
                  </a:cubicBezTo>
                  <a:cubicBezTo>
                    <a:pt x="186" y="863"/>
                    <a:pt x="186" y="863"/>
                    <a:pt x="216" y="863"/>
                  </a:cubicBezTo>
                  <a:cubicBezTo>
                    <a:pt x="309" y="863"/>
                    <a:pt x="432" y="801"/>
                    <a:pt x="524" y="678"/>
                  </a:cubicBezTo>
                  <a:cubicBezTo>
                    <a:pt x="617" y="586"/>
                    <a:pt x="648" y="462"/>
                    <a:pt x="617" y="339"/>
                  </a:cubicBezTo>
                  <a:cubicBezTo>
                    <a:pt x="586" y="247"/>
                    <a:pt x="586" y="154"/>
                    <a:pt x="555" y="62"/>
                  </a:cubicBezTo>
                  <a:cubicBezTo>
                    <a:pt x="524" y="0"/>
                    <a:pt x="463" y="0"/>
                    <a:pt x="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8"/>
            <p:cNvSpPr/>
            <p:nvPr/>
          </p:nvSpPr>
          <p:spPr>
            <a:xfrm>
              <a:off x="1245700" y="3130125"/>
              <a:ext cx="16200" cy="20050"/>
            </a:xfrm>
            <a:custGeom>
              <a:avLst/>
              <a:gdLst/>
              <a:ahLst/>
              <a:cxnLst/>
              <a:rect l="l" t="t" r="r" b="b"/>
              <a:pathLst>
                <a:path w="648" h="802" extrusionOk="0">
                  <a:moveTo>
                    <a:pt x="277" y="1"/>
                  </a:moveTo>
                  <a:cubicBezTo>
                    <a:pt x="216" y="1"/>
                    <a:pt x="154" y="32"/>
                    <a:pt x="123" y="93"/>
                  </a:cubicBezTo>
                  <a:cubicBezTo>
                    <a:pt x="62" y="186"/>
                    <a:pt x="0" y="309"/>
                    <a:pt x="31" y="432"/>
                  </a:cubicBezTo>
                  <a:lnTo>
                    <a:pt x="31" y="524"/>
                  </a:lnTo>
                  <a:cubicBezTo>
                    <a:pt x="62" y="678"/>
                    <a:pt x="154" y="771"/>
                    <a:pt x="308" y="802"/>
                  </a:cubicBezTo>
                  <a:lnTo>
                    <a:pt x="339" y="802"/>
                  </a:lnTo>
                  <a:cubicBezTo>
                    <a:pt x="462" y="802"/>
                    <a:pt x="524" y="709"/>
                    <a:pt x="585" y="617"/>
                  </a:cubicBezTo>
                  <a:cubicBezTo>
                    <a:pt x="616" y="586"/>
                    <a:pt x="616" y="524"/>
                    <a:pt x="616" y="494"/>
                  </a:cubicBezTo>
                  <a:cubicBezTo>
                    <a:pt x="647" y="309"/>
                    <a:pt x="555" y="186"/>
                    <a:pt x="462" y="93"/>
                  </a:cubicBezTo>
                  <a:cubicBezTo>
                    <a:pt x="401" y="32"/>
                    <a:pt x="339"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8"/>
            <p:cNvSpPr/>
            <p:nvPr/>
          </p:nvSpPr>
          <p:spPr>
            <a:xfrm>
              <a:off x="1280350" y="3125500"/>
              <a:ext cx="16200" cy="20050"/>
            </a:xfrm>
            <a:custGeom>
              <a:avLst/>
              <a:gdLst/>
              <a:ahLst/>
              <a:cxnLst/>
              <a:rect l="l" t="t" r="r" b="b"/>
              <a:pathLst>
                <a:path w="648" h="802" extrusionOk="0">
                  <a:moveTo>
                    <a:pt x="247" y="1"/>
                  </a:moveTo>
                  <a:cubicBezTo>
                    <a:pt x="185" y="1"/>
                    <a:pt x="124" y="62"/>
                    <a:pt x="62" y="155"/>
                  </a:cubicBezTo>
                  <a:cubicBezTo>
                    <a:pt x="0" y="247"/>
                    <a:pt x="0" y="340"/>
                    <a:pt x="0" y="432"/>
                  </a:cubicBezTo>
                  <a:lnTo>
                    <a:pt x="0" y="555"/>
                  </a:lnTo>
                  <a:cubicBezTo>
                    <a:pt x="31" y="679"/>
                    <a:pt x="124" y="771"/>
                    <a:pt x="247" y="802"/>
                  </a:cubicBezTo>
                  <a:lnTo>
                    <a:pt x="308" y="802"/>
                  </a:lnTo>
                  <a:cubicBezTo>
                    <a:pt x="401" y="802"/>
                    <a:pt x="462" y="740"/>
                    <a:pt x="493" y="679"/>
                  </a:cubicBezTo>
                  <a:cubicBezTo>
                    <a:pt x="647" y="494"/>
                    <a:pt x="617" y="340"/>
                    <a:pt x="432" y="124"/>
                  </a:cubicBezTo>
                  <a:cubicBezTo>
                    <a:pt x="370" y="62"/>
                    <a:pt x="308" y="1"/>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8"/>
            <p:cNvSpPr/>
            <p:nvPr/>
          </p:nvSpPr>
          <p:spPr>
            <a:xfrm>
              <a:off x="1285750" y="3066975"/>
              <a:ext cx="16175" cy="20050"/>
            </a:xfrm>
            <a:custGeom>
              <a:avLst/>
              <a:gdLst/>
              <a:ahLst/>
              <a:cxnLst/>
              <a:rect l="l" t="t" r="r" b="b"/>
              <a:pathLst>
                <a:path w="647" h="802" extrusionOk="0">
                  <a:moveTo>
                    <a:pt x="370" y="1"/>
                  </a:moveTo>
                  <a:lnTo>
                    <a:pt x="277" y="31"/>
                  </a:lnTo>
                  <a:cubicBezTo>
                    <a:pt x="62" y="155"/>
                    <a:pt x="0" y="463"/>
                    <a:pt x="123" y="678"/>
                  </a:cubicBezTo>
                  <a:cubicBezTo>
                    <a:pt x="154" y="740"/>
                    <a:pt x="246" y="802"/>
                    <a:pt x="370" y="802"/>
                  </a:cubicBezTo>
                  <a:cubicBezTo>
                    <a:pt x="431" y="802"/>
                    <a:pt x="493" y="771"/>
                    <a:pt x="524" y="740"/>
                  </a:cubicBezTo>
                  <a:cubicBezTo>
                    <a:pt x="616" y="647"/>
                    <a:pt x="647" y="555"/>
                    <a:pt x="647" y="463"/>
                  </a:cubicBezTo>
                  <a:cubicBezTo>
                    <a:pt x="647" y="309"/>
                    <a:pt x="493" y="62"/>
                    <a:pt x="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8"/>
            <p:cNvSpPr/>
            <p:nvPr/>
          </p:nvSpPr>
          <p:spPr>
            <a:xfrm>
              <a:off x="1378925" y="3103950"/>
              <a:ext cx="17750" cy="19275"/>
            </a:xfrm>
            <a:custGeom>
              <a:avLst/>
              <a:gdLst/>
              <a:ahLst/>
              <a:cxnLst/>
              <a:rect l="l" t="t" r="r" b="b"/>
              <a:pathLst>
                <a:path w="710" h="771" extrusionOk="0">
                  <a:moveTo>
                    <a:pt x="309" y="0"/>
                  </a:moveTo>
                  <a:cubicBezTo>
                    <a:pt x="93" y="93"/>
                    <a:pt x="1" y="462"/>
                    <a:pt x="186" y="709"/>
                  </a:cubicBezTo>
                  <a:lnTo>
                    <a:pt x="247" y="740"/>
                  </a:lnTo>
                  <a:cubicBezTo>
                    <a:pt x="278" y="770"/>
                    <a:pt x="340" y="770"/>
                    <a:pt x="370" y="770"/>
                  </a:cubicBezTo>
                  <a:cubicBezTo>
                    <a:pt x="432" y="770"/>
                    <a:pt x="494" y="740"/>
                    <a:pt x="555" y="678"/>
                  </a:cubicBezTo>
                  <a:cubicBezTo>
                    <a:pt x="709" y="462"/>
                    <a:pt x="648" y="185"/>
                    <a:pt x="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8"/>
            <p:cNvSpPr/>
            <p:nvPr/>
          </p:nvSpPr>
          <p:spPr>
            <a:xfrm>
              <a:off x="1351975" y="3083925"/>
              <a:ext cx="15425" cy="20050"/>
            </a:xfrm>
            <a:custGeom>
              <a:avLst/>
              <a:gdLst/>
              <a:ahLst/>
              <a:cxnLst/>
              <a:rect l="l" t="t" r="r" b="b"/>
              <a:pathLst>
                <a:path w="617" h="802" extrusionOk="0">
                  <a:moveTo>
                    <a:pt x="247" y="0"/>
                  </a:moveTo>
                  <a:cubicBezTo>
                    <a:pt x="216" y="0"/>
                    <a:pt x="185" y="31"/>
                    <a:pt x="154" y="62"/>
                  </a:cubicBezTo>
                  <a:cubicBezTo>
                    <a:pt x="31" y="154"/>
                    <a:pt x="0" y="278"/>
                    <a:pt x="0" y="432"/>
                  </a:cubicBezTo>
                  <a:cubicBezTo>
                    <a:pt x="0" y="493"/>
                    <a:pt x="31" y="555"/>
                    <a:pt x="31" y="616"/>
                  </a:cubicBezTo>
                  <a:cubicBezTo>
                    <a:pt x="62" y="740"/>
                    <a:pt x="154" y="801"/>
                    <a:pt x="278" y="801"/>
                  </a:cubicBezTo>
                  <a:cubicBezTo>
                    <a:pt x="339" y="801"/>
                    <a:pt x="432" y="770"/>
                    <a:pt x="463" y="709"/>
                  </a:cubicBezTo>
                  <a:cubicBezTo>
                    <a:pt x="586" y="555"/>
                    <a:pt x="617" y="401"/>
                    <a:pt x="524" y="247"/>
                  </a:cubicBezTo>
                  <a:cubicBezTo>
                    <a:pt x="463" y="185"/>
                    <a:pt x="432" y="154"/>
                    <a:pt x="401" y="93"/>
                  </a:cubicBezTo>
                  <a:cubicBezTo>
                    <a:pt x="339" y="31"/>
                    <a:pt x="309" y="0"/>
                    <a:pt x="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8"/>
            <p:cNvSpPr/>
            <p:nvPr/>
          </p:nvSpPr>
          <p:spPr>
            <a:xfrm>
              <a:off x="1320400" y="3070825"/>
              <a:ext cx="15425" cy="20050"/>
            </a:xfrm>
            <a:custGeom>
              <a:avLst/>
              <a:gdLst/>
              <a:ahLst/>
              <a:cxnLst/>
              <a:rect l="l" t="t" r="r" b="b"/>
              <a:pathLst>
                <a:path w="617" h="802" extrusionOk="0">
                  <a:moveTo>
                    <a:pt x="247" y="1"/>
                  </a:moveTo>
                  <a:cubicBezTo>
                    <a:pt x="216" y="1"/>
                    <a:pt x="154" y="31"/>
                    <a:pt x="124" y="93"/>
                  </a:cubicBezTo>
                  <a:cubicBezTo>
                    <a:pt x="31" y="185"/>
                    <a:pt x="0" y="309"/>
                    <a:pt x="31" y="493"/>
                  </a:cubicBezTo>
                  <a:cubicBezTo>
                    <a:pt x="31" y="513"/>
                    <a:pt x="31" y="539"/>
                    <a:pt x="31" y="555"/>
                  </a:cubicBezTo>
                  <a:cubicBezTo>
                    <a:pt x="31" y="678"/>
                    <a:pt x="124" y="771"/>
                    <a:pt x="247" y="802"/>
                  </a:cubicBezTo>
                  <a:lnTo>
                    <a:pt x="308" y="802"/>
                  </a:lnTo>
                  <a:cubicBezTo>
                    <a:pt x="370" y="802"/>
                    <a:pt x="432" y="771"/>
                    <a:pt x="493" y="678"/>
                  </a:cubicBezTo>
                  <a:cubicBezTo>
                    <a:pt x="616" y="555"/>
                    <a:pt x="616" y="401"/>
                    <a:pt x="555" y="247"/>
                  </a:cubicBezTo>
                  <a:cubicBezTo>
                    <a:pt x="524" y="216"/>
                    <a:pt x="462" y="155"/>
                    <a:pt x="432" y="124"/>
                  </a:cubicBezTo>
                  <a:cubicBezTo>
                    <a:pt x="370" y="31"/>
                    <a:pt x="308" y="1"/>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8"/>
            <p:cNvSpPr/>
            <p:nvPr/>
          </p:nvSpPr>
          <p:spPr>
            <a:xfrm>
              <a:off x="1405125" y="3128600"/>
              <a:ext cx="15425" cy="18500"/>
            </a:xfrm>
            <a:custGeom>
              <a:avLst/>
              <a:gdLst/>
              <a:ahLst/>
              <a:cxnLst/>
              <a:rect l="l" t="t" r="r" b="b"/>
              <a:pathLst>
                <a:path w="617" h="740" extrusionOk="0">
                  <a:moveTo>
                    <a:pt x="308" y="0"/>
                  </a:moveTo>
                  <a:lnTo>
                    <a:pt x="216" y="31"/>
                  </a:lnTo>
                  <a:cubicBezTo>
                    <a:pt x="31" y="154"/>
                    <a:pt x="0" y="493"/>
                    <a:pt x="123" y="678"/>
                  </a:cubicBezTo>
                  <a:cubicBezTo>
                    <a:pt x="154" y="709"/>
                    <a:pt x="216" y="739"/>
                    <a:pt x="277" y="739"/>
                  </a:cubicBezTo>
                  <a:lnTo>
                    <a:pt x="401" y="739"/>
                  </a:lnTo>
                  <a:cubicBezTo>
                    <a:pt x="524" y="647"/>
                    <a:pt x="616" y="524"/>
                    <a:pt x="585" y="370"/>
                  </a:cubicBezTo>
                  <a:cubicBezTo>
                    <a:pt x="555" y="216"/>
                    <a:pt x="462" y="93"/>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8"/>
            <p:cNvSpPr/>
            <p:nvPr/>
          </p:nvSpPr>
          <p:spPr>
            <a:xfrm>
              <a:off x="1420525" y="3083925"/>
              <a:ext cx="14650" cy="18500"/>
            </a:xfrm>
            <a:custGeom>
              <a:avLst/>
              <a:gdLst/>
              <a:ahLst/>
              <a:cxnLst/>
              <a:rect l="l" t="t" r="r" b="b"/>
              <a:pathLst>
                <a:path w="586" h="740" extrusionOk="0">
                  <a:moveTo>
                    <a:pt x="247" y="0"/>
                  </a:moveTo>
                  <a:cubicBezTo>
                    <a:pt x="185" y="0"/>
                    <a:pt x="123" y="31"/>
                    <a:pt x="93" y="124"/>
                  </a:cubicBezTo>
                  <a:cubicBezTo>
                    <a:pt x="31" y="185"/>
                    <a:pt x="31" y="278"/>
                    <a:pt x="0" y="401"/>
                  </a:cubicBezTo>
                  <a:cubicBezTo>
                    <a:pt x="31" y="432"/>
                    <a:pt x="31" y="524"/>
                    <a:pt x="62" y="586"/>
                  </a:cubicBezTo>
                  <a:cubicBezTo>
                    <a:pt x="93" y="678"/>
                    <a:pt x="185" y="740"/>
                    <a:pt x="247" y="740"/>
                  </a:cubicBezTo>
                  <a:cubicBezTo>
                    <a:pt x="308" y="740"/>
                    <a:pt x="370" y="709"/>
                    <a:pt x="432" y="678"/>
                  </a:cubicBezTo>
                  <a:cubicBezTo>
                    <a:pt x="586" y="524"/>
                    <a:pt x="586" y="370"/>
                    <a:pt x="493" y="185"/>
                  </a:cubicBezTo>
                  <a:lnTo>
                    <a:pt x="401" y="93"/>
                  </a:lnTo>
                  <a:cubicBezTo>
                    <a:pt x="370" y="31"/>
                    <a:pt x="308" y="0"/>
                    <a:pt x="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8"/>
            <p:cNvSpPr/>
            <p:nvPr/>
          </p:nvSpPr>
          <p:spPr>
            <a:xfrm>
              <a:off x="1443625" y="3110875"/>
              <a:ext cx="15425" cy="19275"/>
            </a:xfrm>
            <a:custGeom>
              <a:avLst/>
              <a:gdLst/>
              <a:ahLst/>
              <a:cxnLst/>
              <a:rect l="l" t="t" r="r" b="b"/>
              <a:pathLst>
                <a:path w="617" h="771" extrusionOk="0">
                  <a:moveTo>
                    <a:pt x="247" y="1"/>
                  </a:moveTo>
                  <a:cubicBezTo>
                    <a:pt x="216" y="1"/>
                    <a:pt x="155" y="31"/>
                    <a:pt x="124" y="93"/>
                  </a:cubicBezTo>
                  <a:cubicBezTo>
                    <a:pt x="62" y="185"/>
                    <a:pt x="31" y="278"/>
                    <a:pt x="31" y="370"/>
                  </a:cubicBezTo>
                  <a:cubicBezTo>
                    <a:pt x="0" y="493"/>
                    <a:pt x="31" y="586"/>
                    <a:pt x="93" y="678"/>
                  </a:cubicBezTo>
                  <a:cubicBezTo>
                    <a:pt x="124" y="740"/>
                    <a:pt x="216" y="771"/>
                    <a:pt x="278" y="771"/>
                  </a:cubicBezTo>
                  <a:cubicBezTo>
                    <a:pt x="309" y="771"/>
                    <a:pt x="339" y="740"/>
                    <a:pt x="370" y="740"/>
                  </a:cubicBezTo>
                  <a:cubicBezTo>
                    <a:pt x="555" y="617"/>
                    <a:pt x="617" y="432"/>
                    <a:pt x="493" y="247"/>
                  </a:cubicBezTo>
                  <a:lnTo>
                    <a:pt x="401" y="124"/>
                  </a:lnTo>
                  <a:cubicBezTo>
                    <a:pt x="370" y="31"/>
                    <a:pt x="309" y="1"/>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8"/>
            <p:cNvSpPr/>
            <p:nvPr/>
          </p:nvSpPr>
          <p:spPr>
            <a:xfrm>
              <a:off x="985375" y="3116275"/>
              <a:ext cx="124025" cy="610775"/>
            </a:xfrm>
            <a:custGeom>
              <a:avLst/>
              <a:gdLst/>
              <a:ahLst/>
              <a:cxnLst/>
              <a:rect l="l" t="t" r="r" b="b"/>
              <a:pathLst>
                <a:path w="4961" h="24431" extrusionOk="0">
                  <a:moveTo>
                    <a:pt x="4252" y="0"/>
                  </a:moveTo>
                  <a:cubicBezTo>
                    <a:pt x="4098" y="93"/>
                    <a:pt x="4036" y="216"/>
                    <a:pt x="3944" y="339"/>
                  </a:cubicBezTo>
                  <a:cubicBezTo>
                    <a:pt x="3790" y="555"/>
                    <a:pt x="3636" y="770"/>
                    <a:pt x="3481" y="986"/>
                  </a:cubicBezTo>
                  <a:cubicBezTo>
                    <a:pt x="3050" y="1541"/>
                    <a:pt x="2711" y="2126"/>
                    <a:pt x="2372" y="2742"/>
                  </a:cubicBezTo>
                  <a:cubicBezTo>
                    <a:pt x="1756" y="3944"/>
                    <a:pt x="1233" y="5176"/>
                    <a:pt x="863" y="6470"/>
                  </a:cubicBezTo>
                  <a:cubicBezTo>
                    <a:pt x="616" y="7332"/>
                    <a:pt x="432" y="8195"/>
                    <a:pt x="308" y="9057"/>
                  </a:cubicBezTo>
                  <a:cubicBezTo>
                    <a:pt x="185" y="9735"/>
                    <a:pt x="93" y="10444"/>
                    <a:pt x="93" y="11152"/>
                  </a:cubicBezTo>
                  <a:cubicBezTo>
                    <a:pt x="93" y="11245"/>
                    <a:pt x="93" y="11368"/>
                    <a:pt x="62" y="11460"/>
                  </a:cubicBezTo>
                  <a:cubicBezTo>
                    <a:pt x="0" y="12631"/>
                    <a:pt x="93" y="13771"/>
                    <a:pt x="216" y="14911"/>
                  </a:cubicBezTo>
                  <a:cubicBezTo>
                    <a:pt x="247" y="15126"/>
                    <a:pt x="247" y="15342"/>
                    <a:pt x="308" y="15558"/>
                  </a:cubicBezTo>
                  <a:cubicBezTo>
                    <a:pt x="462" y="16451"/>
                    <a:pt x="647" y="17345"/>
                    <a:pt x="925" y="18207"/>
                  </a:cubicBezTo>
                  <a:cubicBezTo>
                    <a:pt x="1140" y="18854"/>
                    <a:pt x="1387" y="19470"/>
                    <a:pt x="1664" y="20056"/>
                  </a:cubicBezTo>
                  <a:cubicBezTo>
                    <a:pt x="1880" y="20549"/>
                    <a:pt x="2126" y="21011"/>
                    <a:pt x="2403" y="21442"/>
                  </a:cubicBezTo>
                  <a:cubicBezTo>
                    <a:pt x="2835" y="22181"/>
                    <a:pt x="3327" y="22859"/>
                    <a:pt x="3913" y="23475"/>
                  </a:cubicBezTo>
                  <a:cubicBezTo>
                    <a:pt x="4221" y="23814"/>
                    <a:pt x="4560" y="24153"/>
                    <a:pt x="4960" y="24430"/>
                  </a:cubicBezTo>
                  <a:lnTo>
                    <a:pt x="4960" y="24399"/>
                  </a:lnTo>
                  <a:lnTo>
                    <a:pt x="4960" y="24338"/>
                  </a:lnTo>
                  <a:cubicBezTo>
                    <a:pt x="4868" y="24245"/>
                    <a:pt x="4775" y="24122"/>
                    <a:pt x="4652" y="24030"/>
                  </a:cubicBezTo>
                  <a:cubicBezTo>
                    <a:pt x="4252" y="23691"/>
                    <a:pt x="3944" y="23321"/>
                    <a:pt x="3605" y="22951"/>
                  </a:cubicBezTo>
                  <a:cubicBezTo>
                    <a:pt x="2865" y="22058"/>
                    <a:pt x="2280" y="21072"/>
                    <a:pt x="1787" y="20025"/>
                  </a:cubicBezTo>
                  <a:cubicBezTo>
                    <a:pt x="1294" y="18916"/>
                    <a:pt x="925" y="17807"/>
                    <a:pt x="678" y="16636"/>
                  </a:cubicBezTo>
                  <a:cubicBezTo>
                    <a:pt x="586" y="16205"/>
                    <a:pt x="493" y="15773"/>
                    <a:pt x="432" y="15342"/>
                  </a:cubicBezTo>
                  <a:cubicBezTo>
                    <a:pt x="308" y="14572"/>
                    <a:pt x="216" y="13771"/>
                    <a:pt x="216" y="12970"/>
                  </a:cubicBezTo>
                  <a:cubicBezTo>
                    <a:pt x="216" y="12662"/>
                    <a:pt x="185" y="12354"/>
                    <a:pt x="216" y="12046"/>
                  </a:cubicBezTo>
                  <a:cubicBezTo>
                    <a:pt x="247" y="11368"/>
                    <a:pt x="216" y="10690"/>
                    <a:pt x="339" y="10013"/>
                  </a:cubicBezTo>
                  <a:cubicBezTo>
                    <a:pt x="370" y="9858"/>
                    <a:pt x="370" y="9674"/>
                    <a:pt x="401" y="9489"/>
                  </a:cubicBezTo>
                  <a:cubicBezTo>
                    <a:pt x="493" y="8626"/>
                    <a:pt x="678" y="7794"/>
                    <a:pt x="894" y="6963"/>
                  </a:cubicBezTo>
                  <a:cubicBezTo>
                    <a:pt x="1109" y="6131"/>
                    <a:pt x="1387" y="5299"/>
                    <a:pt x="1725" y="4498"/>
                  </a:cubicBezTo>
                  <a:cubicBezTo>
                    <a:pt x="1972" y="3851"/>
                    <a:pt x="2249" y="3235"/>
                    <a:pt x="2588" y="2650"/>
                  </a:cubicBezTo>
                  <a:cubicBezTo>
                    <a:pt x="3050" y="1787"/>
                    <a:pt x="3605" y="955"/>
                    <a:pt x="4221" y="185"/>
                  </a:cubicBezTo>
                  <a:lnTo>
                    <a:pt x="4313" y="62"/>
                  </a:lnTo>
                  <a:lnTo>
                    <a:pt x="4282" y="31"/>
                  </a:lnTo>
                  <a:lnTo>
                    <a:pt x="4252" y="31"/>
                  </a:lnTo>
                  <a:cubicBezTo>
                    <a:pt x="4252" y="31"/>
                    <a:pt x="4252" y="31"/>
                    <a:pt x="4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8"/>
            <p:cNvSpPr/>
            <p:nvPr/>
          </p:nvSpPr>
          <p:spPr>
            <a:xfrm>
              <a:off x="1091650" y="3091625"/>
              <a:ext cx="23900" cy="25425"/>
            </a:xfrm>
            <a:custGeom>
              <a:avLst/>
              <a:gdLst/>
              <a:ahLst/>
              <a:cxnLst/>
              <a:rect l="l" t="t" r="r" b="b"/>
              <a:pathLst>
                <a:path w="956" h="1017" extrusionOk="0">
                  <a:moveTo>
                    <a:pt x="925" y="0"/>
                  </a:moveTo>
                  <a:cubicBezTo>
                    <a:pt x="678" y="185"/>
                    <a:pt x="216" y="678"/>
                    <a:pt x="1" y="986"/>
                  </a:cubicBezTo>
                  <a:cubicBezTo>
                    <a:pt x="1" y="1017"/>
                    <a:pt x="1" y="1017"/>
                    <a:pt x="1" y="1017"/>
                  </a:cubicBezTo>
                  <a:lnTo>
                    <a:pt x="93" y="1017"/>
                  </a:lnTo>
                  <a:cubicBezTo>
                    <a:pt x="370" y="709"/>
                    <a:pt x="678" y="370"/>
                    <a:pt x="956" y="62"/>
                  </a:cubicBezTo>
                  <a:lnTo>
                    <a:pt x="956" y="31"/>
                  </a:lnTo>
                  <a:lnTo>
                    <a:pt x="9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8"/>
            <p:cNvSpPr/>
            <p:nvPr/>
          </p:nvSpPr>
          <p:spPr>
            <a:xfrm>
              <a:off x="1118600" y="3732400"/>
              <a:ext cx="13900" cy="10825"/>
            </a:xfrm>
            <a:custGeom>
              <a:avLst/>
              <a:gdLst/>
              <a:ahLst/>
              <a:cxnLst/>
              <a:rect l="l" t="t" r="r" b="b"/>
              <a:pathLst>
                <a:path w="556" h="433" extrusionOk="0">
                  <a:moveTo>
                    <a:pt x="1" y="1"/>
                  </a:moveTo>
                  <a:lnTo>
                    <a:pt x="1" y="32"/>
                  </a:lnTo>
                  <a:lnTo>
                    <a:pt x="1" y="93"/>
                  </a:lnTo>
                  <a:cubicBezTo>
                    <a:pt x="155" y="217"/>
                    <a:pt x="309" y="340"/>
                    <a:pt x="494" y="432"/>
                  </a:cubicBezTo>
                  <a:lnTo>
                    <a:pt x="525" y="401"/>
                  </a:lnTo>
                  <a:lnTo>
                    <a:pt x="555" y="401"/>
                  </a:lnTo>
                  <a:cubicBezTo>
                    <a:pt x="525" y="309"/>
                    <a:pt x="432" y="309"/>
                    <a:pt x="401" y="217"/>
                  </a:cubicBezTo>
                  <a:cubicBezTo>
                    <a:pt x="309" y="155"/>
                    <a:pt x="217" y="93"/>
                    <a:pt x="124" y="32"/>
                  </a:cubicBezTo>
                  <a:cubicBezTo>
                    <a:pt x="93" y="1"/>
                    <a:pt x="63"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8"/>
            <p:cNvSpPr/>
            <p:nvPr/>
          </p:nvSpPr>
          <p:spPr>
            <a:xfrm>
              <a:off x="1109375" y="3725475"/>
              <a:ext cx="9250" cy="8500"/>
            </a:xfrm>
            <a:custGeom>
              <a:avLst/>
              <a:gdLst/>
              <a:ahLst/>
              <a:cxnLst/>
              <a:rect l="l" t="t" r="r" b="b"/>
              <a:pathLst>
                <a:path w="370" h="340" extrusionOk="0">
                  <a:moveTo>
                    <a:pt x="31" y="1"/>
                  </a:moveTo>
                  <a:lnTo>
                    <a:pt x="0" y="31"/>
                  </a:lnTo>
                  <a:lnTo>
                    <a:pt x="0" y="62"/>
                  </a:lnTo>
                  <a:cubicBezTo>
                    <a:pt x="62" y="216"/>
                    <a:pt x="185" y="278"/>
                    <a:pt x="339" y="340"/>
                  </a:cubicBezTo>
                  <a:lnTo>
                    <a:pt x="370" y="309"/>
                  </a:lnTo>
                  <a:lnTo>
                    <a:pt x="370" y="278"/>
                  </a:lnTo>
                  <a:cubicBezTo>
                    <a:pt x="308" y="124"/>
                    <a:pt x="154" y="62"/>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8"/>
            <p:cNvSpPr/>
            <p:nvPr/>
          </p:nvSpPr>
          <p:spPr>
            <a:xfrm>
              <a:off x="1439000" y="3366575"/>
              <a:ext cx="42400" cy="52400"/>
            </a:xfrm>
            <a:custGeom>
              <a:avLst/>
              <a:gdLst/>
              <a:ahLst/>
              <a:cxnLst/>
              <a:rect l="l" t="t" r="r" b="b"/>
              <a:pathLst>
                <a:path w="1696" h="2096" extrusionOk="0">
                  <a:moveTo>
                    <a:pt x="1233" y="771"/>
                  </a:moveTo>
                  <a:cubicBezTo>
                    <a:pt x="1356" y="863"/>
                    <a:pt x="1356" y="1017"/>
                    <a:pt x="1325" y="1140"/>
                  </a:cubicBezTo>
                  <a:cubicBezTo>
                    <a:pt x="1295" y="1264"/>
                    <a:pt x="1264" y="1387"/>
                    <a:pt x="1140" y="1448"/>
                  </a:cubicBezTo>
                  <a:lnTo>
                    <a:pt x="1079" y="1448"/>
                  </a:lnTo>
                  <a:cubicBezTo>
                    <a:pt x="1017" y="1448"/>
                    <a:pt x="986" y="1448"/>
                    <a:pt x="986" y="1387"/>
                  </a:cubicBezTo>
                  <a:cubicBezTo>
                    <a:pt x="956" y="1264"/>
                    <a:pt x="956" y="1140"/>
                    <a:pt x="1017" y="1017"/>
                  </a:cubicBezTo>
                  <a:cubicBezTo>
                    <a:pt x="1048" y="894"/>
                    <a:pt x="1110" y="801"/>
                    <a:pt x="1233" y="771"/>
                  </a:cubicBezTo>
                  <a:close/>
                  <a:moveTo>
                    <a:pt x="863" y="216"/>
                  </a:moveTo>
                  <a:cubicBezTo>
                    <a:pt x="925" y="216"/>
                    <a:pt x="1017" y="278"/>
                    <a:pt x="1048" y="370"/>
                  </a:cubicBezTo>
                  <a:cubicBezTo>
                    <a:pt x="1110" y="524"/>
                    <a:pt x="1110" y="555"/>
                    <a:pt x="986" y="647"/>
                  </a:cubicBezTo>
                  <a:cubicBezTo>
                    <a:pt x="802" y="771"/>
                    <a:pt x="740" y="956"/>
                    <a:pt x="771" y="1140"/>
                  </a:cubicBezTo>
                  <a:cubicBezTo>
                    <a:pt x="863" y="1387"/>
                    <a:pt x="771" y="1541"/>
                    <a:pt x="555" y="1633"/>
                  </a:cubicBezTo>
                  <a:cubicBezTo>
                    <a:pt x="432" y="1448"/>
                    <a:pt x="463" y="1233"/>
                    <a:pt x="340" y="1079"/>
                  </a:cubicBezTo>
                  <a:lnTo>
                    <a:pt x="309" y="1048"/>
                  </a:lnTo>
                  <a:cubicBezTo>
                    <a:pt x="370" y="863"/>
                    <a:pt x="401" y="678"/>
                    <a:pt x="463" y="524"/>
                  </a:cubicBezTo>
                  <a:cubicBezTo>
                    <a:pt x="494" y="401"/>
                    <a:pt x="617" y="309"/>
                    <a:pt x="740" y="247"/>
                  </a:cubicBezTo>
                  <a:cubicBezTo>
                    <a:pt x="771" y="216"/>
                    <a:pt x="832" y="216"/>
                    <a:pt x="863" y="216"/>
                  </a:cubicBezTo>
                  <a:close/>
                  <a:moveTo>
                    <a:pt x="802" y="1"/>
                  </a:moveTo>
                  <a:cubicBezTo>
                    <a:pt x="709" y="1"/>
                    <a:pt x="586" y="31"/>
                    <a:pt x="494" y="124"/>
                  </a:cubicBezTo>
                  <a:cubicBezTo>
                    <a:pt x="401" y="155"/>
                    <a:pt x="340" y="247"/>
                    <a:pt x="278" y="309"/>
                  </a:cubicBezTo>
                  <a:cubicBezTo>
                    <a:pt x="278" y="432"/>
                    <a:pt x="155" y="524"/>
                    <a:pt x="124" y="678"/>
                  </a:cubicBezTo>
                  <a:cubicBezTo>
                    <a:pt x="1" y="1048"/>
                    <a:pt x="62" y="1387"/>
                    <a:pt x="185" y="1726"/>
                  </a:cubicBezTo>
                  <a:cubicBezTo>
                    <a:pt x="247" y="1787"/>
                    <a:pt x="278" y="1849"/>
                    <a:pt x="340" y="1911"/>
                  </a:cubicBezTo>
                  <a:cubicBezTo>
                    <a:pt x="463" y="2034"/>
                    <a:pt x="586" y="2095"/>
                    <a:pt x="709" y="2095"/>
                  </a:cubicBezTo>
                  <a:cubicBezTo>
                    <a:pt x="802" y="2095"/>
                    <a:pt x="894" y="2065"/>
                    <a:pt x="986" y="2003"/>
                  </a:cubicBezTo>
                  <a:cubicBezTo>
                    <a:pt x="1079" y="1941"/>
                    <a:pt x="1140" y="1849"/>
                    <a:pt x="1233" y="1818"/>
                  </a:cubicBezTo>
                  <a:cubicBezTo>
                    <a:pt x="1233" y="1787"/>
                    <a:pt x="1264" y="1787"/>
                    <a:pt x="1264" y="1787"/>
                  </a:cubicBezTo>
                  <a:cubicBezTo>
                    <a:pt x="1295" y="1787"/>
                    <a:pt x="1295" y="1818"/>
                    <a:pt x="1325" y="1849"/>
                  </a:cubicBezTo>
                  <a:lnTo>
                    <a:pt x="1356" y="1849"/>
                  </a:lnTo>
                  <a:lnTo>
                    <a:pt x="1418" y="1818"/>
                  </a:lnTo>
                  <a:cubicBezTo>
                    <a:pt x="1479" y="1695"/>
                    <a:pt x="1541" y="1602"/>
                    <a:pt x="1603" y="1479"/>
                  </a:cubicBezTo>
                  <a:cubicBezTo>
                    <a:pt x="1633" y="1356"/>
                    <a:pt x="1664" y="1202"/>
                    <a:pt x="1664" y="1079"/>
                  </a:cubicBezTo>
                  <a:cubicBezTo>
                    <a:pt x="1695" y="801"/>
                    <a:pt x="1633" y="524"/>
                    <a:pt x="1541" y="278"/>
                  </a:cubicBezTo>
                  <a:cubicBezTo>
                    <a:pt x="1541" y="247"/>
                    <a:pt x="1510" y="216"/>
                    <a:pt x="1479" y="216"/>
                  </a:cubicBezTo>
                  <a:cubicBezTo>
                    <a:pt x="1479" y="216"/>
                    <a:pt x="1449" y="216"/>
                    <a:pt x="1449" y="247"/>
                  </a:cubicBezTo>
                  <a:lnTo>
                    <a:pt x="1418" y="247"/>
                  </a:lnTo>
                  <a:cubicBezTo>
                    <a:pt x="1418" y="247"/>
                    <a:pt x="1387" y="247"/>
                    <a:pt x="1387" y="278"/>
                  </a:cubicBezTo>
                  <a:cubicBezTo>
                    <a:pt x="1387" y="278"/>
                    <a:pt x="1356" y="309"/>
                    <a:pt x="1356" y="309"/>
                  </a:cubicBezTo>
                  <a:cubicBezTo>
                    <a:pt x="1325" y="309"/>
                    <a:pt x="1325" y="278"/>
                    <a:pt x="1325" y="278"/>
                  </a:cubicBezTo>
                  <a:cubicBezTo>
                    <a:pt x="1264" y="247"/>
                    <a:pt x="1233" y="185"/>
                    <a:pt x="1171" y="155"/>
                  </a:cubicBezTo>
                  <a:cubicBezTo>
                    <a:pt x="1048" y="62"/>
                    <a:pt x="925" y="1"/>
                    <a:pt x="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8"/>
            <p:cNvSpPr/>
            <p:nvPr/>
          </p:nvSpPr>
          <p:spPr>
            <a:xfrm>
              <a:off x="1471350" y="3368875"/>
              <a:ext cx="4650" cy="3875"/>
            </a:xfrm>
            <a:custGeom>
              <a:avLst/>
              <a:gdLst/>
              <a:ahLst/>
              <a:cxnLst/>
              <a:rect l="l" t="t" r="r" b="b"/>
              <a:pathLst>
                <a:path w="186" h="155" extrusionOk="0">
                  <a:moveTo>
                    <a:pt x="62" y="1"/>
                  </a:moveTo>
                  <a:cubicBezTo>
                    <a:pt x="1" y="93"/>
                    <a:pt x="31" y="124"/>
                    <a:pt x="124" y="155"/>
                  </a:cubicBezTo>
                  <a:lnTo>
                    <a:pt x="155" y="155"/>
                  </a:lnTo>
                  <a:cubicBezTo>
                    <a:pt x="185" y="93"/>
                    <a:pt x="185" y="32"/>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8"/>
            <p:cNvSpPr/>
            <p:nvPr/>
          </p:nvSpPr>
          <p:spPr>
            <a:xfrm>
              <a:off x="1470575" y="3366575"/>
              <a:ext cx="2350" cy="3100"/>
            </a:xfrm>
            <a:custGeom>
              <a:avLst/>
              <a:gdLst/>
              <a:ahLst/>
              <a:cxnLst/>
              <a:rect l="l" t="t" r="r" b="b"/>
              <a:pathLst>
                <a:path w="94" h="124" extrusionOk="0">
                  <a:moveTo>
                    <a:pt x="1" y="1"/>
                  </a:moveTo>
                  <a:cubicBezTo>
                    <a:pt x="1" y="1"/>
                    <a:pt x="1" y="31"/>
                    <a:pt x="1" y="31"/>
                  </a:cubicBezTo>
                  <a:cubicBezTo>
                    <a:pt x="1" y="93"/>
                    <a:pt x="1" y="124"/>
                    <a:pt x="32" y="124"/>
                  </a:cubicBezTo>
                  <a:cubicBezTo>
                    <a:pt x="62" y="124"/>
                    <a:pt x="62" y="93"/>
                    <a:pt x="93" y="93"/>
                  </a:cubicBezTo>
                  <a:cubicBezTo>
                    <a:pt x="93" y="31"/>
                    <a:pt x="93"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8"/>
            <p:cNvSpPr/>
            <p:nvPr/>
          </p:nvSpPr>
          <p:spPr>
            <a:xfrm>
              <a:off x="1131700" y="3742425"/>
              <a:ext cx="10050" cy="6175"/>
            </a:xfrm>
            <a:custGeom>
              <a:avLst/>
              <a:gdLst/>
              <a:ahLst/>
              <a:cxnLst/>
              <a:rect l="l" t="t" r="r" b="b"/>
              <a:pathLst>
                <a:path w="402" h="247" extrusionOk="0">
                  <a:moveTo>
                    <a:pt x="1" y="0"/>
                  </a:moveTo>
                  <a:lnTo>
                    <a:pt x="1" y="93"/>
                  </a:lnTo>
                  <a:cubicBezTo>
                    <a:pt x="93" y="124"/>
                    <a:pt x="155" y="185"/>
                    <a:pt x="247" y="247"/>
                  </a:cubicBezTo>
                  <a:lnTo>
                    <a:pt x="401" y="247"/>
                  </a:lnTo>
                  <a:cubicBezTo>
                    <a:pt x="401" y="247"/>
                    <a:pt x="401" y="216"/>
                    <a:pt x="401" y="216"/>
                  </a:cubicBezTo>
                  <a:cubicBezTo>
                    <a:pt x="309" y="93"/>
                    <a:pt x="155" y="31"/>
                    <a:pt x="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8"/>
            <p:cNvSpPr/>
            <p:nvPr/>
          </p:nvSpPr>
          <p:spPr>
            <a:xfrm>
              <a:off x="2055925" y="3408925"/>
              <a:ext cx="6950" cy="3875"/>
            </a:xfrm>
            <a:custGeom>
              <a:avLst/>
              <a:gdLst/>
              <a:ahLst/>
              <a:cxnLst/>
              <a:rect l="l" t="t" r="r" b="b"/>
              <a:pathLst>
                <a:path w="278" h="155" extrusionOk="0">
                  <a:moveTo>
                    <a:pt x="92" y="1"/>
                  </a:moveTo>
                  <a:lnTo>
                    <a:pt x="31" y="32"/>
                  </a:lnTo>
                  <a:cubicBezTo>
                    <a:pt x="0" y="93"/>
                    <a:pt x="62" y="93"/>
                    <a:pt x="92" y="124"/>
                  </a:cubicBezTo>
                  <a:lnTo>
                    <a:pt x="154" y="155"/>
                  </a:lnTo>
                  <a:lnTo>
                    <a:pt x="277" y="63"/>
                  </a:lnTo>
                  <a:cubicBezTo>
                    <a:pt x="216" y="1"/>
                    <a:pt x="185" y="1"/>
                    <a:pt x="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8"/>
            <p:cNvSpPr/>
            <p:nvPr/>
          </p:nvSpPr>
          <p:spPr>
            <a:xfrm>
              <a:off x="1603825" y="3167100"/>
              <a:ext cx="7725" cy="4650"/>
            </a:xfrm>
            <a:custGeom>
              <a:avLst/>
              <a:gdLst/>
              <a:ahLst/>
              <a:cxnLst/>
              <a:rect l="l" t="t" r="r" b="b"/>
              <a:pathLst>
                <a:path w="309" h="186" extrusionOk="0">
                  <a:moveTo>
                    <a:pt x="124" y="0"/>
                  </a:moveTo>
                  <a:cubicBezTo>
                    <a:pt x="93" y="0"/>
                    <a:pt x="62" y="31"/>
                    <a:pt x="0" y="62"/>
                  </a:cubicBezTo>
                  <a:lnTo>
                    <a:pt x="0" y="124"/>
                  </a:lnTo>
                  <a:lnTo>
                    <a:pt x="0" y="154"/>
                  </a:lnTo>
                  <a:lnTo>
                    <a:pt x="278" y="185"/>
                  </a:lnTo>
                  <a:lnTo>
                    <a:pt x="308" y="154"/>
                  </a:lnTo>
                  <a:cubicBezTo>
                    <a:pt x="308" y="154"/>
                    <a:pt x="308" y="124"/>
                    <a:pt x="308" y="124"/>
                  </a:cubicBezTo>
                  <a:cubicBezTo>
                    <a:pt x="216" y="31"/>
                    <a:pt x="185"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8"/>
            <p:cNvSpPr/>
            <p:nvPr/>
          </p:nvSpPr>
          <p:spPr>
            <a:xfrm>
              <a:off x="1759400" y="2442350"/>
              <a:ext cx="23900" cy="30075"/>
            </a:xfrm>
            <a:custGeom>
              <a:avLst/>
              <a:gdLst/>
              <a:ahLst/>
              <a:cxnLst/>
              <a:rect l="l" t="t" r="r" b="b"/>
              <a:pathLst>
                <a:path w="956" h="1203" extrusionOk="0">
                  <a:moveTo>
                    <a:pt x="462" y="155"/>
                  </a:moveTo>
                  <a:cubicBezTo>
                    <a:pt x="524" y="155"/>
                    <a:pt x="586" y="217"/>
                    <a:pt x="555" y="278"/>
                  </a:cubicBezTo>
                  <a:lnTo>
                    <a:pt x="555" y="340"/>
                  </a:lnTo>
                  <a:cubicBezTo>
                    <a:pt x="401" y="525"/>
                    <a:pt x="524" y="648"/>
                    <a:pt x="616" y="771"/>
                  </a:cubicBezTo>
                  <a:cubicBezTo>
                    <a:pt x="616" y="679"/>
                    <a:pt x="616" y="586"/>
                    <a:pt x="616" y="463"/>
                  </a:cubicBezTo>
                  <a:lnTo>
                    <a:pt x="678" y="401"/>
                  </a:lnTo>
                  <a:cubicBezTo>
                    <a:pt x="740" y="401"/>
                    <a:pt x="771" y="432"/>
                    <a:pt x="771" y="463"/>
                  </a:cubicBezTo>
                  <a:cubicBezTo>
                    <a:pt x="771" y="525"/>
                    <a:pt x="801" y="586"/>
                    <a:pt x="801" y="617"/>
                  </a:cubicBezTo>
                  <a:cubicBezTo>
                    <a:pt x="801" y="740"/>
                    <a:pt x="801" y="740"/>
                    <a:pt x="616" y="802"/>
                  </a:cubicBezTo>
                  <a:cubicBezTo>
                    <a:pt x="616" y="833"/>
                    <a:pt x="616" y="894"/>
                    <a:pt x="555" y="925"/>
                  </a:cubicBezTo>
                  <a:lnTo>
                    <a:pt x="462" y="894"/>
                  </a:lnTo>
                  <a:cubicBezTo>
                    <a:pt x="308" y="710"/>
                    <a:pt x="278" y="494"/>
                    <a:pt x="308" y="278"/>
                  </a:cubicBezTo>
                  <a:cubicBezTo>
                    <a:pt x="339" y="217"/>
                    <a:pt x="401" y="186"/>
                    <a:pt x="462" y="155"/>
                  </a:cubicBezTo>
                  <a:close/>
                  <a:moveTo>
                    <a:pt x="493" y="1"/>
                  </a:moveTo>
                  <a:cubicBezTo>
                    <a:pt x="370" y="1"/>
                    <a:pt x="185" y="63"/>
                    <a:pt x="154" y="186"/>
                  </a:cubicBezTo>
                  <a:cubicBezTo>
                    <a:pt x="62" y="309"/>
                    <a:pt x="0" y="432"/>
                    <a:pt x="31" y="617"/>
                  </a:cubicBezTo>
                  <a:cubicBezTo>
                    <a:pt x="0" y="802"/>
                    <a:pt x="62" y="987"/>
                    <a:pt x="216" y="1110"/>
                  </a:cubicBezTo>
                  <a:cubicBezTo>
                    <a:pt x="247" y="1172"/>
                    <a:pt x="308" y="1202"/>
                    <a:pt x="339" y="1202"/>
                  </a:cubicBezTo>
                  <a:cubicBezTo>
                    <a:pt x="771" y="1172"/>
                    <a:pt x="955" y="1048"/>
                    <a:pt x="925" y="617"/>
                  </a:cubicBezTo>
                  <a:cubicBezTo>
                    <a:pt x="925" y="525"/>
                    <a:pt x="894" y="432"/>
                    <a:pt x="863" y="340"/>
                  </a:cubicBezTo>
                  <a:cubicBezTo>
                    <a:pt x="801" y="217"/>
                    <a:pt x="709" y="93"/>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8"/>
            <p:cNvSpPr/>
            <p:nvPr/>
          </p:nvSpPr>
          <p:spPr>
            <a:xfrm>
              <a:off x="1434375" y="3485950"/>
              <a:ext cx="2350" cy="2350"/>
            </a:xfrm>
            <a:custGeom>
              <a:avLst/>
              <a:gdLst/>
              <a:ahLst/>
              <a:cxnLst/>
              <a:rect l="l" t="t" r="r" b="b"/>
              <a:pathLst>
                <a:path w="94" h="94" extrusionOk="0">
                  <a:moveTo>
                    <a:pt x="1" y="1"/>
                  </a:moveTo>
                  <a:lnTo>
                    <a:pt x="1" y="31"/>
                  </a:lnTo>
                  <a:lnTo>
                    <a:pt x="1" y="93"/>
                  </a:lnTo>
                  <a:lnTo>
                    <a:pt x="93" y="93"/>
                  </a:lnTo>
                  <a:cubicBezTo>
                    <a:pt x="93" y="1"/>
                    <a:pt x="62"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8"/>
            <p:cNvSpPr/>
            <p:nvPr/>
          </p:nvSpPr>
          <p:spPr>
            <a:xfrm>
              <a:off x="1223350" y="3331150"/>
              <a:ext cx="25450" cy="29300"/>
            </a:xfrm>
            <a:custGeom>
              <a:avLst/>
              <a:gdLst/>
              <a:ahLst/>
              <a:cxnLst/>
              <a:rect l="l" t="t" r="r" b="b"/>
              <a:pathLst>
                <a:path w="1018" h="1172" extrusionOk="0">
                  <a:moveTo>
                    <a:pt x="524" y="278"/>
                  </a:moveTo>
                  <a:cubicBezTo>
                    <a:pt x="617" y="278"/>
                    <a:pt x="648" y="339"/>
                    <a:pt x="678" y="401"/>
                  </a:cubicBezTo>
                  <a:lnTo>
                    <a:pt x="678" y="493"/>
                  </a:lnTo>
                  <a:cubicBezTo>
                    <a:pt x="555" y="586"/>
                    <a:pt x="494" y="678"/>
                    <a:pt x="524" y="863"/>
                  </a:cubicBezTo>
                  <a:cubicBezTo>
                    <a:pt x="555" y="955"/>
                    <a:pt x="524" y="955"/>
                    <a:pt x="370" y="955"/>
                  </a:cubicBezTo>
                  <a:cubicBezTo>
                    <a:pt x="370" y="955"/>
                    <a:pt x="370" y="986"/>
                    <a:pt x="370" y="986"/>
                  </a:cubicBezTo>
                  <a:lnTo>
                    <a:pt x="340" y="986"/>
                  </a:lnTo>
                  <a:lnTo>
                    <a:pt x="340" y="955"/>
                  </a:lnTo>
                  <a:lnTo>
                    <a:pt x="370" y="955"/>
                  </a:lnTo>
                  <a:cubicBezTo>
                    <a:pt x="309" y="771"/>
                    <a:pt x="247" y="586"/>
                    <a:pt x="370" y="370"/>
                  </a:cubicBezTo>
                  <a:cubicBezTo>
                    <a:pt x="401" y="339"/>
                    <a:pt x="432" y="278"/>
                    <a:pt x="524" y="278"/>
                  </a:cubicBezTo>
                  <a:close/>
                  <a:moveTo>
                    <a:pt x="278" y="0"/>
                  </a:moveTo>
                  <a:cubicBezTo>
                    <a:pt x="247" y="0"/>
                    <a:pt x="216" y="31"/>
                    <a:pt x="216" y="31"/>
                  </a:cubicBezTo>
                  <a:cubicBezTo>
                    <a:pt x="62" y="185"/>
                    <a:pt x="31" y="370"/>
                    <a:pt x="1" y="555"/>
                  </a:cubicBezTo>
                  <a:lnTo>
                    <a:pt x="1" y="647"/>
                  </a:lnTo>
                  <a:cubicBezTo>
                    <a:pt x="186" y="709"/>
                    <a:pt x="155" y="925"/>
                    <a:pt x="309" y="1017"/>
                  </a:cubicBezTo>
                  <a:cubicBezTo>
                    <a:pt x="401" y="1109"/>
                    <a:pt x="463" y="1171"/>
                    <a:pt x="555" y="1171"/>
                  </a:cubicBezTo>
                  <a:cubicBezTo>
                    <a:pt x="617" y="1171"/>
                    <a:pt x="678" y="1140"/>
                    <a:pt x="740" y="1079"/>
                  </a:cubicBezTo>
                  <a:cubicBezTo>
                    <a:pt x="986" y="894"/>
                    <a:pt x="1017" y="647"/>
                    <a:pt x="925" y="370"/>
                  </a:cubicBezTo>
                  <a:cubicBezTo>
                    <a:pt x="863" y="216"/>
                    <a:pt x="740" y="124"/>
                    <a:pt x="555" y="124"/>
                  </a:cubicBezTo>
                  <a:lnTo>
                    <a:pt x="463" y="124"/>
                  </a:lnTo>
                  <a:cubicBezTo>
                    <a:pt x="401" y="124"/>
                    <a:pt x="370" y="93"/>
                    <a:pt x="340" y="31"/>
                  </a:cubicBezTo>
                  <a:cubicBezTo>
                    <a:pt x="309" y="0"/>
                    <a:pt x="309"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8"/>
            <p:cNvSpPr/>
            <p:nvPr/>
          </p:nvSpPr>
          <p:spPr>
            <a:xfrm>
              <a:off x="1271875" y="3519075"/>
              <a:ext cx="26200" cy="33900"/>
            </a:xfrm>
            <a:custGeom>
              <a:avLst/>
              <a:gdLst/>
              <a:ahLst/>
              <a:cxnLst/>
              <a:rect l="l" t="t" r="r" b="b"/>
              <a:pathLst>
                <a:path w="1048" h="1356" extrusionOk="0">
                  <a:moveTo>
                    <a:pt x="463" y="462"/>
                  </a:moveTo>
                  <a:lnTo>
                    <a:pt x="617" y="493"/>
                  </a:lnTo>
                  <a:lnTo>
                    <a:pt x="617" y="586"/>
                  </a:lnTo>
                  <a:cubicBezTo>
                    <a:pt x="586" y="678"/>
                    <a:pt x="524" y="770"/>
                    <a:pt x="493" y="894"/>
                  </a:cubicBezTo>
                  <a:cubicBezTo>
                    <a:pt x="463" y="986"/>
                    <a:pt x="370" y="1079"/>
                    <a:pt x="370" y="1171"/>
                  </a:cubicBezTo>
                  <a:cubicBezTo>
                    <a:pt x="370" y="1048"/>
                    <a:pt x="309" y="925"/>
                    <a:pt x="339" y="770"/>
                  </a:cubicBezTo>
                  <a:cubicBezTo>
                    <a:pt x="339" y="647"/>
                    <a:pt x="370" y="555"/>
                    <a:pt x="463" y="462"/>
                  </a:cubicBezTo>
                  <a:close/>
                  <a:moveTo>
                    <a:pt x="555" y="0"/>
                  </a:moveTo>
                  <a:cubicBezTo>
                    <a:pt x="401" y="62"/>
                    <a:pt x="309" y="154"/>
                    <a:pt x="216" y="278"/>
                  </a:cubicBezTo>
                  <a:cubicBezTo>
                    <a:pt x="62" y="462"/>
                    <a:pt x="1" y="678"/>
                    <a:pt x="31" y="925"/>
                  </a:cubicBezTo>
                  <a:cubicBezTo>
                    <a:pt x="31" y="1017"/>
                    <a:pt x="1" y="1171"/>
                    <a:pt x="93" y="1202"/>
                  </a:cubicBezTo>
                  <a:cubicBezTo>
                    <a:pt x="93" y="1202"/>
                    <a:pt x="124" y="1233"/>
                    <a:pt x="155" y="1233"/>
                  </a:cubicBezTo>
                  <a:cubicBezTo>
                    <a:pt x="216" y="1233"/>
                    <a:pt x="278" y="1202"/>
                    <a:pt x="370" y="1171"/>
                  </a:cubicBezTo>
                  <a:lnTo>
                    <a:pt x="370" y="1171"/>
                  </a:lnTo>
                  <a:lnTo>
                    <a:pt x="339" y="1233"/>
                  </a:lnTo>
                  <a:cubicBezTo>
                    <a:pt x="401" y="1325"/>
                    <a:pt x="463" y="1356"/>
                    <a:pt x="555" y="1356"/>
                  </a:cubicBezTo>
                  <a:cubicBezTo>
                    <a:pt x="586" y="1356"/>
                    <a:pt x="647" y="1325"/>
                    <a:pt x="678" y="1294"/>
                  </a:cubicBezTo>
                  <a:cubicBezTo>
                    <a:pt x="986" y="1079"/>
                    <a:pt x="1048" y="678"/>
                    <a:pt x="832" y="401"/>
                  </a:cubicBezTo>
                  <a:cubicBezTo>
                    <a:pt x="771" y="308"/>
                    <a:pt x="709" y="247"/>
                    <a:pt x="740" y="154"/>
                  </a:cubicBezTo>
                  <a:cubicBezTo>
                    <a:pt x="740" y="62"/>
                    <a:pt x="709"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8"/>
            <p:cNvSpPr/>
            <p:nvPr/>
          </p:nvSpPr>
          <p:spPr>
            <a:xfrm>
              <a:off x="1341950" y="3202525"/>
              <a:ext cx="23150" cy="30075"/>
            </a:xfrm>
            <a:custGeom>
              <a:avLst/>
              <a:gdLst/>
              <a:ahLst/>
              <a:cxnLst/>
              <a:rect l="l" t="t" r="r" b="b"/>
              <a:pathLst>
                <a:path w="926" h="1203" extrusionOk="0">
                  <a:moveTo>
                    <a:pt x="340" y="1"/>
                  </a:moveTo>
                  <a:cubicBezTo>
                    <a:pt x="155" y="93"/>
                    <a:pt x="93" y="278"/>
                    <a:pt x="32" y="463"/>
                  </a:cubicBezTo>
                  <a:cubicBezTo>
                    <a:pt x="1" y="586"/>
                    <a:pt x="1" y="709"/>
                    <a:pt x="32" y="832"/>
                  </a:cubicBezTo>
                  <a:cubicBezTo>
                    <a:pt x="63" y="956"/>
                    <a:pt x="217" y="925"/>
                    <a:pt x="247" y="1017"/>
                  </a:cubicBezTo>
                  <a:lnTo>
                    <a:pt x="309" y="1048"/>
                  </a:lnTo>
                  <a:cubicBezTo>
                    <a:pt x="309" y="1017"/>
                    <a:pt x="340" y="986"/>
                    <a:pt x="371" y="986"/>
                  </a:cubicBezTo>
                  <a:cubicBezTo>
                    <a:pt x="371" y="986"/>
                    <a:pt x="371" y="986"/>
                    <a:pt x="371" y="956"/>
                  </a:cubicBezTo>
                  <a:cubicBezTo>
                    <a:pt x="278" y="802"/>
                    <a:pt x="278" y="617"/>
                    <a:pt x="340" y="463"/>
                  </a:cubicBezTo>
                  <a:cubicBezTo>
                    <a:pt x="371" y="401"/>
                    <a:pt x="401" y="370"/>
                    <a:pt x="463" y="370"/>
                  </a:cubicBezTo>
                  <a:lnTo>
                    <a:pt x="494" y="370"/>
                  </a:lnTo>
                  <a:cubicBezTo>
                    <a:pt x="586" y="401"/>
                    <a:pt x="648" y="524"/>
                    <a:pt x="586" y="586"/>
                  </a:cubicBezTo>
                  <a:cubicBezTo>
                    <a:pt x="463" y="678"/>
                    <a:pt x="463" y="771"/>
                    <a:pt x="463" y="894"/>
                  </a:cubicBezTo>
                  <a:cubicBezTo>
                    <a:pt x="463" y="956"/>
                    <a:pt x="401" y="956"/>
                    <a:pt x="371" y="986"/>
                  </a:cubicBezTo>
                  <a:cubicBezTo>
                    <a:pt x="371" y="1017"/>
                    <a:pt x="340" y="1017"/>
                    <a:pt x="309" y="1048"/>
                  </a:cubicBezTo>
                  <a:cubicBezTo>
                    <a:pt x="401" y="1140"/>
                    <a:pt x="463" y="1202"/>
                    <a:pt x="555" y="1202"/>
                  </a:cubicBezTo>
                  <a:cubicBezTo>
                    <a:pt x="586" y="1202"/>
                    <a:pt x="617" y="1171"/>
                    <a:pt x="648" y="1140"/>
                  </a:cubicBezTo>
                  <a:cubicBezTo>
                    <a:pt x="833" y="1017"/>
                    <a:pt x="925" y="832"/>
                    <a:pt x="894" y="617"/>
                  </a:cubicBezTo>
                  <a:cubicBezTo>
                    <a:pt x="864" y="401"/>
                    <a:pt x="771" y="216"/>
                    <a:pt x="555" y="185"/>
                  </a:cubicBezTo>
                  <a:cubicBezTo>
                    <a:pt x="401" y="185"/>
                    <a:pt x="432" y="62"/>
                    <a:pt x="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8"/>
            <p:cNvSpPr/>
            <p:nvPr/>
          </p:nvSpPr>
          <p:spPr>
            <a:xfrm>
              <a:off x="1606125" y="3178650"/>
              <a:ext cx="6200" cy="9275"/>
            </a:xfrm>
            <a:custGeom>
              <a:avLst/>
              <a:gdLst/>
              <a:ahLst/>
              <a:cxnLst/>
              <a:rect l="l" t="t" r="r" b="b"/>
              <a:pathLst>
                <a:path w="248" h="371" extrusionOk="0">
                  <a:moveTo>
                    <a:pt x="155" y="1"/>
                  </a:moveTo>
                  <a:lnTo>
                    <a:pt x="93" y="31"/>
                  </a:lnTo>
                  <a:cubicBezTo>
                    <a:pt x="62" y="62"/>
                    <a:pt x="62" y="124"/>
                    <a:pt x="32" y="185"/>
                  </a:cubicBezTo>
                  <a:cubicBezTo>
                    <a:pt x="1" y="247"/>
                    <a:pt x="32" y="370"/>
                    <a:pt x="93" y="370"/>
                  </a:cubicBezTo>
                  <a:lnTo>
                    <a:pt x="124" y="370"/>
                  </a:lnTo>
                  <a:cubicBezTo>
                    <a:pt x="186" y="370"/>
                    <a:pt x="186" y="278"/>
                    <a:pt x="186" y="216"/>
                  </a:cubicBezTo>
                  <a:cubicBezTo>
                    <a:pt x="216" y="185"/>
                    <a:pt x="216" y="124"/>
                    <a:pt x="247" y="62"/>
                  </a:cubicBezTo>
                  <a:lnTo>
                    <a:pt x="1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8"/>
            <p:cNvSpPr/>
            <p:nvPr/>
          </p:nvSpPr>
          <p:spPr>
            <a:xfrm>
              <a:off x="1621525" y="3144775"/>
              <a:ext cx="4650" cy="6175"/>
            </a:xfrm>
            <a:custGeom>
              <a:avLst/>
              <a:gdLst/>
              <a:ahLst/>
              <a:cxnLst/>
              <a:rect l="l" t="t" r="r" b="b"/>
              <a:pathLst>
                <a:path w="186" h="247" extrusionOk="0">
                  <a:moveTo>
                    <a:pt x="124" y="0"/>
                  </a:moveTo>
                  <a:lnTo>
                    <a:pt x="62" y="31"/>
                  </a:lnTo>
                  <a:cubicBezTo>
                    <a:pt x="1" y="92"/>
                    <a:pt x="32" y="216"/>
                    <a:pt x="93" y="247"/>
                  </a:cubicBezTo>
                  <a:lnTo>
                    <a:pt x="155" y="216"/>
                  </a:lnTo>
                  <a:lnTo>
                    <a:pt x="186" y="92"/>
                  </a:lnTo>
                  <a:cubicBezTo>
                    <a:pt x="186" y="31"/>
                    <a:pt x="155" y="31"/>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8"/>
            <p:cNvSpPr/>
            <p:nvPr/>
          </p:nvSpPr>
          <p:spPr>
            <a:xfrm>
              <a:off x="1144025" y="3749350"/>
              <a:ext cx="3875" cy="2350"/>
            </a:xfrm>
            <a:custGeom>
              <a:avLst/>
              <a:gdLst/>
              <a:ahLst/>
              <a:cxnLst/>
              <a:rect l="l" t="t" r="r" b="b"/>
              <a:pathLst>
                <a:path w="155" h="94" extrusionOk="0">
                  <a:moveTo>
                    <a:pt x="62" y="1"/>
                  </a:moveTo>
                  <a:cubicBezTo>
                    <a:pt x="31" y="1"/>
                    <a:pt x="31" y="1"/>
                    <a:pt x="1" y="31"/>
                  </a:cubicBezTo>
                  <a:cubicBezTo>
                    <a:pt x="1" y="93"/>
                    <a:pt x="62" y="93"/>
                    <a:pt x="124" y="93"/>
                  </a:cubicBezTo>
                  <a:lnTo>
                    <a:pt x="155" y="93"/>
                  </a:lnTo>
                  <a:cubicBezTo>
                    <a:pt x="124" y="31"/>
                    <a:pt x="93"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8"/>
            <p:cNvSpPr/>
            <p:nvPr/>
          </p:nvSpPr>
          <p:spPr>
            <a:xfrm>
              <a:off x="1140950" y="3747825"/>
              <a:ext cx="3875" cy="2325"/>
            </a:xfrm>
            <a:custGeom>
              <a:avLst/>
              <a:gdLst/>
              <a:ahLst/>
              <a:cxnLst/>
              <a:rect l="l" t="t" r="r" b="b"/>
              <a:pathLst>
                <a:path w="155" h="93" extrusionOk="0">
                  <a:moveTo>
                    <a:pt x="31" y="0"/>
                  </a:moveTo>
                  <a:cubicBezTo>
                    <a:pt x="31" y="0"/>
                    <a:pt x="31" y="31"/>
                    <a:pt x="31" y="31"/>
                  </a:cubicBezTo>
                  <a:cubicBezTo>
                    <a:pt x="0" y="92"/>
                    <a:pt x="62" y="92"/>
                    <a:pt x="124" y="92"/>
                  </a:cubicBezTo>
                  <a:cubicBezTo>
                    <a:pt x="154" y="0"/>
                    <a:pt x="93" y="0"/>
                    <a:pt x="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 name="Google Shape;460;p38"/>
          <p:cNvGrpSpPr/>
          <p:nvPr/>
        </p:nvGrpSpPr>
        <p:grpSpPr>
          <a:xfrm>
            <a:off x="7010541" y="1316419"/>
            <a:ext cx="1672613" cy="1602022"/>
            <a:chOff x="4794650" y="1760750"/>
            <a:chExt cx="2264350" cy="2397600"/>
          </a:xfrm>
        </p:grpSpPr>
        <p:sp>
          <p:nvSpPr>
            <p:cNvPr id="461" name="Google Shape;461;p38"/>
            <p:cNvSpPr/>
            <p:nvPr/>
          </p:nvSpPr>
          <p:spPr>
            <a:xfrm>
              <a:off x="4917875" y="2466225"/>
              <a:ext cx="2141125" cy="1692125"/>
            </a:xfrm>
            <a:custGeom>
              <a:avLst/>
              <a:gdLst/>
              <a:ahLst/>
              <a:cxnLst/>
              <a:rect l="l" t="t" r="r" b="b"/>
              <a:pathLst>
                <a:path w="85645" h="67685" extrusionOk="0">
                  <a:moveTo>
                    <a:pt x="25232" y="1"/>
                  </a:moveTo>
                  <a:cubicBezTo>
                    <a:pt x="24801" y="124"/>
                    <a:pt x="24400" y="247"/>
                    <a:pt x="24030" y="401"/>
                  </a:cubicBezTo>
                  <a:cubicBezTo>
                    <a:pt x="22521" y="956"/>
                    <a:pt x="21196" y="1819"/>
                    <a:pt x="20025" y="2928"/>
                  </a:cubicBezTo>
                  <a:cubicBezTo>
                    <a:pt x="19779" y="3174"/>
                    <a:pt x="19533" y="3451"/>
                    <a:pt x="19286" y="3698"/>
                  </a:cubicBezTo>
                  <a:lnTo>
                    <a:pt x="22767" y="3698"/>
                  </a:lnTo>
                  <a:cubicBezTo>
                    <a:pt x="23168" y="3082"/>
                    <a:pt x="23691" y="2589"/>
                    <a:pt x="24308" y="2157"/>
                  </a:cubicBezTo>
                  <a:cubicBezTo>
                    <a:pt x="24585" y="1942"/>
                    <a:pt x="24924" y="1819"/>
                    <a:pt x="25232" y="1695"/>
                  </a:cubicBezTo>
                  <a:lnTo>
                    <a:pt x="25232" y="1"/>
                  </a:lnTo>
                  <a:close/>
                  <a:moveTo>
                    <a:pt x="25232" y="2312"/>
                  </a:moveTo>
                  <a:cubicBezTo>
                    <a:pt x="24431" y="2774"/>
                    <a:pt x="23661" y="3236"/>
                    <a:pt x="22890" y="3698"/>
                  </a:cubicBezTo>
                  <a:lnTo>
                    <a:pt x="23353" y="3698"/>
                  </a:lnTo>
                  <a:cubicBezTo>
                    <a:pt x="23969" y="3328"/>
                    <a:pt x="24585" y="2958"/>
                    <a:pt x="25232" y="2589"/>
                  </a:cubicBezTo>
                  <a:lnTo>
                    <a:pt x="25232" y="2312"/>
                  </a:lnTo>
                  <a:close/>
                  <a:moveTo>
                    <a:pt x="40112" y="4530"/>
                  </a:moveTo>
                  <a:cubicBezTo>
                    <a:pt x="40327" y="4530"/>
                    <a:pt x="40512" y="4560"/>
                    <a:pt x="40728" y="4560"/>
                  </a:cubicBezTo>
                  <a:cubicBezTo>
                    <a:pt x="41190" y="4591"/>
                    <a:pt x="41190" y="4622"/>
                    <a:pt x="41436" y="5053"/>
                  </a:cubicBezTo>
                  <a:cubicBezTo>
                    <a:pt x="41467" y="5146"/>
                    <a:pt x="41529" y="5269"/>
                    <a:pt x="41590" y="5361"/>
                  </a:cubicBezTo>
                  <a:cubicBezTo>
                    <a:pt x="41621" y="5423"/>
                    <a:pt x="41683" y="5454"/>
                    <a:pt x="41621" y="5515"/>
                  </a:cubicBezTo>
                  <a:lnTo>
                    <a:pt x="41560" y="5546"/>
                  </a:lnTo>
                  <a:cubicBezTo>
                    <a:pt x="41128" y="5454"/>
                    <a:pt x="40697" y="5361"/>
                    <a:pt x="40266" y="5269"/>
                  </a:cubicBezTo>
                  <a:cubicBezTo>
                    <a:pt x="40019" y="5238"/>
                    <a:pt x="39804" y="5177"/>
                    <a:pt x="39557" y="5146"/>
                  </a:cubicBezTo>
                  <a:cubicBezTo>
                    <a:pt x="39465" y="5115"/>
                    <a:pt x="39372" y="5115"/>
                    <a:pt x="39341" y="5023"/>
                  </a:cubicBezTo>
                  <a:cubicBezTo>
                    <a:pt x="39280" y="4899"/>
                    <a:pt x="39187" y="4807"/>
                    <a:pt x="39187" y="4653"/>
                  </a:cubicBezTo>
                  <a:cubicBezTo>
                    <a:pt x="39495" y="4560"/>
                    <a:pt x="39804" y="4530"/>
                    <a:pt x="40112" y="4530"/>
                  </a:cubicBezTo>
                  <a:close/>
                  <a:moveTo>
                    <a:pt x="43131" y="4714"/>
                  </a:moveTo>
                  <a:cubicBezTo>
                    <a:pt x="43192" y="4714"/>
                    <a:pt x="43192" y="4745"/>
                    <a:pt x="43254" y="4807"/>
                  </a:cubicBezTo>
                  <a:cubicBezTo>
                    <a:pt x="43439" y="5146"/>
                    <a:pt x="43593" y="5454"/>
                    <a:pt x="43778" y="5793"/>
                  </a:cubicBezTo>
                  <a:cubicBezTo>
                    <a:pt x="43808" y="5854"/>
                    <a:pt x="43870" y="5916"/>
                    <a:pt x="43839" y="5978"/>
                  </a:cubicBezTo>
                  <a:lnTo>
                    <a:pt x="43808" y="6008"/>
                  </a:lnTo>
                  <a:cubicBezTo>
                    <a:pt x="43531" y="5947"/>
                    <a:pt x="43285" y="5885"/>
                    <a:pt x="43007" y="5854"/>
                  </a:cubicBezTo>
                  <a:cubicBezTo>
                    <a:pt x="42638" y="5762"/>
                    <a:pt x="42638" y="5762"/>
                    <a:pt x="42515" y="5423"/>
                  </a:cubicBezTo>
                  <a:cubicBezTo>
                    <a:pt x="42453" y="5269"/>
                    <a:pt x="42391" y="5146"/>
                    <a:pt x="42330" y="4961"/>
                  </a:cubicBezTo>
                  <a:cubicBezTo>
                    <a:pt x="42607" y="4869"/>
                    <a:pt x="42823" y="4807"/>
                    <a:pt x="43038" y="4745"/>
                  </a:cubicBezTo>
                  <a:cubicBezTo>
                    <a:pt x="43069" y="4714"/>
                    <a:pt x="43100" y="4714"/>
                    <a:pt x="43131" y="4714"/>
                  </a:cubicBezTo>
                  <a:close/>
                  <a:moveTo>
                    <a:pt x="35829" y="3790"/>
                  </a:moveTo>
                  <a:cubicBezTo>
                    <a:pt x="35953" y="3790"/>
                    <a:pt x="35983" y="3821"/>
                    <a:pt x="36045" y="3944"/>
                  </a:cubicBezTo>
                  <a:cubicBezTo>
                    <a:pt x="36168" y="4222"/>
                    <a:pt x="36322" y="4530"/>
                    <a:pt x="36476" y="4838"/>
                  </a:cubicBezTo>
                  <a:cubicBezTo>
                    <a:pt x="34351" y="5454"/>
                    <a:pt x="34720" y="5331"/>
                    <a:pt x="33457" y="6470"/>
                  </a:cubicBezTo>
                  <a:cubicBezTo>
                    <a:pt x="33365" y="6255"/>
                    <a:pt x="33272" y="6070"/>
                    <a:pt x="33180" y="5854"/>
                  </a:cubicBezTo>
                  <a:cubicBezTo>
                    <a:pt x="32964" y="5361"/>
                    <a:pt x="32964" y="5331"/>
                    <a:pt x="33334" y="4961"/>
                  </a:cubicBezTo>
                  <a:lnTo>
                    <a:pt x="33426" y="4838"/>
                  </a:lnTo>
                  <a:cubicBezTo>
                    <a:pt x="34104" y="4191"/>
                    <a:pt x="34905" y="3883"/>
                    <a:pt x="35799" y="3790"/>
                  </a:cubicBezTo>
                  <a:close/>
                  <a:moveTo>
                    <a:pt x="47844" y="6717"/>
                  </a:moveTo>
                  <a:cubicBezTo>
                    <a:pt x="47937" y="6717"/>
                    <a:pt x="47967" y="6779"/>
                    <a:pt x="48060" y="6994"/>
                  </a:cubicBezTo>
                  <a:cubicBezTo>
                    <a:pt x="48121" y="7087"/>
                    <a:pt x="48152" y="7148"/>
                    <a:pt x="48245" y="7271"/>
                  </a:cubicBezTo>
                  <a:cubicBezTo>
                    <a:pt x="47998" y="7333"/>
                    <a:pt x="47813" y="7364"/>
                    <a:pt x="47659" y="7426"/>
                  </a:cubicBezTo>
                  <a:cubicBezTo>
                    <a:pt x="47474" y="7487"/>
                    <a:pt x="47290" y="7549"/>
                    <a:pt x="47105" y="7610"/>
                  </a:cubicBezTo>
                  <a:cubicBezTo>
                    <a:pt x="47043" y="7641"/>
                    <a:pt x="47012" y="7641"/>
                    <a:pt x="46951" y="7641"/>
                  </a:cubicBezTo>
                  <a:cubicBezTo>
                    <a:pt x="46889" y="7641"/>
                    <a:pt x="46828" y="7580"/>
                    <a:pt x="46766" y="7487"/>
                  </a:cubicBezTo>
                  <a:cubicBezTo>
                    <a:pt x="46674" y="7364"/>
                    <a:pt x="46674" y="7210"/>
                    <a:pt x="46858" y="7117"/>
                  </a:cubicBezTo>
                  <a:cubicBezTo>
                    <a:pt x="47074" y="7025"/>
                    <a:pt x="47320" y="6871"/>
                    <a:pt x="47536" y="6809"/>
                  </a:cubicBezTo>
                  <a:cubicBezTo>
                    <a:pt x="47721" y="6748"/>
                    <a:pt x="47783" y="6717"/>
                    <a:pt x="47844" y="6717"/>
                  </a:cubicBezTo>
                  <a:close/>
                  <a:moveTo>
                    <a:pt x="29699" y="8935"/>
                  </a:moveTo>
                  <a:cubicBezTo>
                    <a:pt x="29699" y="8966"/>
                    <a:pt x="29668" y="8997"/>
                    <a:pt x="29637" y="8997"/>
                  </a:cubicBezTo>
                  <a:cubicBezTo>
                    <a:pt x="29668" y="8966"/>
                    <a:pt x="29668" y="8966"/>
                    <a:pt x="29699" y="8935"/>
                  </a:cubicBezTo>
                  <a:close/>
                  <a:moveTo>
                    <a:pt x="48060" y="7857"/>
                  </a:moveTo>
                  <a:cubicBezTo>
                    <a:pt x="48152" y="7857"/>
                    <a:pt x="48214" y="7888"/>
                    <a:pt x="48245" y="7980"/>
                  </a:cubicBezTo>
                  <a:cubicBezTo>
                    <a:pt x="48460" y="8350"/>
                    <a:pt x="48676" y="8719"/>
                    <a:pt x="48892" y="9058"/>
                  </a:cubicBezTo>
                  <a:cubicBezTo>
                    <a:pt x="48892" y="9089"/>
                    <a:pt x="48892" y="9151"/>
                    <a:pt x="48922" y="9212"/>
                  </a:cubicBezTo>
                  <a:cubicBezTo>
                    <a:pt x="48275" y="9551"/>
                    <a:pt x="47690" y="9890"/>
                    <a:pt x="47043" y="10321"/>
                  </a:cubicBezTo>
                  <a:cubicBezTo>
                    <a:pt x="46766" y="9890"/>
                    <a:pt x="46550" y="9459"/>
                    <a:pt x="46335" y="9027"/>
                  </a:cubicBezTo>
                  <a:cubicBezTo>
                    <a:pt x="46273" y="8935"/>
                    <a:pt x="46304" y="8873"/>
                    <a:pt x="46365" y="8812"/>
                  </a:cubicBezTo>
                  <a:cubicBezTo>
                    <a:pt x="46766" y="8288"/>
                    <a:pt x="47351" y="7980"/>
                    <a:pt x="47998" y="7857"/>
                  </a:cubicBezTo>
                  <a:close/>
                  <a:moveTo>
                    <a:pt x="43131" y="9705"/>
                  </a:moveTo>
                  <a:cubicBezTo>
                    <a:pt x="43254" y="9736"/>
                    <a:pt x="43346" y="9798"/>
                    <a:pt x="43377" y="9952"/>
                  </a:cubicBezTo>
                  <a:cubicBezTo>
                    <a:pt x="43439" y="10167"/>
                    <a:pt x="43531" y="10383"/>
                    <a:pt x="43593" y="10599"/>
                  </a:cubicBezTo>
                  <a:cubicBezTo>
                    <a:pt x="43685" y="10691"/>
                    <a:pt x="43685" y="10753"/>
                    <a:pt x="43654" y="10845"/>
                  </a:cubicBezTo>
                  <a:lnTo>
                    <a:pt x="43624" y="10845"/>
                  </a:lnTo>
                  <a:cubicBezTo>
                    <a:pt x="43562" y="10845"/>
                    <a:pt x="43562" y="10814"/>
                    <a:pt x="43562" y="10753"/>
                  </a:cubicBezTo>
                  <a:cubicBezTo>
                    <a:pt x="43346" y="10414"/>
                    <a:pt x="43131" y="10075"/>
                    <a:pt x="42884" y="9736"/>
                  </a:cubicBezTo>
                  <a:cubicBezTo>
                    <a:pt x="42915" y="9705"/>
                    <a:pt x="42946" y="9705"/>
                    <a:pt x="43007" y="9705"/>
                  </a:cubicBezTo>
                  <a:close/>
                  <a:moveTo>
                    <a:pt x="43654" y="10876"/>
                  </a:moveTo>
                  <a:lnTo>
                    <a:pt x="43685" y="10907"/>
                  </a:lnTo>
                  <a:lnTo>
                    <a:pt x="43685" y="10938"/>
                  </a:lnTo>
                  <a:lnTo>
                    <a:pt x="43654" y="10907"/>
                  </a:lnTo>
                  <a:lnTo>
                    <a:pt x="43654" y="10876"/>
                  </a:lnTo>
                  <a:close/>
                  <a:moveTo>
                    <a:pt x="51295" y="8319"/>
                  </a:moveTo>
                  <a:lnTo>
                    <a:pt x="51295" y="8319"/>
                  </a:lnTo>
                  <a:cubicBezTo>
                    <a:pt x="51171" y="8442"/>
                    <a:pt x="51079" y="8504"/>
                    <a:pt x="50956" y="8535"/>
                  </a:cubicBezTo>
                  <a:cubicBezTo>
                    <a:pt x="49385" y="9274"/>
                    <a:pt x="47937" y="10229"/>
                    <a:pt x="46612" y="11369"/>
                  </a:cubicBezTo>
                  <a:cubicBezTo>
                    <a:pt x="46519" y="11215"/>
                    <a:pt x="46458" y="11092"/>
                    <a:pt x="46396" y="10968"/>
                  </a:cubicBezTo>
                  <a:cubicBezTo>
                    <a:pt x="46797" y="10660"/>
                    <a:pt x="47197" y="10383"/>
                    <a:pt x="47598" y="10137"/>
                  </a:cubicBezTo>
                  <a:cubicBezTo>
                    <a:pt x="48645" y="9459"/>
                    <a:pt x="49723" y="8904"/>
                    <a:pt x="50894" y="8473"/>
                  </a:cubicBezTo>
                  <a:cubicBezTo>
                    <a:pt x="50986" y="8381"/>
                    <a:pt x="51110" y="8350"/>
                    <a:pt x="51295" y="8319"/>
                  </a:cubicBezTo>
                  <a:close/>
                  <a:moveTo>
                    <a:pt x="43993" y="9890"/>
                  </a:moveTo>
                  <a:lnTo>
                    <a:pt x="43993" y="9890"/>
                  </a:lnTo>
                  <a:cubicBezTo>
                    <a:pt x="44332" y="9952"/>
                    <a:pt x="44640" y="9982"/>
                    <a:pt x="44979" y="10044"/>
                  </a:cubicBezTo>
                  <a:cubicBezTo>
                    <a:pt x="45072" y="10075"/>
                    <a:pt x="45164" y="10106"/>
                    <a:pt x="45195" y="10229"/>
                  </a:cubicBezTo>
                  <a:cubicBezTo>
                    <a:pt x="45380" y="10599"/>
                    <a:pt x="45688" y="10845"/>
                    <a:pt x="46150" y="10968"/>
                  </a:cubicBezTo>
                  <a:cubicBezTo>
                    <a:pt x="45657" y="11369"/>
                    <a:pt x="45226" y="11800"/>
                    <a:pt x="44794" y="12201"/>
                  </a:cubicBezTo>
                  <a:lnTo>
                    <a:pt x="44763" y="12231"/>
                  </a:lnTo>
                  <a:lnTo>
                    <a:pt x="44702" y="12231"/>
                  </a:lnTo>
                  <a:cubicBezTo>
                    <a:pt x="44640" y="11985"/>
                    <a:pt x="44548" y="11708"/>
                    <a:pt x="44486" y="11461"/>
                  </a:cubicBezTo>
                  <a:cubicBezTo>
                    <a:pt x="44394" y="11184"/>
                    <a:pt x="44301" y="10938"/>
                    <a:pt x="44209" y="10660"/>
                  </a:cubicBezTo>
                  <a:cubicBezTo>
                    <a:pt x="44147" y="10414"/>
                    <a:pt x="44024" y="10167"/>
                    <a:pt x="43993" y="9890"/>
                  </a:cubicBezTo>
                  <a:close/>
                  <a:moveTo>
                    <a:pt x="44147" y="11400"/>
                  </a:moveTo>
                  <a:cubicBezTo>
                    <a:pt x="44178" y="11400"/>
                    <a:pt x="44209" y="11430"/>
                    <a:pt x="44240" y="11461"/>
                  </a:cubicBezTo>
                  <a:cubicBezTo>
                    <a:pt x="44271" y="11523"/>
                    <a:pt x="44301" y="11584"/>
                    <a:pt x="44332" y="11646"/>
                  </a:cubicBezTo>
                  <a:cubicBezTo>
                    <a:pt x="44394" y="11862"/>
                    <a:pt x="44486" y="12108"/>
                    <a:pt x="44548" y="12324"/>
                  </a:cubicBezTo>
                  <a:cubicBezTo>
                    <a:pt x="44609" y="12478"/>
                    <a:pt x="44517" y="12539"/>
                    <a:pt x="44394" y="12570"/>
                  </a:cubicBezTo>
                  <a:cubicBezTo>
                    <a:pt x="44271" y="12262"/>
                    <a:pt x="44178" y="11923"/>
                    <a:pt x="44086" y="11615"/>
                  </a:cubicBezTo>
                  <a:lnTo>
                    <a:pt x="44055" y="11523"/>
                  </a:lnTo>
                  <a:cubicBezTo>
                    <a:pt x="44055" y="11492"/>
                    <a:pt x="44055" y="11430"/>
                    <a:pt x="44117" y="11400"/>
                  </a:cubicBezTo>
                  <a:close/>
                  <a:moveTo>
                    <a:pt x="36292" y="5485"/>
                  </a:moveTo>
                  <a:cubicBezTo>
                    <a:pt x="36415" y="5485"/>
                    <a:pt x="36415" y="5546"/>
                    <a:pt x="36507" y="5762"/>
                  </a:cubicBezTo>
                  <a:cubicBezTo>
                    <a:pt x="37185" y="7117"/>
                    <a:pt x="37832" y="8473"/>
                    <a:pt x="38510" y="9828"/>
                  </a:cubicBezTo>
                  <a:cubicBezTo>
                    <a:pt x="38756" y="10383"/>
                    <a:pt x="39033" y="10907"/>
                    <a:pt x="39280" y="11461"/>
                  </a:cubicBezTo>
                  <a:cubicBezTo>
                    <a:pt x="39341" y="11554"/>
                    <a:pt x="39403" y="11646"/>
                    <a:pt x="39403" y="11800"/>
                  </a:cubicBezTo>
                  <a:cubicBezTo>
                    <a:pt x="39372" y="11862"/>
                    <a:pt x="39372" y="11923"/>
                    <a:pt x="39341" y="12016"/>
                  </a:cubicBezTo>
                  <a:cubicBezTo>
                    <a:pt x="39311" y="12139"/>
                    <a:pt x="39249" y="12231"/>
                    <a:pt x="39095" y="12262"/>
                  </a:cubicBezTo>
                  <a:cubicBezTo>
                    <a:pt x="38787" y="12355"/>
                    <a:pt x="38479" y="12478"/>
                    <a:pt x="38202" y="12663"/>
                  </a:cubicBezTo>
                  <a:cubicBezTo>
                    <a:pt x="38017" y="12755"/>
                    <a:pt x="37863" y="12878"/>
                    <a:pt x="37678" y="13002"/>
                  </a:cubicBezTo>
                  <a:cubicBezTo>
                    <a:pt x="37647" y="13032"/>
                    <a:pt x="37616" y="13063"/>
                    <a:pt x="37585" y="13063"/>
                  </a:cubicBezTo>
                  <a:lnTo>
                    <a:pt x="37555" y="13063"/>
                  </a:lnTo>
                  <a:cubicBezTo>
                    <a:pt x="37370" y="13032"/>
                    <a:pt x="37185" y="12971"/>
                    <a:pt x="37093" y="12786"/>
                  </a:cubicBezTo>
                  <a:cubicBezTo>
                    <a:pt x="37031" y="12694"/>
                    <a:pt x="37000" y="12601"/>
                    <a:pt x="36969" y="12509"/>
                  </a:cubicBezTo>
                  <a:cubicBezTo>
                    <a:pt x="36107" y="10660"/>
                    <a:pt x="35275" y="8812"/>
                    <a:pt x="34412" y="6933"/>
                  </a:cubicBezTo>
                  <a:cubicBezTo>
                    <a:pt x="34382" y="6871"/>
                    <a:pt x="34351" y="6809"/>
                    <a:pt x="34320" y="6748"/>
                  </a:cubicBezTo>
                  <a:cubicBezTo>
                    <a:pt x="34289" y="6655"/>
                    <a:pt x="34320" y="6594"/>
                    <a:pt x="34351" y="6532"/>
                  </a:cubicBezTo>
                  <a:lnTo>
                    <a:pt x="34443" y="6409"/>
                  </a:lnTo>
                  <a:cubicBezTo>
                    <a:pt x="34874" y="5885"/>
                    <a:pt x="35429" y="5608"/>
                    <a:pt x="36076" y="5515"/>
                  </a:cubicBezTo>
                  <a:cubicBezTo>
                    <a:pt x="36168" y="5485"/>
                    <a:pt x="36230" y="5485"/>
                    <a:pt x="36292" y="5485"/>
                  </a:cubicBezTo>
                  <a:close/>
                  <a:moveTo>
                    <a:pt x="26433" y="13156"/>
                  </a:moveTo>
                  <a:cubicBezTo>
                    <a:pt x="26495" y="13156"/>
                    <a:pt x="26557" y="13156"/>
                    <a:pt x="26557" y="13217"/>
                  </a:cubicBezTo>
                  <a:lnTo>
                    <a:pt x="26526" y="13279"/>
                  </a:lnTo>
                  <a:cubicBezTo>
                    <a:pt x="26464" y="13279"/>
                    <a:pt x="26402" y="13248"/>
                    <a:pt x="26402" y="13186"/>
                  </a:cubicBezTo>
                  <a:lnTo>
                    <a:pt x="26433" y="13156"/>
                  </a:lnTo>
                  <a:close/>
                  <a:moveTo>
                    <a:pt x="39834" y="12385"/>
                  </a:moveTo>
                  <a:cubicBezTo>
                    <a:pt x="39958" y="12385"/>
                    <a:pt x="39988" y="12416"/>
                    <a:pt x="40050" y="12539"/>
                  </a:cubicBezTo>
                  <a:cubicBezTo>
                    <a:pt x="40081" y="12601"/>
                    <a:pt x="40050" y="12663"/>
                    <a:pt x="39988" y="12663"/>
                  </a:cubicBezTo>
                  <a:cubicBezTo>
                    <a:pt x="39865" y="12694"/>
                    <a:pt x="39711" y="12724"/>
                    <a:pt x="39588" y="12755"/>
                  </a:cubicBezTo>
                  <a:cubicBezTo>
                    <a:pt x="38787" y="12940"/>
                    <a:pt x="38078" y="13310"/>
                    <a:pt x="37524" y="13957"/>
                  </a:cubicBezTo>
                  <a:cubicBezTo>
                    <a:pt x="37493" y="14018"/>
                    <a:pt x="37462" y="14049"/>
                    <a:pt x="37431" y="14049"/>
                  </a:cubicBezTo>
                  <a:cubicBezTo>
                    <a:pt x="37401" y="14049"/>
                    <a:pt x="37401" y="14049"/>
                    <a:pt x="37370" y="14018"/>
                  </a:cubicBezTo>
                  <a:cubicBezTo>
                    <a:pt x="37339" y="13987"/>
                    <a:pt x="37308" y="13926"/>
                    <a:pt x="37339" y="13864"/>
                  </a:cubicBezTo>
                  <a:cubicBezTo>
                    <a:pt x="37339" y="13803"/>
                    <a:pt x="37370" y="13741"/>
                    <a:pt x="37401" y="13679"/>
                  </a:cubicBezTo>
                  <a:cubicBezTo>
                    <a:pt x="37739" y="13186"/>
                    <a:pt x="38232" y="12878"/>
                    <a:pt x="38787" y="12632"/>
                  </a:cubicBezTo>
                  <a:cubicBezTo>
                    <a:pt x="39095" y="12509"/>
                    <a:pt x="39434" y="12416"/>
                    <a:pt x="39742" y="12416"/>
                  </a:cubicBezTo>
                  <a:cubicBezTo>
                    <a:pt x="39773" y="12385"/>
                    <a:pt x="39804" y="12385"/>
                    <a:pt x="39834" y="12385"/>
                  </a:cubicBezTo>
                  <a:close/>
                  <a:moveTo>
                    <a:pt x="26772" y="13587"/>
                  </a:moveTo>
                  <a:cubicBezTo>
                    <a:pt x="26865" y="13741"/>
                    <a:pt x="26926" y="13833"/>
                    <a:pt x="27019" y="13895"/>
                  </a:cubicBezTo>
                  <a:cubicBezTo>
                    <a:pt x="27111" y="13957"/>
                    <a:pt x="27142" y="14049"/>
                    <a:pt x="27111" y="14172"/>
                  </a:cubicBezTo>
                  <a:cubicBezTo>
                    <a:pt x="27080" y="14265"/>
                    <a:pt x="27049" y="14326"/>
                    <a:pt x="27049" y="14419"/>
                  </a:cubicBezTo>
                  <a:cubicBezTo>
                    <a:pt x="27019" y="14542"/>
                    <a:pt x="26957" y="14665"/>
                    <a:pt x="26834" y="14758"/>
                  </a:cubicBezTo>
                  <a:cubicBezTo>
                    <a:pt x="26711" y="14819"/>
                    <a:pt x="26649" y="14942"/>
                    <a:pt x="26618" y="15066"/>
                  </a:cubicBezTo>
                  <a:cubicBezTo>
                    <a:pt x="26618" y="15096"/>
                    <a:pt x="26587" y="15158"/>
                    <a:pt x="26587" y="15189"/>
                  </a:cubicBezTo>
                  <a:lnTo>
                    <a:pt x="26464" y="15251"/>
                  </a:lnTo>
                  <a:cubicBezTo>
                    <a:pt x="26372" y="15220"/>
                    <a:pt x="26341" y="15127"/>
                    <a:pt x="26341" y="15035"/>
                  </a:cubicBezTo>
                  <a:cubicBezTo>
                    <a:pt x="26464" y="14696"/>
                    <a:pt x="26557" y="14357"/>
                    <a:pt x="26649" y="14018"/>
                  </a:cubicBezTo>
                  <a:cubicBezTo>
                    <a:pt x="26680" y="13895"/>
                    <a:pt x="26711" y="13772"/>
                    <a:pt x="26772" y="13587"/>
                  </a:cubicBezTo>
                  <a:close/>
                  <a:moveTo>
                    <a:pt x="32995" y="7580"/>
                  </a:moveTo>
                  <a:cubicBezTo>
                    <a:pt x="33149" y="7888"/>
                    <a:pt x="33242" y="8257"/>
                    <a:pt x="33488" y="8473"/>
                  </a:cubicBezTo>
                  <a:cubicBezTo>
                    <a:pt x="33426" y="8596"/>
                    <a:pt x="33334" y="8627"/>
                    <a:pt x="33242" y="8658"/>
                  </a:cubicBezTo>
                  <a:cubicBezTo>
                    <a:pt x="32718" y="8935"/>
                    <a:pt x="32225" y="9243"/>
                    <a:pt x="31763" y="9613"/>
                  </a:cubicBezTo>
                  <a:cubicBezTo>
                    <a:pt x="31301" y="9982"/>
                    <a:pt x="30870" y="10352"/>
                    <a:pt x="30500" y="10814"/>
                  </a:cubicBezTo>
                  <a:cubicBezTo>
                    <a:pt x="30161" y="11215"/>
                    <a:pt x="29822" y="11646"/>
                    <a:pt x="29576" y="12139"/>
                  </a:cubicBezTo>
                  <a:cubicBezTo>
                    <a:pt x="29514" y="12231"/>
                    <a:pt x="29452" y="12355"/>
                    <a:pt x="29391" y="12447"/>
                  </a:cubicBezTo>
                  <a:cubicBezTo>
                    <a:pt x="29329" y="12539"/>
                    <a:pt x="29298" y="12632"/>
                    <a:pt x="29237" y="12724"/>
                  </a:cubicBezTo>
                  <a:cubicBezTo>
                    <a:pt x="28990" y="13433"/>
                    <a:pt x="28713" y="14141"/>
                    <a:pt x="28497" y="14881"/>
                  </a:cubicBezTo>
                  <a:cubicBezTo>
                    <a:pt x="28497" y="14973"/>
                    <a:pt x="28436" y="15096"/>
                    <a:pt x="28405" y="15220"/>
                  </a:cubicBezTo>
                  <a:cubicBezTo>
                    <a:pt x="28374" y="15281"/>
                    <a:pt x="28343" y="15343"/>
                    <a:pt x="28282" y="15343"/>
                  </a:cubicBezTo>
                  <a:cubicBezTo>
                    <a:pt x="28282" y="15343"/>
                    <a:pt x="28251" y="15343"/>
                    <a:pt x="28220" y="15312"/>
                  </a:cubicBezTo>
                  <a:cubicBezTo>
                    <a:pt x="27912" y="15251"/>
                    <a:pt x="27604" y="15158"/>
                    <a:pt x="27327" y="15004"/>
                  </a:cubicBezTo>
                  <a:cubicBezTo>
                    <a:pt x="27234" y="14973"/>
                    <a:pt x="27234" y="14942"/>
                    <a:pt x="27234" y="14881"/>
                  </a:cubicBezTo>
                  <a:cubicBezTo>
                    <a:pt x="27265" y="14788"/>
                    <a:pt x="27265" y="14727"/>
                    <a:pt x="27296" y="14634"/>
                  </a:cubicBezTo>
                  <a:cubicBezTo>
                    <a:pt x="27450" y="14080"/>
                    <a:pt x="27635" y="13525"/>
                    <a:pt x="27758" y="12971"/>
                  </a:cubicBezTo>
                  <a:cubicBezTo>
                    <a:pt x="27912" y="12324"/>
                    <a:pt x="28189" y="11708"/>
                    <a:pt x="28497" y="11092"/>
                  </a:cubicBezTo>
                  <a:cubicBezTo>
                    <a:pt x="28836" y="10537"/>
                    <a:pt x="29237" y="10044"/>
                    <a:pt x="29699" y="9582"/>
                  </a:cubicBezTo>
                  <a:cubicBezTo>
                    <a:pt x="30592" y="8719"/>
                    <a:pt x="31670" y="8103"/>
                    <a:pt x="32841" y="7610"/>
                  </a:cubicBezTo>
                  <a:cubicBezTo>
                    <a:pt x="32872" y="7610"/>
                    <a:pt x="32934" y="7610"/>
                    <a:pt x="32995" y="7580"/>
                  </a:cubicBezTo>
                  <a:close/>
                  <a:moveTo>
                    <a:pt x="30438" y="16144"/>
                  </a:moveTo>
                  <a:lnTo>
                    <a:pt x="30469" y="16206"/>
                  </a:lnTo>
                  <a:lnTo>
                    <a:pt x="30407" y="16236"/>
                  </a:lnTo>
                  <a:lnTo>
                    <a:pt x="30407" y="16175"/>
                  </a:lnTo>
                  <a:lnTo>
                    <a:pt x="30438" y="16144"/>
                  </a:lnTo>
                  <a:close/>
                  <a:moveTo>
                    <a:pt x="26803" y="16175"/>
                  </a:moveTo>
                  <a:lnTo>
                    <a:pt x="26865" y="16267"/>
                  </a:lnTo>
                  <a:cubicBezTo>
                    <a:pt x="26865" y="16390"/>
                    <a:pt x="26834" y="16483"/>
                    <a:pt x="26803" y="16606"/>
                  </a:cubicBezTo>
                  <a:lnTo>
                    <a:pt x="26741" y="16606"/>
                  </a:lnTo>
                  <a:cubicBezTo>
                    <a:pt x="26680" y="16544"/>
                    <a:pt x="26711" y="16483"/>
                    <a:pt x="26711" y="16390"/>
                  </a:cubicBezTo>
                  <a:cubicBezTo>
                    <a:pt x="26711" y="16360"/>
                    <a:pt x="26711" y="16329"/>
                    <a:pt x="26711" y="16267"/>
                  </a:cubicBezTo>
                  <a:cubicBezTo>
                    <a:pt x="26711" y="16206"/>
                    <a:pt x="26741" y="16175"/>
                    <a:pt x="26772" y="16175"/>
                  </a:cubicBezTo>
                  <a:close/>
                  <a:moveTo>
                    <a:pt x="26218" y="16360"/>
                  </a:moveTo>
                  <a:cubicBezTo>
                    <a:pt x="26310" y="16483"/>
                    <a:pt x="26248" y="16637"/>
                    <a:pt x="26248" y="16729"/>
                  </a:cubicBezTo>
                  <a:lnTo>
                    <a:pt x="26187" y="16791"/>
                  </a:lnTo>
                  <a:lnTo>
                    <a:pt x="26156" y="16760"/>
                  </a:lnTo>
                  <a:cubicBezTo>
                    <a:pt x="26156" y="16637"/>
                    <a:pt x="26125" y="16514"/>
                    <a:pt x="26218" y="16360"/>
                  </a:cubicBezTo>
                  <a:close/>
                  <a:moveTo>
                    <a:pt x="25386" y="19409"/>
                  </a:moveTo>
                  <a:lnTo>
                    <a:pt x="25417" y="19533"/>
                  </a:lnTo>
                  <a:lnTo>
                    <a:pt x="25355" y="19625"/>
                  </a:lnTo>
                  <a:lnTo>
                    <a:pt x="25324" y="19533"/>
                  </a:lnTo>
                  <a:lnTo>
                    <a:pt x="25324" y="19471"/>
                  </a:lnTo>
                  <a:lnTo>
                    <a:pt x="25386" y="19409"/>
                  </a:lnTo>
                  <a:close/>
                  <a:moveTo>
                    <a:pt x="26988" y="15158"/>
                  </a:moveTo>
                  <a:cubicBezTo>
                    <a:pt x="27049" y="15158"/>
                    <a:pt x="27080" y="15189"/>
                    <a:pt x="27111" y="15189"/>
                  </a:cubicBezTo>
                  <a:lnTo>
                    <a:pt x="27203" y="15189"/>
                  </a:lnTo>
                  <a:cubicBezTo>
                    <a:pt x="27327" y="15189"/>
                    <a:pt x="27419" y="15220"/>
                    <a:pt x="27512" y="15312"/>
                  </a:cubicBezTo>
                  <a:cubicBezTo>
                    <a:pt x="27573" y="15405"/>
                    <a:pt x="27666" y="15435"/>
                    <a:pt x="27789" y="15435"/>
                  </a:cubicBezTo>
                  <a:lnTo>
                    <a:pt x="27850" y="15435"/>
                  </a:lnTo>
                  <a:cubicBezTo>
                    <a:pt x="27881" y="15435"/>
                    <a:pt x="27912" y="15405"/>
                    <a:pt x="27912" y="15405"/>
                  </a:cubicBezTo>
                  <a:cubicBezTo>
                    <a:pt x="28004" y="15405"/>
                    <a:pt x="28066" y="15435"/>
                    <a:pt x="28128" y="15466"/>
                  </a:cubicBezTo>
                  <a:cubicBezTo>
                    <a:pt x="28313" y="15528"/>
                    <a:pt x="28313" y="15589"/>
                    <a:pt x="28282" y="15805"/>
                  </a:cubicBezTo>
                  <a:cubicBezTo>
                    <a:pt x="28035" y="16544"/>
                    <a:pt x="27789" y="17315"/>
                    <a:pt x="27604" y="18085"/>
                  </a:cubicBezTo>
                  <a:cubicBezTo>
                    <a:pt x="27358" y="18978"/>
                    <a:pt x="27019" y="19841"/>
                    <a:pt x="26618" y="20642"/>
                  </a:cubicBezTo>
                  <a:cubicBezTo>
                    <a:pt x="26495" y="20857"/>
                    <a:pt x="26402" y="21073"/>
                    <a:pt x="26279" y="21320"/>
                  </a:cubicBezTo>
                  <a:cubicBezTo>
                    <a:pt x="26094" y="21196"/>
                    <a:pt x="25879" y="21165"/>
                    <a:pt x="25694" y="21104"/>
                  </a:cubicBezTo>
                  <a:cubicBezTo>
                    <a:pt x="25355" y="20950"/>
                    <a:pt x="25293" y="20857"/>
                    <a:pt x="25417" y="20488"/>
                  </a:cubicBezTo>
                  <a:cubicBezTo>
                    <a:pt x="25447" y="20395"/>
                    <a:pt x="25509" y="20364"/>
                    <a:pt x="25602" y="20334"/>
                  </a:cubicBezTo>
                  <a:cubicBezTo>
                    <a:pt x="26156" y="20241"/>
                    <a:pt x="26433" y="19810"/>
                    <a:pt x="26341" y="19255"/>
                  </a:cubicBezTo>
                  <a:cubicBezTo>
                    <a:pt x="26310" y="19071"/>
                    <a:pt x="26218" y="18917"/>
                    <a:pt x="26094" y="18793"/>
                  </a:cubicBezTo>
                  <a:cubicBezTo>
                    <a:pt x="26002" y="18670"/>
                    <a:pt x="25971" y="18516"/>
                    <a:pt x="26033" y="18362"/>
                  </a:cubicBezTo>
                  <a:cubicBezTo>
                    <a:pt x="26094" y="18116"/>
                    <a:pt x="26187" y="17900"/>
                    <a:pt x="26248" y="17653"/>
                  </a:cubicBezTo>
                  <a:cubicBezTo>
                    <a:pt x="26279" y="17499"/>
                    <a:pt x="26341" y="17438"/>
                    <a:pt x="26526" y="17407"/>
                  </a:cubicBezTo>
                  <a:cubicBezTo>
                    <a:pt x="26895" y="17315"/>
                    <a:pt x="27173" y="16976"/>
                    <a:pt x="27173" y="16575"/>
                  </a:cubicBezTo>
                  <a:cubicBezTo>
                    <a:pt x="27203" y="16329"/>
                    <a:pt x="27111" y="16144"/>
                    <a:pt x="26988" y="15959"/>
                  </a:cubicBezTo>
                  <a:cubicBezTo>
                    <a:pt x="26926" y="15867"/>
                    <a:pt x="26834" y="15743"/>
                    <a:pt x="26834" y="15651"/>
                  </a:cubicBezTo>
                  <a:cubicBezTo>
                    <a:pt x="26803" y="15528"/>
                    <a:pt x="26895" y="15405"/>
                    <a:pt x="26926" y="15281"/>
                  </a:cubicBezTo>
                  <a:cubicBezTo>
                    <a:pt x="26926" y="15251"/>
                    <a:pt x="26926" y="15189"/>
                    <a:pt x="26988" y="15158"/>
                  </a:cubicBezTo>
                  <a:close/>
                  <a:moveTo>
                    <a:pt x="45287" y="12016"/>
                  </a:moveTo>
                  <a:lnTo>
                    <a:pt x="45318" y="12047"/>
                  </a:lnTo>
                  <a:lnTo>
                    <a:pt x="45287" y="12077"/>
                  </a:lnTo>
                  <a:lnTo>
                    <a:pt x="45287" y="12108"/>
                  </a:lnTo>
                  <a:lnTo>
                    <a:pt x="45256" y="12108"/>
                  </a:lnTo>
                  <a:cubicBezTo>
                    <a:pt x="45195" y="12385"/>
                    <a:pt x="45102" y="12663"/>
                    <a:pt x="45010" y="12940"/>
                  </a:cubicBezTo>
                  <a:cubicBezTo>
                    <a:pt x="45010" y="13125"/>
                    <a:pt x="44979" y="13310"/>
                    <a:pt x="44979" y="13464"/>
                  </a:cubicBezTo>
                  <a:cubicBezTo>
                    <a:pt x="45010" y="14049"/>
                    <a:pt x="45102" y="14604"/>
                    <a:pt x="45287" y="15127"/>
                  </a:cubicBezTo>
                  <a:cubicBezTo>
                    <a:pt x="45688" y="16267"/>
                    <a:pt x="46242" y="17315"/>
                    <a:pt x="46612" y="18454"/>
                  </a:cubicBezTo>
                  <a:cubicBezTo>
                    <a:pt x="47413" y="20395"/>
                    <a:pt x="48152" y="22336"/>
                    <a:pt x="48861" y="24339"/>
                  </a:cubicBezTo>
                  <a:cubicBezTo>
                    <a:pt x="48892" y="24431"/>
                    <a:pt x="48922" y="24554"/>
                    <a:pt x="48984" y="24677"/>
                  </a:cubicBezTo>
                  <a:cubicBezTo>
                    <a:pt x="49015" y="24832"/>
                    <a:pt x="49015" y="24924"/>
                    <a:pt x="48892" y="25047"/>
                  </a:cubicBezTo>
                  <a:cubicBezTo>
                    <a:pt x="48707" y="25232"/>
                    <a:pt x="48491" y="25417"/>
                    <a:pt x="48306" y="25633"/>
                  </a:cubicBezTo>
                  <a:cubicBezTo>
                    <a:pt x="48245" y="25602"/>
                    <a:pt x="48214" y="25571"/>
                    <a:pt x="48183" y="25509"/>
                  </a:cubicBezTo>
                  <a:cubicBezTo>
                    <a:pt x="48029" y="25201"/>
                    <a:pt x="47844" y="24862"/>
                    <a:pt x="47690" y="24523"/>
                  </a:cubicBezTo>
                  <a:cubicBezTo>
                    <a:pt x="47320" y="23784"/>
                    <a:pt x="46982" y="23045"/>
                    <a:pt x="46458" y="22429"/>
                  </a:cubicBezTo>
                  <a:cubicBezTo>
                    <a:pt x="46335" y="22275"/>
                    <a:pt x="46211" y="22182"/>
                    <a:pt x="46027" y="22182"/>
                  </a:cubicBezTo>
                  <a:cubicBezTo>
                    <a:pt x="45718" y="22151"/>
                    <a:pt x="45534" y="21997"/>
                    <a:pt x="45380" y="21720"/>
                  </a:cubicBezTo>
                  <a:cubicBezTo>
                    <a:pt x="44579" y="20272"/>
                    <a:pt x="43870" y="18793"/>
                    <a:pt x="43131" y="17315"/>
                  </a:cubicBezTo>
                  <a:cubicBezTo>
                    <a:pt x="43007" y="17068"/>
                    <a:pt x="42884" y="16760"/>
                    <a:pt x="42792" y="16483"/>
                  </a:cubicBezTo>
                  <a:cubicBezTo>
                    <a:pt x="42730" y="16175"/>
                    <a:pt x="42761" y="16051"/>
                    <a:pt x="43007" y="15897"/>
                  </a:cubicBezTo>
                  <a:cubicBezTo>
                    <a:pt x="43162" y="15774"/>
                    <a:pt x="43254" y="15651"/>
                    <a:pt x="43346" y="15497"/>
                  </a:cubicBezTo>
                  <a:cubicBezTo>
                    <a:pt x="43531" y="15158"/>
                    <a:pt x="43747" y="14881"/>
                    <a:pt x="44117" y="14727"/>
                  </a:cubicBezTo>
                  <a:cubicBezTo>
                    <a:pt x="44178" y="14696"/>
                    <a:pt x="44240" y="14634"/>
                    <a:pt x="44301" y="14604"/>
                  </a:cubicBezTo>
                  <a:cubicBezTo>
                    <a:pt x="44517" y="14511"/>
                    <a:pt x="44640" y="14357"/>
                    <a:pt x="44671" y="14111"/>
                  </a:cubicBezTo>
                  <a:cubicBezTo>
                    <a:pt x="44733" y="13710"/>
                    <a:pt x="44825" y="13310"/>
                    <a:pt x="44887" y="12940"/>
                  </a:cubicBezTo>
                  <a:cubicBezTo>
                    <a:pt x="44918" y="12632"/>
                    <a:pt x="45041" y="12355"/>
                    <a:pt x="45226" y="12108"/>
                  </a:cubicBezTo>
                  <a:lnTo>
                    <a:pt x="45256" y="12108"/>
                  </a:lnTo>
                  <a:cubicBezTo>
                    <a:pt x="45256" y="12108"/>
                    <a:pt x="45256" y="12108"/>
                    <a:pt x="45256" y="12077"/>
                  </a:cubicBezTo>
                  <a:lnTo>
                    <a:pt x="45287" y="12077"/>
                  </a:lnTo>
                  <a:lnTo>
                    <a:pt x="45287" y="12016"/>
                  </a:lnTo>
                  <a:close/>
                  <a:moveTo>
                    <a:pt x="39434" y="17530"/>
                  </a:moveTo>
                  <a:cubicBezTo>
                    <a:pt x="39588" y="17561"/>
                    <a:pt x="39588" y="17653"/>
                    <a:pt x="39619" y="17715"/>
                  </a:cubicBezTo>
                  <a:cubicBezTo>
                    <a:pt x="40019" y="18608"/>
                    <a:pt x="40420" y="19533"/>
                    <a:pt x="40851" y="20426"/>
                  </a:cubicBezTo>
                  <a:cubicBezTo>
                    <a:pt x="41498" y="21905"/>
                    <a:pt x="42176" y="23384"/>
                    <a:pt x="42853" y="24832"/>
                  </a:cubicBezTo>
                  <a:cubicBezTo>
                    <a:pt x="42915" y="24955"/>
                    <a:pt x="42977" y="25109"/>
                    <a:pt x="42977" y="25232"/>
                  </a:cubicBezTo>
                  <a:cubicBezTo>
                    <a:pt x="42977" y="25571"/>
                    <a:pt x="42915" y="25910"/>
                    <a:pt x="42823" y="26218"/>
                  </a:cubicBezTo>
                  <a:lnTo>
                    <a:pt x="42761" y="26249"/>
                  </a:lnTo>
                  <a:cubicBezTo>
                    <a:pt x="42730" y="26156"/>
                    <a:pt x="42669" y="26095"/>
                    <a:pt x="42638" y="26002"/>
                  </a:cubicBezTo>
                  <a:cubicBezTo>
                    <a:pt x="41560" y="23599"/>
                    <a:pt x="40512" y="21227"/>
                    <a:pt x="39434" y="18855"/>
                  </a:cubicBezTo>
                  <a:cubicBezTo>
                    <a:pt x="39341" y="18639"/>
                    <a:pt x="39311" y="18424"/>
                    <a:pt x="39341" y="18208"/>
                  </a:cubicBezTo>
                  <a:cubicBezTo>
                    <a:pt x="39372" y="17992"/>
                    <a:pt x="39403" y="17777"/>
                    <a:pt x="39434" y="17530"/>
                  </a:cubicBezTo>
                  <a:close/>
                  <a:moveTo>
                    <a:pt x="41067" y="23230"/>
                  </a:moveTo>
                  <a:cubicBezTo>
                    <a:pt x="41128" y="23260"/>
                    <a:pt x="41159" y="23260"/>
                    <a:pt x="41159" y="23291"/>
                  </a:cubicBezTo>
                  <a:cubicBezTo>
                    <a:pt x="41529" y="24092"/>
                    <a:pt x="41898" y="24924"/>
                    <a:pt x="42237" y="25725"/>
                  </a:cubicBezTo>
                  <a:cubicBezTo>
                    <a:pt x="42299" y="25817"/>
                    <a:pt x="42268" y="25910"/>
                    <a:pt x="42206" y="25971"/>
                  </a:cubicBezTo>
                  <a:cubicBezTo>
                    <a:pt x="41991" y="26187"/>
                    <a:pt x="41806" y="26403"/>
                    <a:pt x="41652" y="26649"/>
                  </a:cubicBezTo>
                  <a:cubicBezTo>
                    <a:pt x="41529" y="26865"/>
                    <a:pt x="41436" y="27080"/>
                    <a:pt x="41560" y="27296"/>
                  </a:cubicBezTo>
                  <a:cubicBezTo>
                    <a:pt x="41590" y="27419"/>
                    <a:pt x="41590" y="27573"/>
                    <a:pt x="41652" y="27666"/>
                  </a:cubicBezTo>
                  <a:cubicBezTo>
                    <a:pt x="41837" y="27974"/>
                    <a:pt x="41806" y="28282"/>
                    <a:pt x="41683" y="28590"/>
                  </a:cubicBezTo>
                  <a:cubicBezTo>
                    <a:pt x="41683" y="28682"/>
                    <a:pt x="41652" y="28775"/>
                    <a:pt x="41621" y="28867"/>
                  </a:cubicBezTo>
                  <a:cubicBezTo>
                    <a:pt x="41529" y="28836"/>
                    <a:pt x="41436" y="28775"/>
                    <a:pt x="41344" y="28744"/>
                  </a:cubicBezTo>
                  <a:cubicBezTo>
                    <a:pt x="41005" y="28559"/>
                    <a:pt x="40666" y="28374"/>
                    <a:pt x="40327" y="28189"/>
                  </a:cubicBezTo>
                  <a:cubicBezTo>
                    <a:pt x="40081" y="28066"/>
                    <a:pt x="39865" y="27912"/>
                    <a:pt x="39650" y="27727"/>
                  </a:cubicBezTo>
                  <a:cubicBezTo>
                    <a:pt x="39588" y="27666"/>
                    <a:pt x="39557" y="27604"/>
                    <a:pt x="39588" y="27512"/>
                  </a:cubicBezTo>
                  <a:cubicBezTo>
                    <a:pt x="39680" y="27265"/>
                    <a:pt x="39742" y="27019"/>
                    <a:pt x="39804" y="26772"/>
                  </a:cubicBezTo>
                  <a:cubicBezTo>
                    <a:pt x="40142" y="25571"/>
                    <a:pt x="40574" y="24369"/>
                    <a:pt x="41067" y="23230"/>
                  </a:cubicBezTo>
                  <a:close/>
                  <a:moveTo>
                    <a:pt x="41929" y="28405"/>
                  </a:moveTo>
                  <a:cubicBezTo>
                    <a:pt x="42083" y="28652"/>
                    <a:pt x="42176" y="28898"/>
                    <a:pt x="42268" y="29145"/>
                  </a:cubicBezTo>
                  <a:cubicBezTo>
                    <a:pt x="41775" y="28990"/>
                    <a:pt x="41775" y="28990"/>
                    <a:pt x="41868" y="28559"/>
                  </a:cubicBezTo>
                  <a:cubicBezTo>
                    <a:pt x="41898" y="28528"/>
                    <a:pt x="41898" y="28498"/>
                    <a:pt x="41929" y="28405"/>
                  </a:cubicBezTo>
                  <a:close/>
                  <a:moveTo>
                    <a:pt x="38818" y="18085"/>
                  </a:moveTo>
                  <a:cubicBezTo>
                    <a:pt x="39033" y="18393"/>
                    <a:pt x="39064" y="18670"/>
                    <a:pt x="39003" y="18978"/>
                  </a:cubicBezTo>
                  <a:cubicBezTo>
                    <a:pt x="38972" y="19071"/>
                    <a:pt x="38941" y="19163"/>
                    <a:pt x="38910" y="19255"/>
                  </a:cubicBezTo>
                  <a:cubicBezTo>
                    <a:pt x="38540" y="20765"/>
                    <a:pt x="38140" y="22275"/>
                    <a:pt x="37739" y="23815"/>
                  </a:cubicBezTo>
                  <a:cubicBezTo>
                    <a:pt x="37709" y="23969"/>
                    <a:pt x="37678" y="24123"/>
                    <a:pt x="37709" y="24308"/>
                  </a:cubicBezTo>
                  <a:cubicBezTo>
                    <a:pt x="37770" y="24739"/>
                    <a:pt x="37832" y="25201"/>
                    <a:pt x="37863" y="25663"/>
                  </a:cubicBezTo>
                  <a:cubicBezTo>
                    <a:pt x="37894" y="25787"/>
                    <a:pt x="37924" y="25879"/>
                    <a:pt x="37986" y="26002"/>
                  </a:cubicBezTo>
                  <a:cubicBezTo>
                    <a:pt x="38232" y="26372"/>
                    <a:pt x="38417" y="26803"/>
                    <a:pt x="38694" y="27142"/>
                  </a:cubicBezTo>
                  <a:cubicBezTo>
                    <a:pt x="38972" y="27450"/>
                    <a:pt x="39372" y="27727"/>
                    <a:pt x="39711" y="28005"/>
                  </a:cubicBezTo>
                  <a:cubicBezTo>
                    <a:pt x="39834" y="28097"/>
                    <a:pt x="39958" y="28159"/>
                    <a:pt x="40050" y="28251"/>
                  </a:cubicBezTo>
                  <a:cubicBezTo>
                    <a:pt x="40728" y="28590"/>
                    <a:pt x="41375" y="28960"/>
                    <a:pt x="42083" y="29268"/>
                  </a:cubicBezTo>
                  <a:cubicBezTo>
                    <a:pt x="42176" y="29329"/>
                    <a:pt x="42268" y="29360"/>
                    <a:pt x="42361" y="29422"/>
                  </a:cubicBezTo>
                  <a:cubicBezTo>
                    <a:pt x="42391" y="29453"/>
                    <a:pt x="42391" y="29483"/>
                    <a:pt x="42361" y="29545"/>
                  </a:cubicBezTo>
                  <a:cubicBezTo>
                    <a:pt x="42330" y="29576"/>
                    <a:pt x="42330" y="29637"/>
                    <a:pt x="42268" y="29637"/>
                  </a:cubicBezTo>
                  <a:lnTo>
                    <a:pt x="42145" y="29607"/>
                  </a:lnTo>
                  <a:cubicBezTo>
                    <a:pt x="41344" y="29237"/>
                    <a:pt x="40574" y="28806"/>
                    <a:pt x="39804" y="28374"/>
                  </a:cubicBezTo>
                  <a:cubicBezTo>
                    <a:pt x="39711" y="28313"/>
                    <a:pt x="39650" y="28282"/>
                    <a:pt x="39588" y="28220"/>
                  </a:cubicBezTo>
                  <a:cubicBezTo>
                    <a:pt x="39280" y="27943"/>
                    <a:pt x="38941" y="27697"/>
                    <a:pt x="38633" y="27419"/>
                  </a:cubicBezTo>
                  <a:cubicBezTo>
                    <a:pt x="38540" y="27358"/>
                    <a:pt x="38448" y="27265"/>
                    <a:pt x="38386" y="27142"/>
                  </a:cubicBezTo>
                  <a:cubicBezTo>
                    <a:pt x="38171" y="26803"/>
                    <a:pt x="37986" y="26464"/>
                    <a:pt x="37770" y="26125"/>
                  </a:cubicBezTo>
                  <a:cubicBezTo>
                    <a:pt x="37678" y="26002"/>
                    <a:pt x="37647" y="25910"/>
                    <a:pt x="37647" y="25787"/>
                  </a:cubicBezTo>
                  <a:cubicBezTo>
                    <a:pt x="37585" y="25324"/>
                    <a:pt x="37555" y="24862"/>
                    <a:pt x="37462" y="24431"/>
                  </a:cubicBezTo>
                  <a:cubicBezTo>
                    <a:pt x="37431" y="24185"/>
                    <a:pt x="37462" y="23969"/>
                    <a:pt x="37524" y="23753"/>
                  </a:cubicBezTo>
                  <a:cubicBezTo>
                    <a:pt x="37894" y="22336"/>
                    <a:pt x="38263" y="20919"/>
                    <a:pt x="38633" y="19502"/>
                  </a:cubicBezTo>
                  <a:cubicBezTo>
                    <a:pt x="38725" y="19101"/>
                    <a:pt x="38818" y="18732"/>
                    <a:pt x="38787" y="18300"/>
                  </a:cubicBezTo>
                  <a:cubicBezTo>
                    <a:pt x="38787" y="18239"/>
                    <a:pt x="38818" y="18177"/>
                    <a:pt x="38818" y="18085"/>
                  </a:cubicBezTo>
                  <a:close/>
                  <a:moveTo>
                    <a:pt x="42699" y="30161"/>
                  </a:moveTo>
                  <a:lnTo>
                    <a:pt x="42730" y="30254"/>
                  </a:lnTo>
                  <a:cubicBezTo>
                    <a:pt x="42730" y="30500"/>
                    <a:pt x="42761" y="30716"/>
                    <a:pt x="43007" y="30870"/>
                  </a:cubicBezTo>
                  <a:cubicBezTo>
                    <a:pt x="43038" y="30931"/>
                    <a:pt x="43069" y="30993"/>
                    <a:pt x="43100" y="31055"/>
                  </a:cubicBezTo>
                  <a:lnTo>
                    <a:pt x="43131" y="31178"/>
                  </a:lnTo>
                  <a:lnTo>
                    <a:pt x="43007" y="31178"/>
                  </a:lnTo>
                  <a:cubicBezTo>
                    <a:pt x="42884" y="31147"/>
                    <a:pt x="42761" y="31085"/>
                    <a:pt x="42669" y="30993"/>
                  </a:cubicBezTo>
                  <a:cubicBezTo>
                    <a:pt x="42576" y="30931"/>
                    <a:pt x="42515" y="30839"/>
                    <a:pt x="42515" y="30716"/>
                  </a:cubicBezTo>
                  <a:cubicBezTo>
                    <a:pt x="42515" y="30531"/>
                    <a:pt x="42545" y="30315"/>
                    <a:pt x="42699" y="30161"/>
                  </a:cubicBezTo>
                  <a:close/>
                  <a:moveTo>
                    <a:pt x="52835" y="29083"/>
                  </a:moveTo>
                  <a:cubicBezTo>
                    <a:pt x="53081" y="29083"/>
                    <a:pt x="53266" y="29175"/>
                    <a:pt x="53389" y="29422"/>
                  </a:cubicBezTo>
                  <a:cubicBezTo>
                    <a:pt x="53543" y="29699"/>
                    <a:pt x="53605" y="30038"/>
                    <a:pt x="53574" y="30377"/>
                  </a:cubicBezTo>
                  <a:cubicBezTo>
                    <a:pt x="53543" y="30592"/>
                    <a:pt x="53451" y="30777"/>
                    <a:pt x="53328" y="30962"/>
                  </a:cubicBezTo>
                  <a:cubicBezTo>
                    <a:pt x="53205" y="31116"/>
                    <a:pt x="53020" y="31209"/>
                    <a:pt x="52835" y="31209"/>
                  </a:cubicBezTo>
                  <a:cubicBezTo>
                    <a:pt x="52773" y="31209"/>
                    <a:pt x="52681" y="31178"/>
                    <a:pt x="52588" y="31147"/>
                  </a:cubicBezTo>
                  <a:cubicBezTo>
                    <a:pt x="52527" y="31116"/>
                    <a:pt x="52465" y="31085"/>
                    <a:pt x="52496" y="31024"/>
                  </a:cubicBezTo>
                  <a:cubicBezTo>
                    <a:pt x="52558" y="30839"/>
                    <a:pt x="52465" y="30716"/>
                    <a:pt x="52373" y="30592"/>
                  </a:cubicBezTo>
                  <a:cubicBezTo>
                    <a:pt x="52311" y="30500"/>
                    <a:pt x="52311" y="30377"/>
                    <a:pt x="52280" y="30254"/>
                  </a:cubicBezTo>
                  <a:cubicBezTo>
                    <a:pt x="52250" y="30161"/>
                    <a:pt x="52311" y="30038"/>
                    <a:pt x="52157" y="29976"/>
                  </a:cubicBezTo>
                  <a:cubicBezTo>
                    <a:pt x="52126" y="29946"/>
                    <a:pt x="52126" y="29884"/>
                    <a:pt x="52126" y="29822"/>
                  </a:cubicBezTo>
                  <a:cubicBezTo>
                    <a:pt x="52188" y="29668"/>
                    <a:pt x="52250" y="29483"/>
                    <a:pt x="52342" y="29329"/>
                  </a:cubicBezTo>
                  <a:cubicBezTo>
                    <a:pt x="52465" y="29175"/>
                    <a:pt x="52619" y="29083"/>
                    <a:pt x="52835" y="29083"/>
                  </a:cubicBezTo>
                  <a:close/>
                  <a:moveTo>
                    <a:pt x="42484" y="31239"/>
                  </a:moveTo>
                  <a:cubicBezTo>
                    <a:pt x="42699" y="31239"/>
                    <a:pt x="42823" y="31424"/>
                    <a:pt x="43007" y="31486"/>
                  </a:cubicBezTo>
                  <a:lnTo>
                    <a:pt x="43038" y="31517"/>
                  </a:lnTo>
                  <a:cubicBezTo>
                    <a:pt x="43192" y="31547"/>
                    <a:pt x="43192" y="31671"/>
                    <a:pt x="43162" y="31825"/>
                  </a:cubicBezTo>
                  <a:cubicBezTo>
                    <a:pt x="43131" y="31702"/>
                    <a:pt x="43038" y="31640"/>
                    <a:pt x="42946" y="31578"/>
                  </a:cubicBezTo>
                  <a:cubicBezTo>
                    <a:pt x="42761" y="31486"/>
                    <a:pt x="42576" y="31424"/>
                    <a:pt x="42453" y="31239"/>
                  </a:cubicBezTo>
                  <a:close/>
                  <a:moveTo>
                    <a:pt x="43408" y="31702"/>
                  </a:moveTo>
                  <a:cubicBezTo>
                    <a:pt x="43439" y="31763"/>
                    <a:pt x="43439" y="31794"/>
                    <a:pt x="43470" y="31856"/>
                  </a:cubicBezTo>
                  <a:lnTo>
                    <a:pt x="43377" y="31917"/>
                  </a:lnTo>
                  <a:lnTo>
                    <a:pt x="43346" y="31886"/>
                  </a:lnTo>
                  <a:lnTo>
                    <a:pt x="43316" y="31794"/>
                  </a:lnTo>
                  <a:lnTo>
                    <a:pt x="43346" y="31732"/>
                  </a:lnTo>
                  <a:lnTo>
                    <a:pt x="43377" y="31702"/>
                  </a:lnTo>
                  <a:close/>
                  <a:moveTo>
                    <a:pt x="43839" y="32749"/>
                  </a:moveTo>
                  <a:lnTo>
                    <a:pt x="43870" y="32811"/>
                  </a:lnTo>
                  <a:lnTo>
                    <a:pt x="43870" y="32872"/>
                  </a:lnTo>
                  <a:lnTo>
                    <a:pt x="43839" y="32811"/>
                  </a:lnTo>
                  <a:lnTo>
                    <a:pt x="43839" y="32749"/>
                  </a:lnTo>
                  <a:close/>
                  <a:moveTo>
                    <a:pt x="43870" y="32872"/>
                  </a:moveTo>
                  <a:lnTo>
                    <a:pt x="43870" y="32872"/>
                  </a:lnTo>
                  <a:cubicBezTo>
                    <a:pt x="43962" y="32903"/>
                    <a:pt x="43932" y="32965"/>
                    <a:pt x="43962" y="33026"/>
                  </a:cubicBezTo>
                  <a:cubicBezTo>
                    <a:pt x="43901" y="32995"/>
                    <a:pt x="43901" y="32934"/>
                    <a:pt x="43870" y="32872"/>
                  </a:cubicBezTo>
                  <a:close/>
                  <a:moveTo>
                    <a:pt x="42330" y="26156"/>
                  </a:moveTo>
                  <a:lnTo>
                    <a:pt x="42391" y="26187"/>
                  </a:lnTo>
                  <a:cubicBezTo>
                    <a:pt x="42515" y="26433"/>
                    <a:pt x="42669" y="26649"/>
                    <a:pt x="42730" y="26926"/>
                  </a:cubicBezTo>
                  <a:cubicBezTo>
                    <a:pt x="43007" y="27512"/>
                    <a:pt x="43254" y="28097"/>
                    <a:pt x="43531" y="28682"/>
                  </a:cubicBezTo>
                  <a:cubicBezTo>
                    <a:pt x="43593" y="28836"/>
                    <a:pt x="43654" y="29021"/>
                    <a:pt x="43654" y="29206"/>
                  </a:cubicBezTo>
                  <a:cubicBezTo>
                    <a:pt x="43624" y="29422"/>
                    <a:pt x="43685" y="29637"/>
                    <a:pt x="43778" y="29853"/>
                  </a:cubicBezTo>
                  <a:cubicBezTo>
                    <a:pt x="43962" y="30192"/>
                    <a:pt x="44086" y="30500"/>
                    <a:pt x="44240" y="30839"/>
                  </a:cubicBezTo>
                  <a:cubicBezTo>
                    <a:pt x="44548" y="31547"/>
                    <a:pt x="44856" y="32256"/>
                    <a:pt x="45195" y="32965"/>
                  </a:cubicBezTo>
                  <a:cubicBezTo>
                    <a:pt x="45133" y="33026"/>
                    <a:pt x="45072" y="33088"/>
                    <a:pt x="45041" y="33149"/>
                  </a:cubicBezTo>
                  <a:cubicBezTo>
                    <a:pt x="44918" y="33273"/>
                    <a:pt x="44794" y="33334"/>
                    <a:pt x="44671" y="33334"/>
                  </a:cubicBezTo>
                  <a:cubicBezTo>
                    <a:pt x="44609" y="33334"/>
                    <a:pt x="44517" y="33303"/>
                    <a:pt x="44425" y="33273"/>
                  </a:cubicBezTo>
                  <a:cubicBezTo>
                    <a:pt x="44363" y="33242"/>
                    <a:pt x="44332" y="33242"/>
                    <a:pt x="44271" y="33211"/>
                  </a:cubicBezTo>
                  <a:cubicBezTo>
                    <a:pt x="44301" y="33057"/>
                    <a:pt x="44209" y="32965"/>
                    <a:pt x="44147" y="32811"/>
                  </a:cubicBezTo>
                  <a:cubicBezTo>
                    <a:pt x="43685" y="31794"/>
                    <a:pt x="43223" y="30746"/>
                    <a:pt x="42761" y="29730"/>
                  </a:cubicBezTo>
                  <a:cubicBezTo>
                    <a:pt x="42730" y="29637"/>
                    <a:pt x="42669" y="29545"/>
                    <a:pt x="42669" y="29422"/>
                  </a:cubicBezTo>
                  <a:cubicBezTo>
                    <a:pt x="43007" y="29391"/>
                    <a:pt x="43192" y="29175"/>
                    <a:pt x="43254" y="28836"/>
                  </a:cubicBezTo>
                  <a:cubicBezTo>
                    <a:pt x="43316" y="28559"/>
                    <a:pt x="43192" y="28282"/>
                    <a:pt x="42977" y="28128"/>
                  </a:cubicBezTo>
                  <a:lnTo>
                    <a:pt x="42946" y="28128"/>
                  </a:lnTo>
                  <a:cubicBezTo>
                    <a:pt x="42915" y="28128"/>
                    <a:pt x="42884" y="28159"/>
                    <a:pt x="42884" y="28159"/>
                  </a:cubicBezTo>
                  <a:lnTo>
                    <a:pt x="42884" y="28189"/>
                  </a:lnTo>
                  <a:lnTo>
                    <a:pt x="42853" y="28220"/>
                  </a:lnTo>
                  <a:cubicBezTo>
                    <a:pt x="43038" y="28467"/>
                    <a:pt x="43038" y="28744"/>
                    <a:pt x="42884" y="28990"/>
                  </a:cubicBezTo>
                  <a:lnTo>
                    <a:pt x="42853" y="29114"/>
                  </a:lnTo>
                  <a:cubicBezTo>
                    <a:pt x="42761" y="29083"/>
                    <a:pt x="42730" y="29052"/>
                    <a:pt x="42699" y="28990"/>
                  </a:cubicBezTo>
                  <a:cubicBezTo>
                    <a:pt x="42669" y="28960"/>
                    <a:pt x="42638" y="28960"/>
                    <a:pt x="42638" y="28960"/>
                  </a:cubicBezTo>
                  <a:lnTo>
                    <a:pt x="42484" y="28960"/>
                  </a:lnTo>
                  <a:lnTo>
                    <a:pt x="42453" y="28929"/>
                  </a:lnTo>
                  <a:cubicBezTo>
                    <a:pt x="42391" y="28867"/>
                    <a:pt x="42391" y="28744"/>
                    <a:pt x="42391" y="28652"/>
                  </a:cubicBezTo>
                  <a:cubicBezTo>
                    <a:pt x="42422" y="28559"/>
                    <a:pt x="42484" y="28559"/>
                    <a:pt x="42545" y="28559"/>
                  </a:cubicBezTo>
                  <a:lnTo>
                    <a:pt x="42607" y="28498"/>
                  </a:lnTo>
                  <a:lnTo>
                    <a:pt x="42576" y="28189"/>
                  </a:lnTo>
                  <a:cubicBezTo>
                    <a:pt x="42576" y="28189"/>
                    <a:pt x="42576" y="28159"/>
                    <a:pt x="42576" y="28159"/>
                  </a:cubicBezTo>
                  <a:cubicBezTo>
                    <a:pt x="42330" y="28159"/>
                    <a:pt x="42330" y="28405"/>
                    <a:pt x="42206" y="28528"/>
                  </a:cubicBezTo>
                  <a:cubicBezTo>
                    <a:pt x="42114" y="28344"/>
                    <a:pt x="42022" y="28159"/>
                    <a:pt x="41960" y="27943"/>
                  </a:cubicBezTo>
                  <a:cubicBezTo>
                    <a:pt x="41960" y="27912"/>
                    <a:pt x="41991" y="27912"/>
                    <a:pt x="42022" y="27912"/>
                  </a:cubicBezTo>
                  <a:lnTo>
                    <a:pt x="42083" y="27912"/>
                  </a:lnTo>
                  <a:cubicBezTo>
                    <a:pt x="42114" y="27943"/>
                    <a:pt x="42145" y="27943"/>
                    <a:pt x="42176" y="27943"/>
                  </a:cubicBezTo>
                  <a:lnTo>
                    <a:pt x="42206" y="27943"/>
                  </a:lnTo>
                  <a:cubicBezTo>
                    <a:pt x="42391" y="27820"/>
                    <a:pt x="42545" y="27727"/>
                    <a:pt x="42607" y="27512"/>
                  </a:cubicBezTo>
                  <a:cubicBezTo>
                    <a:pt x="42669" y="27296"/>
                    <a:pt x="42638" y="27111"/>
                    <a:pt x="42576" y="26926"/>
                  </a:cubicBezTo>
                  <a:cubicBezTo>
                    <a:pt x="42515" y="26834"/>
                    <a:pt x="42484" y="26711"/>
                    <a:pt x="42330" y="26711"/>
                  </a:cubicBezTo>
                  <a:cubicBezTo>
                    <a:pt x="42330" y="26711"/>
                    <a:pt x="42330" y="26711"/>
                    <a:pt x="42330" y="26742"/>
                  </a:cubicBezTo>
                  <a:cubicBezTo>
                    <a:pt x="42330" y="26742"/>
                    <a:pt x="42299" y="26772"/>
                    <a:pt x="42268" y="26772"/>
                  </a:cubicBezTo>
                  <a:cubicBezTo>
                    <a:pt x="42268" y="26803"/>
                    <a:pt x="42268" y="26834"/>
                    <a:pt x="42299" y="26834"/>
                  </a:cubicBezTo>
                  <a:cubicBezTo>
                    <a:pt x="42361" y="26957"/>
                    <a:pt x="42422" y="27080"/>
                    <a:pt x="42391" y="27204"/>
                  </a:cubicBezTo>
                  <a:cubicBezTo>
                    <a:pt x="42330" y="27358"/>
                    <a:pt x="42330" y="27512"/>
                    <a:pt x="42237" y="27635"/>
                  </a:cubicBezTo>
                  <a:cubicBezTo>
                    <a:pt x="42114" y="27635"/>
                    <a:pt x="42083" y="27481"/>
                    <a:pt x="41960" y="27481"/>
                  </a:cubicBezTo>
                  <a:lnTo>
                    <a:pt x="41898" y="27481"/>
                  </a:lnTo>
                  <a:lnTo>
                    <a:pt x="41806" y="27419"/>
                  </a:lnTo>
                  <a:cubicBezTo>
                    <a:pt x="41775" y="27327"/>
                    <a:pt x="41775" y="27234"/>
                    <a:pt x="41806" y="27173"/>
                  </a:cubicBezTo>
                  <a:cubicBezTo>
                    <a:pt x="41806" y="27111"/>
                    <a:pt x="41868" y="27111"/>
                    <a:pt x="41898" y="27080"/>
                  </a:cubicBezTo>
                  <a:cubicBezTo>
                    <a:pt x="41991" y="27080"/>
                    <a:pt x="41991" y="27050"/>
                    <a:pt x="41991" y="26957"/>
                  </a:cubicBezTo>
                  <a:cubicBezTo>
                    <a:pt x="41960" y="26803"/>
                    <a:pt x="41991" y="26772"/>
                    <a:pt x="42114" y="26772"/>
                  </a:cubicBezTo>
                  <a:lnTo>
                    <a:pt x="42268" y="26772"/>
                  </a:lnTo>
                  <a:cubicBezTo>
                    <a:pt x="42299" y="26742"/>
                    <a:pt x="42299" y="26742"/>
                    <a:pt x="42330" y="26742"/>
                  </a:cubicBezTo>
                  <a:cubicBezTo>
                    <a:pt x="42330" y="26557"/>
                    <a:pt x="42330" y="26372"/>
                    <a:pt x="42299" y="26187"/>
                  </a:cubicBezTo>
                  <a:lnTo>
                    <a:pt x="42330" y="26156"/>
                  </a:lnTo>
                  <a:close/>
                  <a:moveTo>
                    <a:pt x="51849" y="28559"/>
                  </a:moveTo>
                  <a:lnTo>
                    <a:pt x="51911" y="28621"/>
                  </a:lnTo>
                  <a:cubicBezTo>
                    <a:pt x="51942" y="28990"/>
                    <a:pt x="52034" y="29391"/>
                    <a:pt x="51972" y="29791"/>
                  </a:cubicBezTo>
                  <a:cubicBezTo>
                    <a:pt x="51911" y="30284"/>
                    <a:pt x="51972" y="30777"/>
                    <a:pt x="52373" y="31147"/>
                  </a:cubicBezTo>
                  <a:cubicBezTo>
                    <a:pt x="52434" y="31209"/>
                    <a:pt x="52465" y="31301"/>
                    <a:pt x="52465" y="31424"/>
                  </a:cubicBezTo>
                  <a:cubicBezTo>
                    <a:pt x="52465" y="31794"/>
                    <a:pt x="52434" y="32164"/>
                    <a:pt x="52373" y="32533"/>
                  </a:cubicBezTo>
                  <a:cubicBezTo>
                    <a:pt x="52250" y="32965"/>
                    <a:pt x="52096" y="33365"/>
                    <a:pt x="51942" y="33796"/>
                  </a:cubicBezTo>
                  <a:cubicBezTo>
                    <a:pt x="51911" y="33858"/>
                    <a:pt x="51880" y="33950"/>
                    <a:pt x="51787" y="33950"/>
                  </a:cubicBezTo>
                  <a:cubicBezTo>
                    <a:pt x="51726" y="33920"/>
                    <a:pt x="51633" y="33858"/>
                    <a:pt x="51603" y="33796"/>
                  </a:cubicBezTo>
                  <a:cubicBezTo>
                    <a:pt x="51572" y="33735"/>
                    <a:pt x="51541" y="33642"/>
                    <a:pt x="51510" y="33550"/>
                  </a:cubicBezTo>
                  <a:cubicBezTo>
                    <a:pt x="51449" y="33334"/>
                    <a:pt x="51387" y="33149"/>
                    <a:pt x="51295" y="32965"/>
                  </a:cubicBezTo>
                  <a:cubicBezTo>
                    <a:pt x="51079" y="32595"/>
                    <a:pt x="50894" y="32194"/>
                    <a:pt x="50709" y="31794"/>
                  </a:cubicBezTo>
                  <a:cubicBezTo>
                    <a:pt x="50586" y="31547"/>
                    <a:pt x="50432" y="31332"/>
                    <a:pt x="50278" y="31085"/>
                  </a:cubicBezTo>
                  <a:cubicBezTo>
                    <a:pt x="49754" y="30192"/>
                    <a:pt x="49693" y="30346"/>
                    <a:pt x="50463" y="29576"/>
                  </a:cubicBezTo>
                  <a:cubicBezTo>
                    <a:pt x="50617" y="29422"/>
                    <a:pt x="50802" y="29299"/>
                    <a:pt x="50925" y="29114"/>
                  </a:cubicBezTo>
                  <a:cubicBezTo>
                    <a:pt x="50986" y="29052"/>
                    <a:pt x="51079" y="28990"/>
                    <a:pt x="51141" y="28960"/>
                  </a:cubicBezTo>
                  <a:cubicBezTo>
                    <a:pt x="51356" y="28806"/>
                    <a:pt x="51572" y="28713"/>
                    <a:pt x="51787" y="28590"/>
                  </a:cubicBezTo>
                  <a:lnTo>
                    <a:pt x="51849" y="28559"/>
                  </a:lnTo>
                  <a:close/>
                  <a:moveTo>
                    <a:pt x="53790" y="31055"/>
                  </a:moveTo>
                  <a:lnTo>
                    <a:pt x="53790" y="31055"/>
                  </a:lnTo>
                  <a:cubicBezTo>
                    <a:pt x="53759" y="31547"/>
                    <a:pt x="53698" y="32010"/>
                    <a:pt x="53543" y="32472"/>
                  </a:cubicBezTo>
                  <a:cubicBezTo>
                    <a:pt x="53420" y="32965"/>
                    <a:pt x="53235" y="33458"/>
                    <a:pt x="53174" y="33981"/>
                  </a:cubicBezTo>
                  <a:cubicBezTo>
                    <a:pt x="53174" y="34074"/>
                    <a:pt x="53143" y="34104"/>
                    <a:pt x="53081" y="34104"/>
                  </a:cubicBezTo>
                  <a:cubicBezTo>
                    <a:pt x="53081" y="34104"/>
                    <a:pt x="53051" y="34074"/>
                    <a:pt x="53020" y="34074"/>
                  </a:cubicBezTo>
                  <a:cubicBezTo>
                    <a:pt x="52897" y="34012"/>
                    <a:pt x="52773" y="33950"/>
                    <a:pt x="52681" y="33920"/>
                  </a:cubicBezTo>
                  <a:cubicBezTo>
                    <a:pt x="52558" y="33858"/>
                    <a:pt x="52496" y="33766"/>
                    <a:pt x="52496" y="33642"/>
                  </a:cubicBezTo>
                  <a:cubicBezTo>
                    <a:pt x="52496" y="33519"/>
                    <a:pt x="52558" y="33396"/>
                    <a:pt x="52404" y="33303"/>
                  </a:cubicBezTo>
                  <a:cubicBezTo>
                    <a:pt x="52342" y="33303"/>
                    <a:pt x="52373" y="33242"/>
                    <a:pt x="52373" y="33180"/>
                  </a:cubicBezTo>
                  <a:cubicBezTo>
                    <a:pt x="52527" y="32657"/>
                    <a:pt x="52681" y="32102"/>
                    <a:pt x="52681" y="31547"/>
                  </a:cubicBezTo>
                  <a:lnTo>
                    <a:pt x="52681" y="31486"/>
                  </a:lnTo>
                  <a:cubicBezTo>
                    <a:pt x="52681" y="31393"/>
                    <a:pt x="52712" y="31363"/>
                    <a:pt x="52804" y="31363"/>
                  </a:cubicBezTo>
                  <a:lnTo>
                    <a:pt x="52835" y="31363"/>
                  </a:lnTo>
                  <a:cubicBezTo>
                    <a:pt x="53174" y="31363"/>
                    <a:pt x="53513" y="31332"/>
                    <a:pt x="53790" y="31055"/>
                  </a:cubicBezTo>
                  <a:close/>
                  <a:moveTo>
                    <a:pt x="48830" y="35676"/>
                  </a:moveTo>
                  <a:cubicBezTo>
                    <a:pt x="48738" y="35676"/>
                    <a:pt x="48614" y="35706"/>
                    <a:pt x="48522" y="35737"/>
                  </a:cubicBezTo>
                  <a:lnTo>
                    <a:pt x="49354" y="35737"/>
                  </a:lnTo>
                  <a:cubicBezTo>
                    <a:pt x="49230" y="35706"/>
                    <a:pt x="49076" y="35676"/>
                    <a:pt x="48953" y="35676"/>
                  </a:cubicBezTo>
                  <a:close/>
                  <a:moveTo>
                    <a:pt x="25786" y="3698"/>
                  </a:moveTo>
                  <a:cubicBezTo>
                    <a:pt x="25602" y="3790"/>
                    <a:pt x="25417" y="3913"/>
                    <a:pt x="25232" y="4006"/>
                  </a:cubicBezTo>
                  <a:lnTo>
                    <a:pt x="25232" y="5700"/>
                  </a:lnTo>
                  <a:cubicBezTo>
                    <a:pt x="25293" y="5793"/>
                    <a:pt x="25386" y="5854"/>
                    <a:pt x="25447" y="5885"/>
                  </a:cubicBezTo>
                  <a:cubicBezTo>
                    <a:pt x="25602" y="6008"/>
                    <a:pt x="25756" y="6101"/>
                    <a:pt x="25910" y="6193"/>
                  </a:cubicBezTo>
                  <a:cubicBezTo>
                    <a:pt x="26895" y="6871"/>
                    <a:pt x="27881" y="7580"/>
                    <a:pt x="28775" y="8381"/>
                  </a:cubicBezTo>
                  <a:cubicBezTo>
                    <a:pt x="28990" y="8565"/>
                    <a:pt x="29206" y="8750"/>
                    <a:pt x="29422" y="8935"/>
                  </a:cubicBezTo>
                  <a:cubicBezTo>
                    <a:pt x="29452" y="8966"/>
                    <a:pt x="29514" y="9027"/>
                    <a:pt x="29576" y="9027"/>
                  </a:cubicBezTo>
                  <a:lnTo>
                    <a:pt x="29637" y="9027"/>
                  </a:lnTo>
                  <a:cubicBezTo>
                    <a:pt x="29606" y="9120"/>
                    <a:pt x="29791" y="9120"/>
                    <a:pt x="29791" y="9212"/>
                  </a:cubicBezTo>
                  <a:cubicBezTo>
                    <a:pt x="29606" y="9366"/>
                    <a:pt x="29452" y="9520"/>
                    <a:pt x="29268" y="9674"/>
                  </a:cubicBezTo>
                  <a:cubicBezTo>
                    <a:pt x="29237" y="9582"/>
                    <a:pt x="29206" y="9520"/>
                    <a:pt x="29175" y="9459"/>
                  </a:cubicBezTo>
                  <a:lnTo>
                    <a:pt x="29114" y="9428"/>
                  </a:lnTo>
                  <a:lnTo>
                    <a:pt x="29052" y="9459"/>
                  </a:lnTo>
                  <a:cubicBezTo>
                    <a:pt x="29052" y="9520"/>
                    <a:pt x="29052" y="9582"/>
                    <a:pt x="29052" y="9644"/>
                  </a:cubicBezTo>
                  <a:lnTo>
                    <a:pt x="29021" y="9644"/>
                  </a:lnTo>
                  <a:cubicBezTo>
                    <a:pt x="28959" y="9644"/>
                    <a:pt x="28929" y="9582"/>
                    <a:pt x="28898" y="9551"/>
                  </a:cubicBezTo>
                  <a:cubicBezTo>
                    <a:pt x="27789" y="8442"/>
                    <a:pt x="26526" y="7518"/>
                    <a:pt x="25232" y="6655"/>
                  </a:cubicBezTo>
                  <a:lnTo>
                    <a:pt x="25232" y="6994"/>
                  </a:lnTo>
                  <a:cubicBezTo>
                    <a:pt x="25602" y="7241"/>
                    <a:pt x="25971" y="7487"/>
                    <a:pt x="26372" y="7764"/>
                  </a:cubicBezTo>
                  <a:cubicBezTo>
                    <a:pt x="27296" y="8411"/>
                    <a:pt x="28158" y="9212"/>
                    <a:pt x="29052" y="9952"/>
                  </a:cubicBezTo>
                  <a:cubicBezTo>
                    <a:pt x="28898" y="10167"/>
                    <a:pt x="28713" y="10383"/>
                    <a:pt x="28559" y="10568"/>
                  </a:cubicBezTo>
                  <a:cubicBezTo>
                    <a:pt x="28528" y="10599"/>
                    <a:pt x="28497" y="10629"/>
                    <a:pt x="28436" y="10629"/>
                  </a:cubicBezTo>
                  <a:cubicBezTo>
                    <a:pt x="28436" y="10629"/>
                    <a:pt x="28405" y="10629"/>
                    <a:pt x="28374" y="10599"/>
                  </a:cubicBezTo>
                  <a:cubicBezTo>
                    <a:pt x="28282" y="10568"/>
                    <a:pt x="28158" y="10537"/>
                    <a:pt x="28066" y="10445"/>
                  </a:cubicBezTo>
                  <a:cubicBezTo>
                    <a:pt x="27789" y="10229"/>
                    <a:pt x="27512" y="10044"/>
                    <a:pt x="27234" y="9798"/>
                  </a:cubicBezTo>
                  <a:cubicBezTo>
                    <a:pt x="27049" y="9613"/>
                    <a:pt x="26865" y="9397"/>
                    <a:pt x="26618" y="9243"/>
                  </a:cubicBezTo>
                  <a:cubicBezTo>
                    <a:pt x="26310" y="9058"/>
                    <a:pt x="26033" y="8812"/>
                    <a:pt x="25756" y="8596"/>
                  </a:cubicBezTo>
                  <a:cubicBezTo>
                    <a:pt x="25571" y="8442"/>
                    <a:pt x="25417" y="8288"/>
                    <a:pt x="25232" y="8196"/>
                  </a:cubicBezTo>
                  <a:lnTo>
                    <a:pt x="25232" y="9582"/>
                  </a:lnTo>
                  <a:cubicBezTo>
                    <a:pt x="26064" y="10229"/>
                    <a:pt x="26895" y="10845"/>
                    <a:pt x="27758" y="11461"/>
                  </a:cubicBezTo>
                  <a:cubicBezTo>
                    <a:pt x="27974" y="11615"/>
                    <a:pt x="27974" y="11584"/>
                    <a:pt x="27850" y="11831"/>
                  </a:cubicBezTo>
                  <a:cubicBezTo>
                    <a:pt x="27789" y="11954"/>
                    <a:pt x="27758" y="12108"/>
                    <a:pt x="27727" y="12262"/>
                  </a:cubicBezTo>
                  <a:cubicBezTo>
                    <a:pt x="27727" y="12416"/>
                    <a:pt x="27666" y="12601"/>
                    <a:pt x="27604" y="12786"/>
                  </a:cubicBezTo>
                  <a:cubicBezTo>
                    <a:pt x="26803" y="12170"/>
                    <a:pt x="26002" y="11554"/>
                    <a:pt x="25232" y="10938"/>
                  </a:cubicBezTo>
                  <a:lnTo>
                    <a:pt x="25232" y="15189"/>
                  </a:lnTo>
                  <a:cubicBezTo>
                    <a:pt x="25417" y="15343"/>
                    <a:pt x="25632" y="15466"/>
                    <a:pt x="25879" y="15528"/>
                  </a:cubicBezTo>
                  <a:cubicBezTo>
                    <a:pt x="26033" y="15589"/>
                    <a:pt x="26187" y="15620"/>
                    <a:pt x="26310" y="15743"/>
                  </a:cubicBezTo>
                  <a:cubicBezTo>
                    <a:pt x="26279" y="15774"/>
                    <a:pt x="26248" y="15805"/>
                    <a:pt x="26218" y="15805"/>
                  </a:cubicBezTo>
                  <a:cubicBezTo>
                    <a:pt x="26187" y="15805"/>
                    <a:pt x="26187" y="15774"/>
                    <a:pt x="26156" y="15774"/>
                  </a:cubicBezTo>
                  <a:cubicBezTo>
                    <a:pt x="25879" y="15651"/>
                    <a:pt x="25602" y="15559"/>
                    <a:pt x="25324" y="15435"/>
                  </a:cubicBezTo>
                  <a:cubicBezTo>
                    <a:pt x="25293" y="15405"/>
                    <a:pt x="25263" y="15405"/>
                    <a:pt x="25232" y="15405"/>
                  </a:cubicBezTo>
                  <a:lnTo>
                    <a:pt x="25232" y="15774"/>
                  </a:lnTo>
                  <a:cubicBezTo>
                    <a:pt x="25263" y="15805"/>
                    <a:pt x="25293" y="15805"/>
                    <a:pt x="25355" y="15836"/>
                  </a:cubicBezTo>
                  <a:cubicBezTo>
                    <a:pt x="25571" y="15928"/>
                    <a:pt x="25786" y="16021"/>
                    <a:pt x="26064" y="16113"/>
                  </a:cubicBezTo>
                  <a:cubicBezTo>
                    <a:pt x="26002" y="16144"/>
                    <a:pt x="25971" y="16175"/>
                    <a:pt x="25971" y="16175"/>
                  </a:cubicBezTo>
                  <a:cubicBezTo>
                    <a:pt x="25725" y="16082"/>
                    <a:pt x="25478" y="15990"/>
                    <a:pt x="25232" y="15867"/>
                  </a:cubicBezTo>
                  <a:lnTo>
                    <a:pt x="25232" y="16236"/>
                  </a:lnTo>
                  <a:cubicBezTo>
                    <a:pt x="25232" y="16267"/>
                    <a:pt x="25232" y="16267"/>
                    <a:pt x="25232" y="16267"/>
                  </a:cubicBezTo>
                  <a:cubicBezTo>
                    <a:pt x="25355" y="16298"/>
                    <a:pt x="25447" y="16360"/>
                    <a:pt x="25571" y="16390"/>
                  </a:cubicBezTo>
                  <a:lnTo>
                    <a:pt x="25632" y="16483"/>
                  </a:lnTo>
                  <a:lnTo>
                    <a:pt x="25725" y="16483"/>
                  </a:lnTo>
                  <a:cubicBezTo>
                    <a:pt x="25786" y="16483"/>
                    <a:pt x="25879" y="16514"/>
                    <a:pt x="25940" y="16575"/>
                  </a:cubicBezTo>
                  <a:cubicBezTo>
                    <a:pt x="25910" y="16606"/>
                    <a:pt x="25879" y="16606"/>
                    <a:pt x="25879" y="16606"/>
                  </a:cubicBezTo>
                  <a:cubicBezTo>
                    <a:pt x="25817" y="16606"/>
                    <a:pt x="25786" y="16544"/>
                    <a:pt x="25756" y="16544"/>
                  </a:cubicBezTo>
                  <a:cubicBezTo>
                    <a:pt x="25694" y="16544"/>
                    <a:pt x="25663" y="16514"/>
                    <a:pt x="25632" y="16483"/>
                  </a:cubicBezTo>
                  <a:cubicBezTo>
                    <a:pt x="25478" y="16452"/>
                    <a:pt x="25355" y="16421"/>
                    <a:pt x="25232" y="16360"/>
                  </a:cubicBezTo>
                  <a:lnTo>
                    <a:pt x="25232" y="21966"/>
                  </a:lnTo>
                  <a:cubicBezTo>
                    <a:pt x="25293" y="21751"/>
                    <a:pt x="25355" y="21504"/>
                    <a:pt x="25417" y="21289"/>
                  </a:cubicBezTo>
                  <a:cubicBezTo>
                    <a:pt x="25447" y="21227"/>
                    <a:pt x="25478" y="21196"/>
                    <a:pt x="25509" y="21196"/>
                  </a:cubicBezTo>
                  <a:lnTo>
                    <a:pt x="25602" y="21196"/>
                  </a:lnTo>
                  <a:cubicBezTo>
                    <a:pt x="25756" y="21258"/>
                    <a:pt x="25910" y="21350"/>
                    <a:pt x="26094" y="21412"/>
                  </a:cubicBezTo>
                  <a:cubicBezTo>
                    <a:pt x="26187" y="21443"/>
                    <a:pt x="26218" y="21504"/>
                    <a:pt x="26156" y="21566"/>
                  </a:cubicBezTo>
                  <a:cubicBezTo>
                    <a:pt x="26125" y="21658"/>
                    <a:pt x="26094" y="21751"/>
                    <a:pt x="26064" y="21812"/>
                  </a:cubicBezTo>
                  <a:cubicBezTo>
                    <a:pt x="25786" y="22429"/>
                    <a:pt x="25509" y="23045"/>
                    <a:pt x="25232" y="23661"/>
                  </a:cubicBezTo>
                  <a:lnTo>
                    <a:pt x="25232" y="30562"/>
                  </a:lnTo>
                  <a:cubicBezTo>
                    <a:pt x="25632" y="29145"/>
                    <a:pt x="26064" y="27727"/>
                    <a:pt x="26526" y="26310"/>
                  </a:cubicBezTo>
                  <a:cubicBezTo>
                    <a:pt x="27234" y="24123"/>
                    <a:pt x="28035" y="21997"/>
                    <a:pt x="28775" y="19810"/>
                  </a:cubicBezTo>
                  <a:cubicBezTo>
                    <a:pt x="29052" y="18978"/>
                    <a:pt x="29360" y="18116"/>
                    <a:pt x="29606" y="17253"/>
                  </a:cubicBezTo>
                  <a:cubicBezTo>
                    <a:pt x="29668" y="17037"/>
                    <a:pt x="29730" y="16791"/>
                    <a:pt x="29822" y="16575"/>
                  </a:cubicBezTo>
                  <a:cubicBezTo>
                    <a:pt x="29822" y="16452"/>
                    <a:pt x="29853" y="16329"/>
                    <a:pt x="30038" y="16267"/>
                  </a:cubicBezTo>
                  <a:lnTo>
                    <a:pt x="30038" y="16267"/>
                  </a:lnTo>
                  <a:cubicBezTo>
                    <a:pt x="30007" y="16421"/>
                    <a:pt x="29976" y="16544"/>
                    <a:pt x="29914" y="16637"/>
                  </a:cubicBezTo>
                  <a:cubicBezTo>
                    <a:pt x="29884" y="16822"/>
                    <a:pt x="29853" y="17007"/>
                    <a:pt x="29822" y="17161"/>
                  </a:cubicBezTo>
                  <a:cubicBezTo>
                    <a:pt x="29699" y="17808"/>
                    <a:pt x="29514" y="18393"/>
                    <a:pt x="29298" y="18978"/>
                  </a:cubicBezTo>
                  <a:cubicBezTo>
                    <a:pt x="28713" y="20673"/>
                    <a:pt x="28097" y="22367"/>
                    <a:pt x="27512" y="24061"/>
                  </a:cubicBezTo>
                  <a:cubicBezTo>
                    <a:pt x="26680" y="26464"/>
                    <a:pt x="25910" y="28898"/>
                    <a:pt x="25232" y="31332"/>
                  </a:cubicBezTo>
                  <a:lnTo>
                    <a:pt x="25232" y="33827"/>
                  </a:lnTo>
                  <a:cubicBezTo>
                    <a:pt x="25324" y="33550"/>
                    <a:pt x="25417" y="33273"/>
                    <a:pt x="25478" y="32995"/>
                  </a:cubicBezTo>
                  <a:cubicBezTo>
                    <a:pt x="25756" y="32010"/>
                    <a:pt x="26002" y="31024"/>
                    <a:pt x="26248" y="30038"/>
                  </a:cubicBezTo>
                  <a:cubicBezTo>
                    <a:pt x="26711" y="28220"/>
                    <a:pt x="27203" y="26372"/>
                    <a:pt x="27789" y="24554"/>
                  </a:cubicBezTo>
                  <a:cubicBezTo>
                    <a:pt x="28374" y="22706"/>
                    <a:pt x="28990" y="20888"/>
                    <a:pt x="29606" y="19040"/>
                  </a:cubicBezTo>
                  <a:cubicBezTo>
                    <a:pt x="29822" y="18362"/>
                    <a:pt x="30038" y="17653"/>
                    <a:pt x="30192" y="16945"/>
                  </a:cubicBezTo>
                  <a:cubicBezTo>
                    <a:pt x="30192" y="16698"/>
                    <a:pt x="30223" y="16452"/>
                    <a:pt x="30407" y="16267"/>
                  </a:cubicBezTo>
                  <a:lnTo>
                    <a:pt x="30407" y="16267"/>
                  </a:lnTo>
                  <a:cubicBezTo>
                    <a:pt x="30377" y="16483"/>
                    <a:pt x="30407" y="16729"/>
                    <a:pt x="30315" y="16945"/>
                  </a:cubicBezTo>
                  <a:cubicBezTo>
                    <a:pt x="30346" y="17068"/>
                    <a:pt x="30315" y="17191"/>
                    <a:pt x="30284" y="17284"/>
                  </a:cubicBezTo>
                  <a:cubicBezTo>
                    <a:pt x="30223" y="17592"/>
                    <a:pt x="30161" y="17900"/>
                    <a:pt x="30069" y="18208"/>
                  </a:cubicBezTo>
                  <a:cubicBezTo>
                    <a:pt x="29668" y="19594"/>
                    <a:pt x="29206" y="20919"/>
                    <a:pt x="28744" y="22275"/>
                  </a:cubicBezTo>
                  <a:cubicBezTo>
                    <a:pt x="27850" y="24955"/>
                    <a:pt x="26988" y="27666"/>
                    <a:pt x="26372" y="30408"/>
                  </a:cubicBezTo>
                  <a:cubicBezTo>
                    <a:pt x="26218" y="31147"/>
                    <a:pt x="26064" y="31856"/>
                    <a:pt x="25940" y="32595"/>
                  </a:cubicBezTo>
                  <a:cubicBezTo>
                    <a:pt x="25817" y="33612"/>
                    <a:pt x="25725" y="34628"/>
                    <a:pt x="25694" y="35676"/>
                  </a:cubicBezTo>
                  <a:cubicBezTo>
                    <a:pt x="25694" y="35706"/>
                    <a:pt x="25694" y="35706"/>
                    <a:pt x="25694" y="35737"/>
                  </a:cubicBezTo>
                  <a:lnTo>
                    <a:pt x="31116" y="35737"/>
                  </a:lnTo>
                  <a:cubicBezTo>
                    <a:pt x="31239" y="35059"/>
                    <a:pt x="31362" y="34382"/>
                    <a:pt x="31486" y="33735"/>
                  </a:cubicBezTo>
                  <a:cubicBezTo>
                    <a:pt x="31670" y="32749"/>
                    <a:pt x="31825" y="31763"/>
                    <a:pt x="31979" y="30777"/>
                  </a:cubicBezTo>
                  <a:cubicBezTo>
                    <a:pt x="32133" y="29884"/>
                    <a:pt x="32287" y="29021"/>
                    <a:pt x="32410" y="28159"/>
                  </a:cubicBezTo>
                  <a:cubicBezTo>
                    <a:pt x="32533" y="27389"/>
                    <a:pt x="32656" y="26618"/>
                    <a:pt x="32749" y="25879"/>
                  </a:cubicBezTo>
                  <a:cubicBezTo>
                    <a:pt x="32872" y="25078"/>
                    <a:pt x="32995" y="24308"/>
                    <a:pt x="33088" y="23507"/>
                  </a:cubicBezTo>
                  <a:cubicBezTo>
                    <a:pt x="33211" y="22675"/>
                    <a:pt x="33303" y="21843"/>
                    <a:pt x="33365" y="20981"/>
                  </a:cubicBezTo>
                  <a:cubicBezTo>
                    <a:pt x="33426" y="20241"/>
                    <a:pt x="33488" y="19502"/>
                    <a:pt x="33488" y="18763"/>
                  </a:cubicBezTo>
                  <a:cubicBezTo>
                    <a:pt x="33519" y="18239"/>
                    <a:pt x="33457" y="17746"/>
                    <a:pt x="33272" y="17253"/>
                  </a:cubicBezTo>
                  <a:cubicBezTo>
                    <a:pt x="33211" y="17099"/>
                    <a:pt x="33149" y="16914"/>
                    <a:pt x="33118" y="16729"/>
                  </a:cubicBezTo>
                  <a:cubicBezTo>
                    <a:pt x="33088" y="16452"/>
                    <a:pt x="32934" y="16267"/>
                    <a:pt x="32718" y="16113"/>
                  </a:cubicBezTo>
                  <a:cubicBezTo>
                    <a:pt x="32687" y="16082"/>
                    <a:pt x="32595" y="16113"/>
                    <a:pt x="32595" y="16021"/>
                  </a:cubicBezTo>
                  <a:cubicBezTo>
                    <a:pt x="32687" y="15897"/>
                    <a:pt x="32718" y="15867"/>
                    <a:pt x="32780" y="15867"/>
                  </a:cubicBezTo>
                  <a:cubicBezTo>
                    <a:pt x="32810" y="15867"/>
                    <a:pt x="32841" y="15867"/>
                    <a:pt x="32872" y="15897"/>
                  </a:cubicBezTo>
                  <a:cubicBezTo>
                    <a:pt x="33334" y="16082"/>
                    <a:pt x="33611" y="16452"/>
                    <a:pt x="33765" y="16883"/>
                  </a:cubicBezTo>
                  <a:cubicBezTo>
                    <a:pt x="33796" y="16945"/>
                    <a:pt x="33765" y="17007"/>
                    <a:pt x="33704" y="17007"/>
                  </a:cubicBezTo>
                  <a:cubicBezTo>
                    <a:pt x="33581" y="17037"/>
                    <a:pt x="33550" y="17099"/>
                    <a:pt x="33581" y="17222"/>
                  </a:cubicBezTo>
                  <a:cubicBezTo>
                    <a:pt x="33765" y="17746"/>
                    <a:pt x="33796" y="18239"/>
                    <a:pt x="33796" y="18793"/>
                  </a:cubicBezTo>
                  <a:cubicBezTo>
                    <a:pt x="33827" y="19933"/>
                    <a:pt x="33673" y="21073"/>
                    <a:pt x="33550" y="22244"/>
                  </a:cubicBezTo>
                  <a:cubicBezTo>
                    <a:pt x="33426" y="23230"/>
                    <a:pt x="33272" y="24246"/>
                    <a:pt x="33118" y="25232"/>
                  </a:cubicBezTo>
                  <a:cubicBezTo>
                    <a:pt x="32964" y="26310"/>
                    <a:pt x="32810" y="27358"/>
                    <a:pt x="32626" y="28436"/>
                  </a:cubicBezTo>
                  <a:cubicBezTo>
                    <a:pt x="32348" y="30007"/>
                    <a:pt x="32071" y="31578"/>
                    <a:pt x="31794" y="33149"/>
                  </a:cubicBezTo>
                  <a:cubicBezTo>
                    <a:pt x="31670" y="34012"/>
                    <a:pt x="31516" y="34875"/>
                    <a:pt x="31332" y="35737"/>
                  </a:cubicBezTo>
                  <a:lnTo>
                    <a:pt x="38540" y="35737"/>
                  </a:lnTo>
                  <a:cubicBezTo>
                    <a:pt x="38571" y="34597"/>
                    <a:pt x="38633" y="33427"/>
                    <a:pt x="38756" y="32256"/>
                  </a:cubicBezTo>
                  <a:cubicBezTo>
                    <a:pt x="38787" y="31979"/>
                    <a:pt x="38818" y="31671"/>
                    <a:pt x="38849" y="31393"/>
                  </a:cubicBezTo>
                  <a:cubicBezTo>
                    <a:pt x="38910" y="31024"/>
                    <a:pt x="38972" y="30623"/>
                    <a:pt x="39033" y="30254"/>
                  </a:cubicBezTo>
                  <a:cubicBezTo>
                    <a:pt x="39095" y="29668"/>
                    <a:pt x="39249" y="29083"/>
                    <a:pt x="39372" y="28528"/>
                  </a:cubicBezTo>
                  <a:cubicBezTo>
                    <a:pt x="39372" y="28467"/>
                    <a:pt x="39403" y="28436"/>
                    <a:pt x="39434" y="28374"/>
                  </a:cubicBezTo>
                  <a:cubicBezTo>
                    <a:pt x="39588" y="28467"/>
                    <a:pt x="39711" y="28559"/>
                    <a:pt x="39865" y="28652"/>
                  </a:cubicBezTo>
                  <a:cubicBezTo>
                    <a:pt x="40296" y="28898"/>
                    <a:pt x="40759" y="29145"/>
                    <a:pt x="41190" y="29391"/>
                  </a:cubicBezTo>
                  <a:cubicBezTo>
                    <a:pt x="41282" y="29422"/>
                    <a:pt x="41406" y="29453"/>
                    <a:pt x="41467" y="29545"/>
                  </a:cubicBezTo>
                  <a:cubicBezTo>
                    <a:pt x="41282" y="30500"/>
                    <a:pt x="41097" y="31455"/>
                    <a:pt x="41005" y="32441"/>
                  </a:cubicBezTo>
                  <a:cubicBezTo>
                    <a:pt x="40913" y="33273"/>
                    <a:pt x="40851" y="34104"/>
                    <a:pt x="40820" y="34936"/>
                  </a:cubicBezTo>
                  <a:cubicBezTo>
                    <a:pt x="40820" y="35183"/>
                    <a:pt x="40789" y="35460"/>
                    <a:pt x="40789" y="35737"/>
                  </a:cubicBezTo>
                  <a:lnTo>
                    <a:pt x="40974" y="35737"/>
                  </a:lnTo>
                  <a:cubicBezTo>
                    <a:pt x="40974" y="35583"/>
                    <a:pt x="40974" y="35429"/>
                    <a:pt x="40974" y="35244"/>
                  </a:cubicBezTo>
                  <a:cubicBezTo>
                    <a:pt x="41005" y="34351"/>
                    <a:pt x="41067" y="33427"/>
                    <a:pt x="41159" y="32533"/>
                  </a:cubicBezTo>
                  <a:cubicBezTo>
                    <a:pt x="41282" y="31609"/>
                    <a:pt x="41436" y="30716"/>
                    <a:pt x="41590" y="29822"/>
                  </a:cubicBezTo>
                  <a:cubicBezTo>
                    <a:pt x="41590" y="29761"/>
                    <a:pt x="41590" y="29668"/>
                    <a:pt x="41683" y="29637"/>
                  </a:cubicBezTo>
                  <a:cubicBezTo>
                    <a:pt x="41806" y="29668"/>
                    <a:pt x="41929" y="29730"/>
                    <a:pt x="42022" y="29791"/>
                  </a:cubicBezTo>
                  <a:cubicBezTo>
                    <a:pt x="42114" y="29822"/>
                    <a:pt x="42145" y="29884"/>
                    <a:pt x="42114" y="29976"/>
                  </a:cubicBezTo>
                  <a:cubicBezTo>
                    <a:pt x="42114" y="30069"/>
                    <a:pt x="42083" y="30161"/>
                    <a:pt x="42083" y="30223"/>
                  </a:cubicBezTo>
                  <a:cubicBezTo>
                    <a:pt x="41991" y="30777"/>
                    <a:pt x="41868" y="31332"/>
                    <a:pt x="41806" y="31856"/>
                  </a:cubicBezTo>
                  <a:cubicBezTo>
                    <a:pt x="41714" y="32657"/>
                    <a:pt x="41652" y="33458"/>
                    <a:pt x="41590" y="34289"/>
                  </a:cubicBezTo>
                  <a:cubicBezTo>
                    <a:pt x="41590" y="34782"/>
                    <a:pt x="41560" y="35244"/>
                    <a:pt x="41560" y="35737"/>
                  </a:cubicBezTo>
                  <a:lnTo>
                    <a:pt x="44394" y="35737"/>
                  </a:lnTo>
                  <a:cubicBezTo>
                    <a:pt x="44394" y="35275"/>
                    <a:pt x="44394" y="34813"/>
                    <a:pt x="44425" y="34351"/>
                  </a:cubicBezTo>
                  <a:cubicBezTo>
                    <a:pt x="44425" y="34289"/>
                    <a:pt x="44455" y="34228"/>
                    <a:pt x="44517" y="34197"/>
                  </a:cubicBezTo>
                  <a:cubicBezTo>
                    <a:pt x="44394" y="33920"/>
                    <a:pt x="44240" y="33673"/>
                    <a:pt x="44117" y="33396"/>
                  </a:cubicBezTo>
                  <a:cubicBezTo>
                    <a:pt x="44086" y="33334"/>
                    <a:pt x="44024" y="33273"/>
                    <a:pt x="44024" y="33180"/>
                  </a:cubicBezTo>
                  <a:cubicBezTo>
                    <a:pt x="43962" y="33149"/>
                    <a:pt x="43962" y="33088"/>
                    <a:pt x="43962" y="33026"/>
                  </a:cubicBezTo>
                  <a:lnTo>
                    <a:pt x="43962" y="33026"/>
                  </a:lnTo>
                  <a:cubicBezTo>
                    <a:pt x="44024" y="33057"/>
                    <a:pt x="44024" y="33119"/>
                    <a:pt x="44024" y="33180"/>
                  </a:cubicBezTo>
                  <a:lnTo>
                    <a:pt x="44055" y="33180"/>
                  </a:lnTo>
                  <a:cubicBezTo>
                    <a:pt x="44117" y="33180"/>
                    <a:pt x="44147" y="33242"/>
                    <a:pt x="44178" y="33273"/>
                  </a:cubicBezTo>
                  <a:lnTo>
                    <a:pt x="44240" y="33273"/>
                  </a:lnTo>
                  <a:cubicBezTo>
                    <a:pt x="44240" y="33273"/>
                    <a:pt x="44240" y="33242"/>
                    <a:pt x="44271" y="33242"/>
                  </a:cubicBezTo>
                  <a:cubicBezTo>
                    <a:pt x="44271" y="33273"/>
                    <a:pt x="44240" y="33273"/>
                    <a:pt x="44240" y="33273"/>
                  </a:cubicBezTo>
                  <a:cubicBezTo>
                    <a:pt x="44209" y="33334"/>
                    <a:pt x="44271" y="33365"/>
                    <a:pt x="44271" y="33427"/>
                  </a:cubicBezTo>
                  <a:cubicBezTo>
                    <a:pt x="44394" y="33488"/>
                    <a:pt x="44517" y="33550"/>
                    <a:pt x="44640" y="33612"/>
                  </a:cubicBezTo>
                  <a:cubicBezTo>
                    <a:pt x="44609" y="33796"/>
                    <a:pt x="44579" y="33981"/>
                    <a:pt x="44548" y="34166"/>
                  </a:cubicBezTo>
                  <a:cubicBezTo>
                    <a:pt x="44609" y="34320"/>
                    <a:pt x="44579" y="34474"/>
                    <a:pt x="44548" y="34628"/>
                  </a:cubicBezTo>
                  <a:cubicBezTo>
                    <a:pt x="44548" y="34751"/>
                    <a:pt x="44517" y="34875"/>
                    <a:pt x="44517" y="35029"/>
                  </a:cubicBezTo>
                  <a:cubicBezTo>
                    <a:pt x="44517" y="35244"/>
                    <a:pt x="44517" y="35491"/>
                    <a:pt x="44517" y="35737"/>
                  </a:cubicBezTo>
                  <a:lnTo>
                    <a:pt x="45349" y="35737"/>
                  </a:lnTo>
                  <a:cubicBezTo>
                    <a:pt x="45195" y="35460"/>
                    <a:pt x="45041" y="35183"/>
                    <a:pt x="44918" y="34905"/>
                  </a:cubicBezTo>
                  <a:cubicBezTo>
                    <a:pt x="44856" y="34844"/>
                    <a:pt x="44825" y="34751"/>
                    <a:pt x="44825" y="34659"/>
                  </a:cubicBezTo>
                  <a:cubicBezTo>
                    <a:pt x="44856" y="34320"/>
                    <a:pt x="44856" y="34012"/>
                    <a:pt x="44948" y="33673"/>
                  </a:cubicBezTo>
                  <a:cubicBezTo>
                    <a:pt x="44948" y="33612"/>
                    <a:pt x="44979" y="33550"/>
                    <a:pt x="45072" y="33550"/>
                  </a:cubicBezTo>
                  <a:lnTo>
                    <a:pt x="45318" y="33550"/>
                  </a:lnTo>
                  <a:cubicBezTo>
                    <a:pt x="45441" y="33550"/>
                    <a:pt x="45472" y="33612"/>
                    <a:pt x="45534" y="33704"/>
                  </a:cubicBezTo>
                  <a:cubicBezTo>
                    <a:pt x="45595" y="33858"/>
                    <a:pt x="45595" y="33981"/>
                    <a:pt x="45564" y="34135"/>
                  </a:cubicBezTo>
                  <a:cubicBezTo>
                    <a:pt x="45503" y="34628"/>
                    <a:pt x="45441" y="35152"/>
                    <a:pt x="45441" y="35645"/>
                  </a:cubicBezTo>
                  <a:cubicBezTo>
                    <a:pt x="45410" y="35676"/>
                    <a:pt x="45410" y="35706"/>
                    <a:pt x="45410" y="35737"/>
                  </a:cubicBezTo>
                  <a:lnTo>
                    <a:pt x="46273" y="35737"/>
                  </a:lnTo>
                  <a:cubicBezTo>
                    <a:pt x="46304" y="35676"/>
                    <a:pt x="46304" y="35645"/>
                    <a:pt x="46304" y="35583"/>
                  </a:cubicBezTo>
                  <a:cubicBezTo>
                    <a:pt x="46273" y="35491"/>
                    <a:pt x="46273" y="35398"/>
                    <a:pt x="46365" y="35337"/>
                  </a:cubicBezTo>
                  <a:cubicBezTo>
                    <a:pt x="46489" y="35460"/>
                    <a:pt x="46581" y="35583"/>
                    <a:pt x="46612" y="35737"/>
                  </a:cubicBezTo>
                  <a:lnTo>
                    <a:pt x="47444" y="35737"/>
                  </a:lnTo>
                  <a:cubicBezTo>
                    <a:pt x="47998" y="35152"/>
                    <a:pt x="48553" y="34567"/>
                    <a:pt x="49107" y="33981"/>
                  </a:cubicBezTo>
                  <a:cubicBezTo>
                    <a:pt x="49169" y="33920"/>
                    <a:pt x="49261" y="33858"/>
                    <a:pt x="49261" y="33766"/>
                  </a:cubicBezTo>
                  <a:cubicBezTo>
                    <a:pt x="49261" y="33704"/>
                    <a:pt x="49292" y="33642"/>
                    <a:pt x="49230" y="33581"/>
                  </a:cubicBezTo>
                  <a:lnTo>
                    <a:pt x="49076" y="33612"/>
                  </a:lnTo>
                  <a:cubicBezTo>
                    <a:pt x="48953" y="33642"/>
                    <a:pt x="48861" y="33673"/>
                    <a:pt x="48738" y="33735"/>
                  </a:cubicBezTo>
                  <a:cubicBezTo>
                    <a:pt x="48275" y="33950"/>
                    <a:pt x="47844" y="34197"/>
                    <a:pt x="47444" y="34474"/>
                  </a:cubicBezTo>
                  <a:cubicBezTo>
                    <a:pt x="47320" y="34567"/>
                    <a:pt x="47228" y="34659"/>
                    <a:pt x="47074" y="34690"/>
                  </a:cubicBezTo>
                  <a:cubicBezTo>
                    <a:pt x="46797" y="34320"/>
                    <a:pt x="46427" y="33735"/>
                    <a:pt x="46273" y="33334"/>
                  </a:cubicBezTo>
                  <a:cubicBezTo>
                    <a:pt x="46181" y="33149"/>
                    <a:pt x="46088" y="32934"/>
                    <a:pt x="45996" y="32749"/>
                  </a:cubicBezTo>
                  <a:cubicBezTo>
                    <a:pt x="45503" y="31640"/>
                    <a:pt x="44979" y="30500"/>
                    <a:pt x="44486" y="29391"/>
                  </a:cubicBezTo>
                  <a:cubicBezTo>
                    <a:pt x="44363" y="29175"/>
                    <a:pt x="44301" y="28929"/>
                    <a:pt x="44240" y="28713"/>
                  </a:cubicBezTo>
                  <a:cubicBezTo>
                    <a:pt x="44209" y="28528"/>
                    <a:pt x="44209" y="28374"/>
                    <a:pt x="44332" y="28251"/>
                  </a:cubicBezTo>
                  <a:cubicBezTo>
                    <a:pt x="44455" y="28159"/>
                    <a:pt x="44455" y="28035"/>
                    <a:pt x="44425" y="27881"/>
                  </a:cubicBezTo>
                  <a:cubicBezTo>
                    <a:pt x="44425" y="27820"/>
                    <a:pt x="44425" y="27727"/>
                    <a:pt x="44394" y="27666"/>
                  </a:cubicBezTo>
                  <a:lnTo>
                    <a:pt x="44332" y="27666"/>
                  </a:lnTo>
                  <a:cubicBezTo>
                    <a:pt x="44240" y="27666"/>
                    <a:pt x="44209" y="27697"/>
                    <a:pt x="44147" y="27697"/>
                  </a:cubicBezTo>
                  <a:cubicBezTo>
                    <a:pt x="44117" y="27697"/>
                    <a:pt x="44086" y="27666"/>
                    <a:pt x="44055" y="27573"/>
                  </a:cubicBezTo>
                  <a:cubicBezTo>
                    <a:pt x="43870" y="27265"/>
                    <a:pt x="43685" y="26926"/>
                    <a:pt x="43470" y="26588"/>
                  </a:cubicBezTo>
                  <a:cubicBezTo>
                    <a:pt x="43377" y="26433"/>
                    <a:pt x="43377" y="26279"/>
                    <a:pt x="43408" y="26095"/>
                  </a:cubicBezTo>
                  <a:cubicBezTo>
                    <a:pt x="43470" y="25848"/>
                    <a:pt x="43531" y="25602"/>
                    <a:pt x="43624" y="25355"/>
                  </a:cubicBezTo>
                  <a:cubicBezTo>
                    <a:pt x="43654" y="25232"/>
                    <a:pt x="43654" y="25109"/>
                    <a:pt x="43593" y="24986"/>
                  </a:cubicBezTo>
                  <a:cubicBezTo>
                    <a:pt x="43562" y="24924"/>
                    <a:pt x="43531" y="24862"/>
                    <a:pt x="43531" y="24832"/>
                  </a:cubicBezTo>
                  <a:cubicBezTo>
                    <a:pt x="42361" y="22305"/>
                    <a:pt x="41221" y="19779"/>
                    <a:pt x="40081" y="17284"/>
                  </a:cubicBezTo>
                  <a:cubicBezTo>
                    <a:pt x="40050" y="17191"/>
                    <a:pt x="40019" y="17130"/>
                    <a:pt x="39988" y="17068"/>
                  </a:cubicBezTo>
                  <a:cubicBezTo>
                    <a:pt x="39927" y="16945"/>
                    <a:pt x="39742" y="16852"/>
                    <a:pt x="39557" y="16852"/>
                  </a:cubicBezTo>
                  <a:cubicBezTo>
                    <a:pt x="39526" y="16852"/>
                    <a:pt x="39465" y="16852"/>
                    <a:pt x="39434" y="16883"/>
                  </a:cubicBezTo>
                  <a:cubicBezTo>
                    <a:pt x="39372" y="16914"/>
                    <a:pt x="39341" y="16976"/>
                    <a:pt x="39311" y="17037"/>
                  </a:cubicBezTo>
                  <a:cubicBezTo>
                    <a:pt x="39311" y="17099"/>
                    <a:pt x="39280" y="17161"/>
                    <a:pt x="39280" y="17222"/>
                  </a:cubicBezTo>
                  <a:cubicBezTo>
                    <a:pt x="39249" y="17253"/>
                    <a:pt x="39280" y="17345"/>
                    <a:pt x="39187" y="17376"/>
                  </a:cubicBezTo>
                  <a:cubicBezTo>
                    <a:pt x="39095" y="17191"/>
                    <a:pt x="39033" y="17037"/>
                    <a:pt x="38941" y="16852"/>
                  </a:cubicBezTo>
                  <a:cubicBezTo>
                    <a:pt x="38818" y="16668"/>
                    <a:pt x="38787" y="16483"/>
                    <a:pt x="38941" y="16298"/>
                  </a:cubicBezTo>
                  <a:cubicBezTo>
                    <a:pt x="38849" y="16236"/>
                    <a:pt x="38818" y="16175"/>
                    <a:pt x="38756" y="16113"/>
                  </a:cubicBezTo>
                  <a:cubicBezTo>
                    <a:pt x="38694" y="16051"/>
                    <a:pt x="38633" y="15959"/>
                    <a:pt x="38540" y="15959"/>
                  </a:cubicBezTo>
                  <a:lnTo>
                    <a:pt x="38510" y="15959"/>
                  </a:lnTo>
                  <a:cubicBezTo>
                    <a:pt x="38417" y="15959"/>
                    <a:pt x="38356" y="16051"/>
                    <a:pt x="38294" y="16082"/>
                  </a:cubicBezTo>
                  <a:lnTo>
                    <a:pt x="38171" y="16082"/>
                  </a:lnTo>
                  <a:cubicBezTo>
                    <a:pt x="38232" y="15867"/>
                    <a:pt x="38109" y="15651"/>
                    <a:pt x="38017" y="15466"/>
                  </a:cubicBezTo>
                  <a:cubicBezTo>
                    <a:pt x="37894" y="15189"/>
                    <a:pt x="37770" y="14881"/>
                    <a:pt x="37616" y="14604"/>
                  </a:cubicBezTo>
                  <a:cubicBezTo>
                    <a:pt x="37555" y="14450"/>
                    <a:pt x="37555" y="14326"/>
                    <a:pt x="37647" y="14203"/>
                  </a:cubicBezTo>
                  <a:cubicBezTo>
                    <a:pt x="37986" y="13649"/>
                    <a:pt x="38479" y="13310"/>
                    <a:pt x="39064" y="13094"/>
                  </a:cubicBezTo>
                  <a:cubicBezTo>
                    <a:pt x="39249" y="13002"/>
                    <a:pt x="39465" y="12940"/>
                    <a:pt x="39680" y="12940"/>
                  </a:cubicBezTo>
                  <a:lnTo>
                    <a:pt x="39711" y="12940"/>
                  </a:lnTo>
                  <a:cubicBezTo>
                    <a:pt x="39742" y="12940"/>
                    <a:pt x="39804" y="12940"/>
                    <a:pt x="39865" y="12909"/>
                  </a:cubicBezTo>
                  <a:lnTo>
                    <a:pt x="40019" y="12909"/>
                  </a:lnTo>
                  <a:cubicBezTo>
                    <a:pt x="40081" y="12909"/>
                    <a:pt x="40173" y="12909"/>
                    <a:pt x="40204" y="12971"/>
                  </a:cubicBezTo>
                  <a:cubicBezTo>
                    <a:pt x="40327" y="13063"/>
                    <a:pt x="40389" y="13248"/>
                    <a:pt x="40450" y="13371"/>
                  </a:cubicBezTo>
                  <a:cubicBezTo>
                    <a:pt x="40666" y="13741"/>
                    <a:pt x="40759" y="14141"/>
                    <a:pt x="41036" y="14450"/>
                  </a:cubicBezTo>
                  <a:cubicBezTo>
                    <a:pt x="41097" y="14511"/>
                    <a:pt x="41067" y="14573"/>
                    <a:pt x="41005" y="14604"/>
                  </a:cubicBezTo>
                  <a:cubicBezTo>
                    <a:pt x="40882" y="14665"/>
                    <a:pt x="40728" y="14665"/>
                    <a:pt x="40666" y="14758"/>
                  </a:cubicBezTo>
                  <a:cubicBezTo>
                    <a:pt x="40605" y="14881"/>
                    <a:pt x="40697" y="15004"/>
                    <a:pt x="40728" y="15127"/>
                  </a:cubicBezTo>
                  <a:cubicBezTo>
                    <a:pt x="40728" y="15251"/>
                    <a:pt x="40759" y="15312"/>
                    <a:pt x="40851" y="15312"/>
                  </a:cubicBezTo>
                  <a:cubicBezTo>
                    <a:pt x="40882" y="15312"/>
                    <a:pt x="40882" y="15312"/>
                    <a:pt x="40882" y="15281"/>
                  </a:cubicBezTo>
                  <a:lnTo>
                    <a:pt x="40943" y="15281"/>
                  </a:lnTo>
                  <a:cubicBezTo>
                    <a:pt x="41097" y="15281"/>
                    <a:pt x="41190" y="15374"/>
                    <a:pt x="41251" y="15528"/>
                  </a:cubicBezTo>
                  <a:cubicBezTo>
                    <a:pt x="41282" y="15620"/>
                    <a:pt x="41375" y="15743"/>
                    <a:pt x="41375" y="15836"/>
                  </a:cubicBezTo>
                  <a:cubicBezTo>
                    <a:pt x="41467" y="16267"/>
                    <a:pt x="41683" y="16637"/>
                    <a:pt x="41868" y="17007"/>
                  </a:cubicBezTo>
                  <a:cubicBezTo>
                    <a:pt x="42669" y="18701"/>
                    <a:pt x="43470" y="20395"/>
                    <a:pt x="44332" y="22028"/>
                  </a:cubicBezTo>
                  <a:cubicBezTo>
                    <a:pt x="44856" y="23045"/>
                    <a:pt x="45318" y="24061"/>
                    <a:pt x="45811" y="25078"/>
                  </a:cubicBezTo>
                  <a:cubicBezTo>
                    <a:pt x="45996" y="25509"/>
                    <a:pt x="46150" y="25971"/>
                    <a:pt x="46335" y="26403"/>
                  </a:cubicBezTo>
                  <a:cubicBezTo>
                    <a:pt x="46396" y="26526"/>
                    <a:pt x="46365" y="26618"/>
                    <a:pt x="46242" y="26680"/>
                  </a:cubicBezTo>
                  <a:cubicBezTo>
                    <a:pt x="46181" y="26711"/>
                    <a:pt x="46150" y="26742"/>
                    <a:pt x="46181" y="26803"/>
                  </a:cubicBezTo>
                  <a:cubicBezTo>
                    <a:pt x="46304" y="26957"/>
                    <a:pt x="46396" y="27111"/>
                    <a:pt x="46581" y="27111"/>
                  </a:cubicBezTo>
                  <a:cubicBezTo>
                    <a:pt x="46612" y="27111"/>
                    <a:pt x="46643" y="27111"/>
                    <a:pt x="46674" y="27080"/>
                  </a:cubicBezTo>
                  <a:lnTo>
                    <a:pt x="46735" y="27080"/>
                  </a:lnTo>
                  <a:cubicBezTo>
                    <a:pt x="46858" y="27080"/>
                    <a:pt x="46920" y="27142"/>
                    <a:pt x="47012" y="27234"/>
                  </a:cubicBezTo>
                  <a:cubicBezTo>
                    <a:pt x="47136" y="27450"/>
                    <a:pt x="47259" y="27635"/>
                    <a:pt x="47351" y="27851"/>
                  </a:cubicBezTo>
                  <a:cubicBezTo>
                    <a:pt x="47937" y="29052"/>
                    <a:pt x="48522" y="30254"/>
                    <a:pt x="49107" y="31455"/>
                  </a:cubicBezTo>
                  <a:cubicBezTo>
                    <a:pt x="49385" y="32040"/>
                    <a:pt x="49600" y="32626"/>
                    <a:pt x="49754" y="33242"/>
                  </a:cubicBezTo>
                  <a:cubicBezTo>
                    <a:pt x="49785" y="33334"/>
                    <a:pt x="49847" y="33427"/>
                    <a:pt x="49816" y="33519"/>
                  </a:cubicBezTo>
                  <a:cubicBezTo>
                    <a:pt x="49754" y="33673"/>
                    <a:pt x="49816" y="33735"/>
                    <a:pt x="49877" y="33858"/>
                  </a:cubicBezTo>
                  <a:cubicBezTo>
                    <a:pt x="50124" y="34351"/>
                    <a:pt x="50401" y="34875"/>
                    <a:pt x="50648" y="35398"/>
                  </a:cubicBezTo>
                  <a:cubicBezTo>
                    <a:pt x="50709" y="35522"/>
                    <a:pt x="50740" y="35614"/>
                    <a:pt x="50771" y="35737"/>
                  </a:cubicBezTo>
                  <a:lnTo>
                    <a:pt x="52496" y="35737"/>
                  </a:lnTo>
                  <a:cubicBezTo>
                    <a:pt x="52404" y="35614"/>
                    <a:pt x="52311" y="35460"/>
                    <a:pt x="52188" y="35337"/>
                  </a:cubicBezTo>
                  <a:cubicBezTo>
                    <a:pt x="52003" y="35183"/>
                    <a:pt x="51880" y="34998"/>
                    <a:pt x="51787" y="34782"/>
                  </a:cubicBezTo>
                  <a:cubicBezTo>
                    <a:pt x="51695" y="34567"/>
                    <a:pt x="51603" y="34382"/>
                    <a:pt x="51479" y="34104"/>
                  </a:cubicBezTo>
                  <a:lnTo>
                    <a:pt x="51479" y="34104"/>
                  </a:lnTo>
                  <a:cubicBezTo>
                    <a:pt x="51787" y="34166"/>
                    <a:pt x="52034" y="34166"/>
                    <a:pt x="52280" y="34289"/>
                  </a:cubicBezTo>
                  <a:cubicBezTo>
                    <a:pt x="52650" y="34505"/>
                    <a:pt x="52958" y="34813"/>
                    <a:pt x="53174" y="35183"/>
                  </a:cubicBezTo>
                  <a:cubicBezTo>
                    <a:pt x="53266" y="35368"/>
                    <a:pt x="53359" y="35552"/>
                    <a:pt x="53420" y="35737"/>
                  </a:cubicBezTo>
                  <a:lnTo>
                    <a:pt x="54129" y="35737"/>
                  </a:lnTo>
                  <a:cubicBezTo>
                    <a:pt x="54098" y="35645"/>
                    <a:pt x="54129" y="35522"/>
                    <a:pt x="54129" y="35429"/>
                  </a:cubicBezTo>
                  <a:cubicBezTo>
                    <a:pt x="54129" y="35337"/>
                    <a:pt x="54190" y="35275"/>
                    <a:pt x="54283" y="35275"/>
                  </a:cubicBezTo>
                  <a:lnTo>
                    <a:pt x="54344" y="35275"/>
                  </a:lnTo>
                  <a:cubicBezTo>
                    <a:pt x="54437" y="35337"/>
                    <a:pt x="54529" y="35337"/>
                    <a:pt x="54622" y="35337"/>
                  </a:cubicBezTo>
                  <a:cubicBezTo>
                    <a:pt x="54745" y="35337"/>
                    <a:pt x="54868" y="35306"/>
                    <a:pt x="54991" y="35306"/>
                  </a:cubicBezTo>
                  <a:cubicBezTo>
                    <a:pt x="55145" y="35275"/>
                    <a:pt x="55299" y="35214"/>
                    <a:pt x="55484" y="35183"/>
                  </a:cubicBezTo>
                  <a:lnTo>
                    <a:pt x="55484" y="35029"/>
                  </a:lnTo>
                  <a:cubicBezTo>
                    <a:pt x="55361" y="35059"/>
                    <a:pt x="55238" y="35090"/>
                    <a:pt x="55115" y="35121"/>
                  </a:cubicBezTo>
                  <a:cubicBezTo>
                    <a:pt x="54991" y="35152"/>
                    <a:pt x="54899" y="35152"/>
                    <a:pt x="54776" y="35183"/>
                  </a:cubicBezTo>
                  <a:lnTo>
                    <a:pt x="54683" y="35183"/>
                  </a:lnTo>
                  <a:cubicBezTo>
                    <a:pt x="54560" y="35183"/>
                    <a:pt x="54437" y="35121"/>
                    <a:pt x="54375" y="34998"/>
                  </a:cubicBezTo>
                  <a:cubicBezTo>
                    <a:pt x="54190" y="34721"/>
                    <a:pt x="53975" y="34505"/>
                    <a:pt x="53728" y="34289"/>
                  </a:cubicBezTo>
                  <a:cubicBezTo>
                    <a:pt x="53605" y="34197"/>
                    <a:pt x="53574" y="34074"/>
                    <a:pt x="53574" y="33920"/>
                  </a:cubicBezTo>
                  <a:cubicBezTo>
                    <a:pt x="53574" y="33858"/>
                    <a:pt x="53574" y="33766"/>
                    <a:pt x="53605" y="33673"/>
                  </a:cubicBezTo>
                  <a:cubicBezTo>
                    <a:pt x="53821" y="32841"/>
                    <a:pt x="54098" y="32040"/>
                    <a:pt x="54190" y="31178"/>
                  </a:cubicBezTo>
                  <a:cubicBezTo>
                    <a:pt x="54221" y="31085"/>
                    <a:pt x="54252" y="31024"/>
                    <a:pt x="54314" y="30962"/>
                  </a:cubicBezTo>
                  <a:cubicBezTo>
                    <a:pt x="54683" y="30592"/>
                    <a:pt x="54683" y="29822"/>
                    <a:pt x="54375" y="29422"/>
                  </a:cubicBezTo>
                  <a:cubicBezTo>
                    <a:pt x="54283" y="29329"/>
                    <a:pt x="54252" y="29206"/>
                    <a:pt x="54283" y="29083"/>
                  </a:cubicBezTo>
                  <a:cubicBezTo>
                    <a:pt x="54314" y="28836"/>
                    <a:pt x="54344" y="28621"/>
                    <a:pt x="54375" y="28405"/>
                  </a:cubicBezTo>
                  <a:cubicBezTo>
                    <a:pt x="54375" y="28220"/>
                    <a:pt x="54406" y="28159"/>
                    <a:pt x="54498" y="28159"/>
                  </a:cubicBezTo>
                  <a:cubicBezTo>
                    <a:pt x="54529" y="28159"/>
                    <a:pt x="54591" y="28189"/>
                    <a:pt x="54622" y="28189"/>
                  </a:cubicBezTo>
                  <a:cubicBezTo>
                    <a:pt x="54930" y="28251"/>
                    <a:pt x="55207" y="28313"/>
                    <a:pt x="55484" y="28436"/>
                  </a:cubicBezTo>
                  <a:lnTo>
                    <a:pt x="55484" y="27820"/>
                  </a:lnTo>
                  <a:cubicBezTo>
                    <a:pt x="55084" y="27604"/>
                    <a:pt x="54683" y="27419"/>
                    <a:pt x="54283" y="27265"/>
                  </a:cubicBezTo>
                  <a:lnTo>
                    <a:pt x="54221" y="27265"/>
                  </a:lnTo>
                  <a:cubicBezTo>
                    <a:pt x="54190" y="27265"/>
                    <a:pt x="54160" y="27296"/>
                    <a:pt x="54129" y="27327"/>
                  </a:cubicBezTo>
                  <a:cubicBezTo>
                    <a:pt x="54098" y="27450"/>
                    <a:pt x="54067" y="27543"/>
                    <a:pt x="54067" y="27635"/>
                  </a:cubicBezTo>
                  <a:cubicBezTo>
                    <a:pt x="54036" y="27912"/>
                    <a:pt x="54006" y="28159"/>
                    <a:pt x="53975" y="28436"/>
                  </a:cubicBezTo>
                  <a:cubicBezTo>
                    <a:pt x="53913" y="28836"/>
                    <a:pt x="53882" y="29237"/>
                    <a:pt x="53790" y="29607"/>
                  </a:cubicBezTo>
                  <a:cubicBezTo>
                    <a:pt x="53698" y="29576"/>
                    <a:pt x="53698" y="29453"/>
                    <a:pt x="53636" y="29391"/>
                  </a:cubicBezTo>
                  <a:cubicBezTo>
                    <a:pt x="53574" y="29329"/>
                    <a:pt x="53543" y="29237"/>
                    <a:pt x="53482" y="29175"/>
                  </a:cubicBezTo>
                  <a:cubicBezTo>
                    <a:pt x="53297" y="29021"/>
                    <a:pt x="53112" y="28929"/>
                    <a:pt x="52897" y="28929"/>
                  </a:cubicBezTo>
                  <a:cubicBezTo>
                    <a:pt x="52712" y="28929"/>
                    <a:pt x="52527" y="28990"/>
                    <a:pt x="52373" y="29114"/>
                  </a:cubicBezTo>
                  <a:lnTo>
                    <a:pt x="52250" y="29237"/>
                  </a:lnTo>
                  <a:lnTo>
                    <a:pt x="52157" y="29237"/>
                  </a:lnTo>
                  <a:lnTo>
                    <a:pt x="52126" y="29175"/>
                  </a:lnTo>
                  <a:cubicBezTo>
                    <a:pt x="52096" y="28867"/>
                    <a:pt x="52065" y="28528"/>
                    <a:pt x="52034" y="28220"/>
                  </a:cubicBezTo>
                  <a:cubicBezTo>
                    <a:pt x="52003" y="28005"/>
                    <a:pt x="52003" y="27758"/>
                    <a:pt x="51972" y="27543"/>
                  </a:cubicBezTo>
                  <a:cubicBezTo>
                    <a:pt x="51942" y="27419"/>
                    <a:pt x="51911" y="27389"/>
                    <a:pt x="51849" y="27389"/>
                  </a:cubicBezTo>
                  <a:lnTo>
                    <a:pt x="51757" y="27389"/>
                  </a:lnTo>
                  <a:cubicBezTo>
                    <a:pt x="51418" y="27481"/>
                    <a:pt x="51048" y="27573"/>
                    <a:pt x="50740" y="27727"/>
                  </a:cubicBezTo>
                  <a:cubicBezTo>
                    <a:pt x="50678" y="27758"/>
                    <a:pt x="50586" y="27758"/>
                    <a:pt x="50555" y="27820"/>
                  </a:cubicBezTo>
                  <a:cubicBezTo>
                    <a:pt x="50340" y="28066"/>
                    <a:pt x="50001" y="28189"/>
                    <a:pt x="49754" y="28436"/>
                  </a:cubicBezTo>
                  <a:cubicBezTo>
                    <a:pt x="49600" y="28590"/>
                    <a:pt x="49446" y="28713"/>
                    <a:pt x="49292" y="28836"/>
                  </a:cubicBezTo>
                  <a:cubicBezTo>
                    <a:pt x="49261" y="28867"/>
                    <a:pt x="49230" y="28898"/>
                    <a:pt x="49200" y="28898"/>
                  </a:cubicBezTo>
                  <a:cubicBezTo>
                    <a:pt x="49169" y="28898"/>
                    <a:pt x="49138" y="28867"/>
                    <a:pt x="49107" y="28806"/>
                  </a:cubicBezTo>
                  <a:cubicBezTo>
                    <a:pt x="48922" y="28436"/>
                    <a:pt x="48768" y="28066"/>
                    <a:pt x="48584" y="27697"/>
                  </a:cubicBezTo>
                  <a:cubicBezTo>
                    <a:pt x="48522" y="27635"/>
                    <a:pt x="48522" y="27543"/>
                    <a:pt x="48491" y="27450"/>
                  </a:cubicBezTo>
                  <a:cubicBezTo>
                    <a:pt x="48491" y="27265"/>
                    <a:pt x="48399" y="27142"/>
                    <a:pt x="48183" y="27111"/>
                  </a:cubicBezTo>
                  <a:cubicBezTo>
                    <a:pt x="48029" y="27111"/>
                    <a:pt x="47967" y="26926"/>
                    <a:pt x="47844" y="26834"/>
                  </a:cubicBezTo>
                  <a:cubicBezTo>
                    <a:pt x="47875" y="26588"/>
                    <a:pt x="47721" y="26403"/>
                    <a:pt x="47690" y="26156"/>
                  </a:cubicBezTo>
                  <a:cubicBezTo>
                    <a:pt x="47659" y="26002"/>
                    <a:pt x="47690" y="25941"/>
                    <a:pt x="47875" y="25910"/>
                  </a:cubicBezTo>
                  <a:cubicBezTo>
                    <a:pt x="47906" y="25879"/>
                    <a:pt x="47937" y="25910"/>
                    <a:pt x="47967" y="25817"/>
                  </a:cubicBezTo>
                  <a:cubicBezTo>
                    <a:pt x="47967" y="25787"/>
                    <a:pt x="47967" y="25725"/>
                    <a:pt x="47998" y="25725"/>
                  </a:cubicBezTo>
                  <a:cubicBezTo>
                    <a:pt x="48029" y="25725"/>
                    <a:pt x="48029" y="25725"/>
                    <a:pt x="48060" y="25756"/>
                  </a:cubicBezTo>
                  <a:cubicBezTo>
                    <a:pt x="48152" y="25848"/>
                    <a:pt x="48214" y="25879"/>
                    <a:pt x="48337" y="25879"/>
                  </a:cubicBezTo>
                  <a:cubicBezTo>
                    <a:pt x="48460" y="25879"/>
                    <a:pt x="48553" y="25817"/>
                    <a:pt x="48614" y="25725"/>
                  </a:cubicBezTo>
                  <a:cubicBezTo>
                    <a:pt x="48830" y="25509"/>
                    <a:pt x="49046" y="25294"/>
                    <a:pt x="49261" y="25078"/>
                  </a:cubicBezTo>
                  <a:cubicBezTo>
                    <a:pt x="49354" y="24986"/>
                    <a:pt x="49415" y="24893"/>
                    <a:pt x="49354" y="24770"/>
                  </a:cubicBezTo>
                  <a:lnTo>
                    <a:pt x="49354" y="24647"/>
                  </a:lnTo>
                  <a:cubicBezTo>
                    <a:pt x="49323" y="24554"/>
                    <a:pt x="49354" y="24493"/>
                    <a:pt x="49446" y="24462"/>
                  </a:cubicBezTo>
                  <a:cubicBezTo>
                    <a:pt x="49631" y="24339"/>
                    <a:pt x="49816" y="24246"/>
                    <a:pt x="50001" y="24123"/>
                  </a:cubicBezTo>
                  <a:cubicBezTo>
                    <a:pt x="50586" y="23692"/>
                    <a:pt x="51325" y="23599"/>
                    <a:pt x="51972" y="23322"/>
                  </a:cubicBezTo>
                  <a:lnTo>
                    <a:pt x="52003" y="23322"/>
                  </a:lnTo>
                  <a:cubicBezTo>
                    <a:pt x="52527" y="23291"/>
                    <a:pt x="53051" y="23230"/>
                    <a:pt x="53543" y="23199"/>
                  </a:cubicBezTo>
                  <a:lnTo>
                    <a:pt x="53698" y="23199"/>
                  </a:lnTo>
                  <a:cubicBezTo>
                    <a:pt x="54006" y="23260"/>
                    <a:pt x="54283" y="23291"/>
                    <a:pt x="54560" y="23322"/>
                  </a:cubicBezTo>
                  <a:cubicBezTo>
                    <a:pt x="54807" y="23384"/>
                    <a:pt x="55053" y="23384"/>
                    <a:pt x="55238" y="23476"/>
                  </a:cubicBezTo>
                  <a:cubicBezTo>
                    <a:pt x="55330" y="23476"/>
                    <a:pt x="55392" y="23507"/>
                    <a:pt x="55484" y="23538"/>
                  </a:cubicBezTo>
                  <a:lnTo>
                    <a:pt x="55484" y="23322"/>
                  </a:lnTo>
                  <a:lnTo>
                    <a:pt x="55423" y="23322"/>
                  </a:lnTo>
                  <a:cubicBezTo>
                    <a:pt x="54961" y="23230"/>
                    <a:pt x="54529" y="23168"/>
                    <a:pt x="54067" y="23106"/>
                  </a:cubicBezTo>
                  <a:cubicBezTo>
                    <a:pt x="53913" y="23076"/>
                    <a:pt x="53759" y="23045"/>
                    <a:pt x="53605" y="23045"/>
                  </a:cubicBezTo>
                  <a:lnTo>
                    <a:pt x="53482" y="23045"/>
                  </a:lnTo>
                  <a:cubicBezTo>
                    <a:pt x="53081" y="23076"/>
                    <a:pt x="52712" y="23137"/>
                    <a:pt x="52311" y="23168"/>
                  </a:cubicBezTo>
                  <a:lnTo>
                    <a:pt x="52126" y="23168"/>
                  </a:lnTo>
                  <a:cubicBezTo>
                    <a:pt x="52126" y="23076"/>
                    <a:pt x="52188" y="23076"/>
                    <a:pt x="52219" y="23045"/>
                  </a:cubicBezTo>
                  <a:cubicBezTo>
                    <a:pt x="52619" y="22860"/>
                    <a:pt x="53020" y="22675"/>
                    <a:pt x="53420" y="22552"/>
                  </a:cubicBezTo>
                  <a:cubicBezTo>
                    <a:pt x="53944" y="22398"/>
                    <a:pt x="54498" y="22275"/>
                    <a:pt x="55053" y="22213"/>
                  </a:cubicBezTo>
                  <a:cubicBezTo>
                    <a:pt x="55176" y="22213"/>
                    <a:pt x="55330" y="22182"/>
                    <a:pt x="55484" y="22182"/>
                  </a:cubicBezTo>
                  <a:lnTo>
                    <a:pt x="55484" y="21966"/>
                  </a:lnTo>
                  <a:cubicBezTo>
                    <a:pt x="55238" y="21966"/>
                    <a:pt x="54991" y="21997"/>
                    <a:pt x="54776" y="22028"/>
                  </a:cubicBezTo>
                  <a:cubicBezTo>
                    <a:pt x="54221" y="22090"/>
                    <a:pt x="53698" y="22213"/>
                    <a:pt x="53205" y="22398"/>
                  </a:cubicBezTo>
                  <a:cubicBezTo>
                    <a:pt x="52496" y="22644"/>
                    <a:pt x="51818" y="22952"/>
                    <a:pt x="51233" y="23384"/>
                  </a:cubicBezTo>
                  <a:cubicBezTo>
                    <a:pt x="51171" y="23445"/>
                    <a:pt x="51079" y="23476"/>
                    <a:pt x="50986" y="23507"/>
                  </a:cubicBezTo>
                  <a:cubicBezTo>
                    <a:pt x="50832" y="23568"/>
                    <a:pt x="50678" y="23630"/>
                    <a:pt x="50524" y="23661"/>
                  </a:cubicBezTo>
                  <a:cubicBezTo>
                    <a:pt x="50494" y="23692"/>
                    <a:pt x="50463" y="23692"/>
                    <a:pt x="50432" y="23692"/>
                  </a:cubicBezTo>
                  <a:cubicBezTo>
                    <a:pt x="50401" y="23692"/>
                    <a:pt x="50370" y="23692"/>
                    <a:pt x="50340" y="23661"/>
                  </a:cubicBezTo>
                  <a:cubicBezTo>
                    <a:pt x="50432" y="23599"/>
                    <a:pt x="50494" y="23538"/>
                    <a:pt x="50555" y="23476"/>
                  </a:cubicBezTo>
                  <a:cubicBezTo>
                    <a:pt x="50986" y="23137"/>
                    <a:pt x="51479" y="22829"/>
                    <a:pt x="51972" y="22552"/>
                  </a:cubicBezTo>
                  <a:cubicBezTo>
                    <a:pt x="52712" y="22151"/>
                    <a:pt x="53513" y="21874"/>
                    <a:pt x="54344" y="21689"/>
                  </a:cubicBezTo>
                  <a:cubicBezTo>
                    <a:pt x="54714" y="21628"/>
                    <a:pt x="55084" y="21597"/>
                    <a:pt x="55484" y="21566"/>
                  </a:cubicBezTo>
                  <a:lnTo>
                    <a:pt x="55484" y="21412"/>
                  </a:lnTo>
                  <a:lnTo>
                    <a:pt x="55115" y="21412"/>
                  </a:lnTo>
                  <a:cubicBezTo>
                    <a:pt x="54591" y="21474"/>
                    <a:pt x="54067" y="21597"/>
                    <a:pt x="53543" y="21751"/>
                  </a:cubicBezTo>
                  <a:cubicBezTo>
                    <a:pt x="53081" y="21874"/>
                    <a:pt x="52619" y="22059"/>
                    <a:pt x="52188" y="22275"/>
                  </a:cubicBezTo>
                  <a:cubicBezTo>
                    <a:pt x="51418" y="22675"/>
                    <a:pt x="50678" y="23168"/>
                    <a:pt x="50062" y="23753"/>
                  </a:cubicBezTo>
                  <a:cubicBezTo>
                    <a:pt x="50001" y="23815"/>
                    <a:pt x="49970" y="23877"/>
                    <a:pt x="49877" y="23877"/>
                  </a:cubicBezTo>
                  <a:lnTo>
                    <a:pt x="49847" y="23877"/>
                  </a:lnTo>
                  <a:cubicBezTo>
                    <a:pt x="49816" y="23784"/>
                    <a:pt x="49785" y="23692"/>
                    <a:pt x="49723" y="23599"/>
                  </a:cubicBezTo>
                  <a:cubicBezTo>
                    <a:pt x="49508" y="23230"/>
                    <a:pt x="49354" y="22829"/>
                    <a:pt x="49230" y="22429"/>
                  </a:cubicBezTo>
                  <a:cubicBezTo>
                    <a:pt x="49200" y="22275"/>
                    <a:pt x="49138" y="22120"/>
                    <a:pt x="49046" y="21966"/>
                  </a:cubicBezTo>
                  <a:cubicBezTo>
                    <a:pt x="48768" y="21504"/>
                    <a:pt x="48614" y="20981"/>
                    <a:pt x="48460" y="20488"/>
                  </a:cubicBezTo>
                  <a:cubicBezTo>
                    <a:pt x="48399" y="20334"/>
                    <a:pt x="48399" y="20180"/>
                    <a:pt x="48399" y="20026"/>
                  </a:cubicBezTo>
                  <a:cubicBezTo>
                    <a:pt x="48368" y="19779"/>
                    <a:pt x="48460" y="19625"/>
                    <a:pt x="48645" y="19440"/>
                  </a:cubicBezTo>
                  <a:cubicBezTo>
                    <a:pt x="49292" y="18793"/>
                    <a:pt x="50031" y="18208"/>
                    <a:pt x="50832" y="17715"/>
                  </a:cubicBezTo>
                  <a:cubicBezTo>
                    <a:pt x="51449" y="17315"/>
                    <a:pt x="52126" y="16976"/>
                    <a:pt x="52804" y="16668"/>
                  </a:cubicBezTo>
                  <a:cubicBezTo>
                    <a:pt x="53359" y="16421"/>
                    <a:pt x="53913" y="16236"/>
                    <a:pt x="54498" y="16113"/>
                  </a:cubicBezTo>
                  <a:cubicBezTo>
                    <a:pt x="54837" y="16051"/>
                    <a:pt x="55145" y="15990"/>
                    <a:pt x="55484" y="15928"/>
                  </a:cubicBezTo>
                  <a:lnTo>
                    <a:pt x="55484" y="15189"/>
                  </a:lnTo>
                  <a:cubicBezTo>
                    <a:pt x="54991" y="15220"/>
                    <a:pt x="54498" y="15312"/>
                    <a:pt x="54036" y="15405"/>
                  </a:cubicBezTo>
                  <a:cubicBezTo>
                    <a:pt x="53235" y="15559"/>
                    <a:pt x="52496" y="15805"/>
                    <a:pt x="51787" y="16144"/>
                  </a:cubicBezTo>
                  <a:cubicBezTo>
                    <a:pt x="51048" y="16452"/>
                    <a:pt x="50370" y="16822"/>
                    <a:pt x="49723" y="17253"/>
                  </a:cubicBezTo>
                  <a:cubicBezTo>
                    <a:pt x="49076" y="17684"/>
                    <a:pt x="48491" y="18177"/>
                    <a:pt x="47937" y="18701"/>
                  </a:cubicBezTo>
                  <a:cubicBezTo>
                    <a:pt x="47813" y="18824"/>
                    <a:pt x="47752" y="18855"/>
                    <a:pt x="47690" y="18855"/>
                  </a:cubicBezTo>
                  <a:cubicBezTo>
                    <a:pt x="47598" y="18855"/>
                    <a:pt x="47567" y="18793"/>
                    <a:pt x="47474" y="18639"/>
                  </a:cubicBezTo>
                  <a:lnTo>
                    <a:pt x="47413" y="18516"/>
                  </a:lnTo>
                  <a:cubicBezTo>
                    <a:pt x="47320" y="18424"/>
                    <a:pt x="47351" y="18362"/>
                    <a:pt x="47444" y="18300"/>
                  </a:cubicBezTo>
                  <a:cubicBezTo>
                    <a:pt x="47937" y="17746"/>
                    <a:pt x="48522" y="17284"/>
                    <a:pt x="49107" y="16852"/>
                  </a:cubicBezTo>
                  <a:cubicBezTo>
                    <a:pt x="49816" y="16329"/>
                    <a:pt x="50586" y="15867"/>
                    <a:pt x="51387" y="15497"/>
                  </a:cubicBezTo>
                  <a:cubicBezTo>
                    <a:pt x="52034" y="15189"/>
                    <a:pt x="52712" y="14942"/>
                    <a:pt x="53389" y="14758"/>
                  </a:cubicBezTo>
                  <a:cubicBezTo>
                    <a:pt x="54006" y="14573"/>
                    <a:pt x="54653" y="14419"/>
                    <a:pt x="55330" y="14357"/>
                  </a:cubicBezTo>
                  <a:lnTo>
                    <a:pt x="55484" y="14357"/>
                  </a:lnTo>
                  <a:lnTo>
                    <a:pt x="55484" y="11985"/>
                  </a:lnTo>
                  <a:cubicBezTo>
                    <a:pt x="55053" y="11985"/>
                    <a:pt x="54622" y="12016"/>
                    <a:pt x="54190" y="12077"/>
                  </a:cubicBezTo>
                  <a:cubicBezTo>
                    <a:pt x="53636" y="12170"/>
                    <a:pt x="53081" y="12231"/>
                    <a:pt x="52558" y="12416"/>
                  </a:cubicBezTo>
                  <a:cubicBezTo>
                    <a:pt x="52157" y="12509"/>
                    <a:pt x="51787" y="12601"/>
                    <a:pt x="51418" y="12755"/>
                  </a:cubicBezTo>
                  <a:cubicBezTo>
                    <a:pt x="50586" y="13094"/>
                    <a:pt x="49754" y="13433"/>
                    <a:pt x="49015" y="13926"/>
                  </a:cubicBezTo>
                  <a:cubicBezTo>
                    <a:pt x="48799" y="14049"/>
                    <a:pt x="48584" y="14172"/>
                    <a:pt x="48368" y="14295"/>
                  </a:cubicBezTo>
                  <a:cubicBezTo>
                    <a:pt x="47721" y="14819"/>
                    <a:pt x="47012" y="15281"/>
                    <a:pt x="46427" y="15897"/>
                  </a:cubicBezTo>
                  <a:cubicBezTo>
                    <a:pt x="46365" y="15959"/>
                    <a:pt x="46304" y="16051"/>
                    <a:pt x="46211" y="16051"/>
                  </a:cubicBezTo>
                  <a:cubicBezTo>
                    <a:pt x="46088" y="15774"/>
                    <a:pt x="46088" y="15774"/>
                    <a:pt x="46242" y="15651"/>
                  </a:cubicBezTo>
                  <a:cubicBezTo>
                    <a:pt x="46889" y="14973"/>
                    <a:pt x="47629" y="14419"/>
                    <a:pt x="48399" y="13895"/>
                  </a:cubicBezTo>
                  <a:cubicBezTo>
                    <a:pt x="49076" y="13464"/>
                    <a:pt x="49723" y="13063"/>
                    <a:pt x="50401" y="12601"/>
                  </a:cubicBezTo>
                  <a:cubicBezTo>
                    <a:pt x="50709" y="12416"/>
                    <a:pt x="51048" y="12201"/>
                    <a:pt x="51387" y="12016"/>
                  </a:cubicBezTo>
                  <a:cubicBezTo>
                    <a:pt x="51479" y="11954"/>
                    <a:pt x="51603" y="11862"/>
                    <a:pt x="51664" y="11739"/>
                  </a:cubicBezTo>
                  <a:cubicBezTo>
                    <a:pt x="51664" y="11708"/>
                    <a:pt x="51695" y="11677"/>
                    <a:pt x="51726" y="11677"/>
                  </a:cubicBezTo>
                  <a:cubicBezTo>
                    <a:pt x="51757" y="11677"/>
                    <a:pt x="51787" y="11677"/>
                    <a:pt x="51787" y="11708"/>
                  </a:cubicBezTo>
                  <a:lnTo>
                    <a:pt x="51849" y="11708"/>
                  </a:lnTo>
                  <a:cubicBezTo>
                    <a:pt x="51911" y="11708"/>
                    <a:pt x="51972" y="11677"/>
                    <a:pt x="52003" y="11646"/>
                  </a:cubicBezTo>
                  <a:cubicBezTo>
                    <a:pt x="52404" y="11461"/>
                    <a:pt x="52804" y="11276"/>
                    <a:pt x="53205" y="11092"/>
                  </a:cubicBezTo>
                  <a:cubicBezTo>
                    <a:pt x="53235" y="11061"/>
                    <a:pt x="53266" y="11030"/>
                    <a:pt x="53328" y="11030"/>
                  </a:cubicBezTo>
                  <a:lnTo>
                    <a:pt x="53359" y="11030"/>
                  </a:lnTo>
                  <a:cubicBezTo>
                    <a:pt x="53420" y="11092"/>
                    <a:pt x="53451" y="11092"/>
                    <a:pt x="53482" y="11092"/>
                  </a:cubicBezTo>
                  <a:cubicBezTo>
                    <a:pt x="53574" y="11092"/>
                    <a:pt x="53636" y="11030"/>
                    <a:pt x="53698" y="10968"/>
                  </a:cubicBezTo>
                  <a:cubicBezTo>
                    <a:pt x="53790" y="10907"/>
                    <a:pt x="53852" y="10814"/>
                    <a:pt x="53975" y="10783"/>
                  </a:cubicBezTo>
                  <a:cubicBezTo>
                    <a:pt x="54344" y="10691"/>
                    <a:pt x="54714" y="10568"/>
                    <a:pt x="55084" y="10475"/>
                  </a:cubicBezTo>
                  <a:cubicBezTo>
                    <a:pt x="55115" y="10568"/>
                    <a:pt x="55115" y="10629"/>
                    <a:pt x="55145" y="10660"/>
                  </a:cubicBezTo>
                  <a:cubicBezTo>
                    <a:pt x="55176" y="10722"/>
                    <a:pt x="55238" y="10783"/>
                    <a:pt x="55299" y="10845"/>
                  </a:cubicBezTo>
                  <a:cubicBezTo>
                    <a:pt x="55361" y="10814"/>
                    <a:pt x="55423" y="10783"/>
                    <a:pt x="55484" y="10753"/>
                  </a:cubicBezTo>
                  <a:lnTo>
                    <a:pt x="55484" y="9089"/>
                  </a:lnTo>
                  <a:cubicBezTo>
                    <a:pt x="55423" y="9120"/>
                    <a:pt x="55361" y="9151"/>
                    <a:pt x="55330" y="9182"/>
                  </a:cubicBezTo>
                  <a:cubicBezTo>
                    <a:pt x="54899" y="9428"/>
                    <a:pt x="54529" y="9736"/>
                    <a:pt x="54098" y="9952"/>
                  </a:cubicBezTo>
                  <a:cubicBezTo>
                    <a:pt x="53543" y="10229"/>
                    <a:pt x="52989" y="10537"/>
                    <a:pt x="52434" y="10783"/>
                  </a:cubicBezTo>
                  <a:cubicBezTo>
                    <a:pt x="51387" y="11276"/>
                    <a:pt x="50340" y="11769"/>
                    <a:pt x="49261" y="12231"/>
                  </a:cubicBezTo>
                  <a:cubicBezTo>
                    <a:pt x="47967" y="12848"/>
                    <a:pt x="46704" y="13525"/>
                    <a:pt x="45564" y="14419"/>
                  </a:cubicBezTo>
                  <a:cubicBezTo>
                    <a:pt x="45564" y="14419"/>
                    <a:pt x="45534" y="14450"/>
                    <a:pt x="45534" y="14450"/>
                  </a:cubicBezTo>
                  <a:cubicBezTo>
                    <a:pt x="45534" y="14450"/>
                    <a:pt x="45503" y="14419"/>
                    <a:pt x="45503" y="14388"/>
                  </a:cubicBezTo>
                  <a:lnTo>
                    <a:pt x="45564" y="14295"/>
                  </a:lnTo>
                  <a:cubicBezTo>
                    <a:pt x="45842" y="14080"/>
                    <a:pt x="46088" y="13833"/>
                    <a:pt x="46335" y="13649"/>
                  </a:cubicBezTo>
                  <a:cubicBezTo>
                    <a:pt x="46766" y="13279"/>
                    <a:pt x="47197" y="12940"/>
                    <a:pt x="47598" y="12509"/>
                  </a:cubicBezTo>
                  <a:cubicBezTo>
                    <a:pt x="48183" y="11954"/>
                    <a:pt x="48799" y="11430"/>
                    <a:pt x="49446" y="10968"/>
                  </a:cubicBezTo>
                  <a:cubicBezTo>
                    <a:pt x="51264" y="9705"/>
                    <a:pt x="53235" y="8843"/>
                    <a:pt x="55392" y="8319"/>
                  </a:cubicBezTo>
                  <a:cubicBezTo>
                    <a:pt x="55423" y="8288"/>
                    <a:pt x="55454" y="8288"/>
                    <a:pt x="55484" y="8288"/>
                  </a:cubicBezTo>
                  <a:lnTo>
                    <a:pt x="55484" y="6902"/>
                  </a:lnTo>
                  <a:cubicBezTo>
                    <a:pt x="54837" y="7025"/>
                    <a:pt x="54221" y="7210"/>
                    <a:pt x="53605" y="7426"/>
                  </a:cubicBezTo>
                  <a:cubicBezTo>
                    <a:pt x="53328" y="7518"/>
                    <a:pt x="53020" y="7610"/>
                    <a:pt x="52742" y="7672"/>
                  </a:cubicBezTo>
                  <a:cubicBezTo>
                    <a:pt x="51911" y="7888"/>
                    <a:pt x="51141" y="8196"/>
                    <a:pt x="50340" y="8504"/>
                  </a:cubicBezTo>
                  <a:cubicBezTo>
                    <a:pt x="50247" y="8565"/>
                    <a:pt x="50155" y="8627"/>
                    <a:pt x="50031" y="8627"/>
                  </a:cubicBezTo>
                  <a:lnTo>
                    <a:pt x="50001" y="8627"/>
                  </a:lnTo>
                  <a:lnTo>
                    <a:pt x="49939" y="8565"/>
                  </a:lnTo>
                  <a:cubicBezTo>
                    <a:pt x="50001" y="8257"/>
                    <a:pt x="49908" y="7949"/>
                    <a:pt x="49723" y="7672"/>
                  </a:cubicBezTo>
                  <a:cubicBezTo>
                    <a:pt x="49569" y="7395"/>
                    <a:pt x="49385" y="7117"/>
                    <a:pt x="49230" y="6840"/>
                  </a:cubicBezTo>
                  <a:cubicBezTo>
                    <a:pt x="49015" y="6470"/>
                    <a:pt x="48707" y="6224"/>
                    <a:pt x="48275" y="6162"/>
                  </a:cubicBezTo>
                  <a:cubicBezTo>
                    <a:pt x="48152" y="6132"/>
                    <a:pt x="48060" y="6101"/>
                    <a:pt x="47998" y="5978"/>
                  </a:cubicBezTo>
                  <a:cubicBezTo>
                    <a:pt x="47567" y="5207"/>
                    <a:pt x="47105" y="4468"/>
                    <a:pt x="46674" y="3698"/>
                  </a:cubicBezTo>
                  <a:lnTo>
                    <a:pt x="35337" y="3698"/>
                  </a:lnTo>
                  <a:cubicBezTo>
                    <a:pt x="34628" y="3852"/>
                    <a:pt x="33981" y="4160"/>
                    <a:pt x="33426" y="4684"/>
                  </a:cubicBezTo>
                  <a:cubicBezTo>
                    <a:pt x="33365" y="4560"/>
                    <a:pt x="33303" y="4468"/>
                    <a:pt x="33272" y="4376"/>
                  </a:cubicBezTo>
                  <a:cubicBezTo>
                    <a:pt x="33149" y="4160"/>
                    <a:pt x="33057" y="3913"/>
                    <a:pt x="32964" y="3698"/>
                  </a:cubicBezTo>
                  <a:lnTo>
                    <a:pt x="32225" y="3698"/>
                  </a:lnTo>
                  <a:cubicBezTo>
                    <a:pt x="32287" y="3790"/>
                    <a:pt x="32317" y="3883"/>
                    <a:pt x="32379" y="3975"/>
                  </a:cubicBezTo>
                  <a:cubicBezTo>
                    <a:pt x="32379" y="4037"/>
                    <a:pt x="32441" y="4098"/>
                    <a:pt x="32379" y="4160"/>
                  </a:cubicBezTo>
                  <a:cubicBezTo>
                    <a:pt x="32194" y="4006"/>
                    <a:pt x="32009" y="3852"/>
                    <a:pt x="31855" y="3698"/>
                  </a:cubicBezTo>
                  <a:lnTo>
                    <a:pt x="31424" y="3698"/>
                  </a:lnTo>
                  <a:cubicBezTo>
                    <a:pt x="31855" y="4037"/>
                    <a:pt x="32256" y="4376"/>
                    <a:pt x="32626" y="4776"/>
                  </a:cubicBezTo>
                  <a:cubicBezTo>
                    <a:pt x="32718" y="4869"/>
                    <a:pt x="32810" y="4930"/>
                    <a:pt x="32841" y="5053"/>
                  </a:cubicBezTo>
                  <a:cubicBezTo>
                    <a:pt x="32903" y="5177"/>
                    <a:pt x="32934" y="5269"/>
                    <a:pt x="32872" y="5392"/>
                  </a:cubicBezTo>
                  <a:cubicBezTo>
                    <a:pt x="32749" y="5546"/>
                    <a:pt x="32687" y="5731"/>
                    <a:pt x="32595" y="5916"/>
                  </a:cubicBezTo>
                  <a:cubicBezTo>
                    <a:pt x="31825" y="5115"/>
                    <a:pt x="31024" y="4345"/>
                    <a:pt x="30099" y="3698"/>
                  </a:cubicBezTo>
                  <a:lnTo>
                    <a:pt x="29606" y="3698"/>
                  </a:lnTo>
                  <a:cubicBezTo>
                    <a:pt x="29699" y="3759"/>
                    <a:pt x="29791" y="3821"/>
                    <a:pt x="29884" y="3883"/>
                  </a:cubicBezTo>
                  <a:cubicBezTo>
                    <a:pt x="30808" y="4530"/>
                    <a:pt x="31640" y="5269"/>
                    <a:pt x="32441" y="6101"/>
                  </a:cubicBezTo>
                  <a:cubicBezTo>
                    <a:pt x="32533" y="6193"/>
                    <a:pt x="32595" y="6286"/>
                    <a:pt x="32564" y="6440"/>
                  </a:cubicBezTo>
                  <a:cubicBezTo>
                    <a:pt x="32564" y="6594"/>
                    <a:pt x="32626" y="6748"/>
                    <a:pt x="32718" y="6902"/>
                  </a:cubicBezTo>
                  <a:cubicBezTo>
                    <a:pt x="32749" y="7025"/>
                    <a:pt x="32810" y="7117"/>
                    <a:pt x="32810" y="7271"/>
                  </a:cubicBezTo>
                  <a:cubicBezTo>
                    <a:pt x="32687" y="7302"/>
                    <a:pt x="32564" y="7333"/>
                    <a:pt x="32471" y="7426"/>
                  </a:cubicBezTo>
                  <a:cubicBezTo>
                    <a:pt x="32287" y="7610"/>
                    <a:pt x="32071" y="7703"/>
                    <a:pt x="31855" y="7764"/>
                  </a:cubicBezTo>
                  <a:cubicBezTo>
                    <a:pt x="31763" y="7795"/>
                    <a:pt x="31670" y="7857"/>
                    <a:pt x="31609" y="7918"/>
                  </a:cubicBezTo>
                  <a:cubicBezTo>
                    <a:pt x="31054" y="8288"/>
                    <a:pt x="30469" y="8596"/>
                    <a:pt x="29976" y="9058"/>
                  </a:cubicBezTo>
                  <a:lnTo>
                    <a:pt x="29914" y="9058"/>
                  </a:lnTo>
                  <a:cubicBezTo>
                    <a:pt x="29945" y="8935"/>
                    <a:pt x="29976" y="8781"/>
                    <a:pt x="29822" y="8689"/>
                  </a:cubicBezTo>
                  <a:cubicBezTo>
                    <a:pt x="29791" y="8812"/>
                    <a:pt x="29760" y="8873"/>
                    <a:pt x="29699" y="8935"/>
                  </a:cubicBezTo>
                  <a:cubicBezTo>
                    <a:pt x="29699" y="8935"/>
                    <a:pt x="29699" y="8904"/>
                    <a:pt x="29668" y="8904"/>
                  </a:cubicBezTo>
                  <a:cubicBezTo>
                    <a:pt x="29545" y="8750"/>
                    <a:pt x="29452" y="8627"/>
                    <a:pt x="29298" y="8504"/>
                  </a:cubicBezTo>
                  <a:cubicBezTo>
                    <a:pt x="28097" y="7395"/>
                    <a:pt x="26803" y="6409"/>
                    <a:pt x="25417" y="5577"/>
                  </a:cubicBezTo>
                  <a:lnTo>
                    <a:pt x="25324" y="5515"/>
                  </a:lnTo>
                  <a:lnTo>
                    <a:pt x="25263" y="5454"/>
                  </a:lnTo>
                  <a:lnTo>
                    <a:pt x="25324" y="5423"/>
                  </a:lnTo>
                  <a:cubicBezTo>
                    <a:pt x="25386" y="5423"/>
                    <a:pt x="25447" y="5392"/>
                    <a:pt x="25509" y="5331"/>
                  </a:cubicBezTo>
                  <a:cubicBezTo>
                    <a:pt x="25663" y="5207"/>
                    <a:pt x="25848" y="5084"/>
                    <a:pt x="26033" y="4961"/>
                  </a:cubicBezTo>
                  <a:cubicBezTo>
                    <a:pt x="26187" y="5177"/>
                    <a:pt x="26402" y="5300"/>
                    <a:pt x="26587" y="5423"/>
                  </a:cubicBezTo>
                  <a:cubicBezTo>
                    <a:pt x="27850" y="6255"/>
                    <a:pt x="29021" y="7179"/>
                    <a:pt x="30130" y="8196"/>
                  </a:cubicBezTo>
                  <a:cubicBezTo>
                    <a:pt x="30223" y="8288"/>
                    <a:pt x="30346" y="8381"/>
                    <a:pt x="30469" y="8442"/>
                  </a:cubicBezTo>
                  <a:cubicBezTo>
                    <a:pt x="30500" y="8442"/>
                    <a:pt x="30500" y="8473"/>
                    <a:pt x="30531" y="8473"/>
                  </a:cubicBezTo>
                  <a:cubicBezTo>
                    <a:pt x="30561" y="8473"/>
                    <a:pt x="30623" y="8442"/>
                    <a:pt x="30654" y="8411"/>
                  </a:cubicBezTo>
                  <a:cubicBezTo>
                    <a:pt x="30715" y="8350"/>
                    <a:pt x="30746" y="8257"/>
                    <a:pt x="30715" y="8165"/>
                  </a:cubicBezTo>
                  <a:cubicBezTo>
                    <a:pt x="30685" y="8165"/>
                    <a:pt x="30685" y="8134"/>
                    <a:pt x="30654" y="8134"/>
                  </a:cubicBezTo>
                  <a:cubicBezTo>
                    <a:pt x="30623" y="8134"/>
                    <a:pt x="30592" y="8165"/>
                    <a:pt x="30561" y="8165"/>
                  </a:cubicBezTo>
                  <a:cubicBezTo>
                    <a:pt x="30561" y="8196"/>
                    <a:pt x="30561" y="8257"/>
                    <a:pt x="30531" y="8257"/>
                  </a:cubicBezTo>
                  <a:lnTo>
                    <a:pt x="30500" y="8257"/>
                  </a:lnTo>
                  <a:cubicBezTo>
                    <a:pt x="30192" y="7918"/>
                    <a:pt x="29853" y="7580"/>
                    <a:pt x="29514" y="7302"/>
                  </a:cubicBezTo>
                  <a:cubicBezTo>
                    <a:pt x="28497" y="6409"/>
                    <a:pt x="27450" y="5608"/>
                    <a:pt x="26279" y="4930"/>
                  </a:cubicBezTo>
                  <a:lnTo>
                    <a:pt x="26248" y="4869"/>
                  </a:lnTo>
                  <a:cubicBezTo>
                    <a:pt x="26218" y="4838"/>
                    <a:pt x="26187" y="4807"/>
                    <a:pt x="26248" y="4807"/>
                  </a:cubicBezTo>
                  <a:cubicBezTo>
                    <a:pt x="26341" y="4776"/>
                    <a:pt x="26402" y="4745"/>
                    <a:pt x="26464" y="4684"/>
                  </a:cubicBezTo>
                  <a:cubicBezTo>
                    <a:pt x="26618" y="4560"/>
                    <a:pt x="26803" y="4468"/>
                    <a:pt x="26988" y="4345"/>
                  </a:cubicBezTo>
                  <a:cubicBezTo>
                    <a:pt x="27049" y="4499"/>
                    <a:pt x="27203" y="4591"/>
                    <a:pt x="27327" y="4653"/>
                  </a:cubicBezTo>
                  <a:cubicBezTo>
                    <a:pt x="28621" y="5515"/>
                    <a:pt x="29853" y="6501"/>
                    <a:pt x="30993" y="7580"/>
                  </a:cubicBezTo>
                  <a:cubicBezTo>
                    <a:pt x="31085" y="7672"/>
                    <a:pt x="31208" y="7764"/>
                    <a:pt x="31332" y="7826"/>
                  </a:cubicBezTo>
                  <a:cubicBezTo>
                    <a:pt x="31332" y="7857"/>
                    <a:pt x="31362" y="7857"/>
                    <a:pt x="31393" y="7857"/>
                  </a:cubicBezTo>
                  <a:cubicBezTo>
                    <a:pt x="31424" y="7857"/>
                    <a:pt x="31455" y="7826"/>
                    <a:pt x="31486" y="7795"/>
                  </a:cubicBezTo>
                  <a:cubicBezTo>
                    <a:pt x="31578" y="7734"/>
                    <a:pt x="31578" y="7641"/>
                    <a:pt x="31547" y="7518"/>
                  </a:cubicBezTo>
                  <a:lnTo>
                    <a:pt x="31455" y="7518"/>
                  </a:lnTo>
                  <a:cubicBezTo>
                    <a:pt x="31424" y="7580"/>
                    <a:pt x="31455" y="7641"/>
                    <a:pt x="31362" y="7672"/>
                  </a:cubicBezTo>
                  <a:cubicBezTo>
                    <a:pt x="31085" y="7364"/>
                    <a:pt x="30777" y="7056"/>
                    <a:pt x="30469" y="6779"/>
                  </a:cubicBezTo>
                  <a:cubicBezTo>
                    <a:pt x="29452" y="5854"/>
                    <a:pt x="28405" y="4992"/>
                    <a:pt x="27203" y="4283"/>
                  </a:cubicBezTo>
                  <a:cubicBezTo>
                    <a:pt x="27173" y="4252"/>
                    <a:pt x="27173" y="4191"/>
                    <a:pt x="27203" y="4191"/>
                  </a:cubicBezTo>
                  <a:cubicBezTo>
                    <a:pt x="27327" y="4160"/>
                    <a:pt x="27388" y="4098"/>
                    <a:pt x="27481" y="4037"/>
                  </a:cubicBezTo>
                  <a:cubicBezTo>
                    <a:pt x="27635" y="3944"/>
                    <a:pt x="27789" y="3852"/>
                    <a:pt x="27943" y="3729"/>
                  </a:cubicBezTo>
                  <a:cubicBezTo>
                    <a:pt x="28004" y="3913"/>
                    <a:pt x="28158" y="3975"/>
                    <a:pt x="28282" y="4068"/>
                  </a:cubicBezTo>
                  <a:cubicBezTo>
                    <a:pt x="28528" y="4222"/>
                    <a:pt x="28775" y="4376"/>
                    <a:pt x="29021" y="4560"/>
                  </a:cubicBezTo>
                  <a:cubicBezTo>
                    <a:pt x="30038" y="5269"/>
                    <a:pt x="30962" y="6070"/>
                    <a:pt x="31794" y="6963"/>
                  </a:cubicBezTo>
                  <a:cubicBezTo>
                    <a:pt x="31948" y="7087"/>
                    <a:pt x="32071" y="7210"/>
                    <a:pt x="32225" y="7302"/>
                  </a:cubicBezTo>
                  <a:cubicBezTo>
                    <a:pt x="32256" y="7333"/>
                    <a:pt x="32287" y="7333"/>
                    <a:pt x="32287" y="7333"/>
                  </a:cubicBezTo>
                  <a:cubicBezTo>
                    <a:pt x="32348" y="7333"/>
                    <a:pt x="32379" y="7302"/>
                    <a:pt x="32410" y="7271"/>
                  </a:cubicBezTo>
                  <a:cubicBezTo>
                    <a:pt x="32502" y="7210"/>
                    <a:pt x="32533" y="7117"/>
                    <a:pt x="32471" y="6994"/>
                  </a:cubicBezTo>
                  <a:lnTo>
                    <a:pt x="32471" y="6994"/>
                  </a:lnTo>
                  <a:lnTo>
                    <a:pt x="32379" y="7025"/>
                  </a:lnTo>
                  <a:cubicBezTo>
                    <a:pt x="32348" y="7056"/>
                    <a:pt x="32348" y="7117"/>
                    <a:pt x="32317" y="7179"/>
                  </a:cubicBezTo>
                  <a:cubicBezTo>
                    <a:pt x="31085" y="5824"/>
                    <a:pt x="29760" y="4653"/>
                    <a:pt x="28220" y="3698"/>
                  </a:cubicBezTo>
                  <a:close/>
                  <a:moveTo>
                    <a:pt x="77573" y="35737"/>
                  </a:moveTo>
                  <a:cubicBezTo>
                    <a:pt x="77635" y="35799"/>
                    <a:pt x="77696" y="35860"/>
                    <a:pt x="77789" y="35922"/>
                  </a:cubicBezTo>
                  <a:cubicBezTo>
                    <a:pt x="77819" y="35953"/>
                    <a:pt x="77850" y="35953"/>
                    <a:pt x="77881" y="35953"/>
                  </a:cubicBezTo>
                  <a:lnTo>
                    <a:pt x="77943" y="35953"/>
                  </a:lnTo>
                  <a:cubicBezTo>
                    <a:pt x="78035" y="35891"/>
                    <a:pt x="78127" y="35830"/>
                    <a:pt x="78220" y="35768"/>
                  </a:cubicBezTo>
                  <a:cubicBezTo>
                    <a:pt x="78220" y="35768"/>
                    <a:pt x="78220" y="35737"/>
                    <a:pt x="78220" y="35737"/>
                  </a:cubicBezTo>
                  <a:close/>
                  <a:moveTo>
                    <a:pt x="56655" y="35737"/>
                  </a:moveTo>
                  <a:cubicBezTo>
                    <a:pt x="56717" y="35860"/>
                    <a:pt x="56778" y="35984"/>
                    <a:pt x="56871" y="36107"/>
                  </a:cubicBezTo>
                  <a:lnTo>
                    <a:pt x="56932" y="36107"/>
                  </a:lnTo>
                  <a:cubicBezTo>
                    <a:pt x="56932" y="36107"/>
                    <a:pt x="56963" y="36107"/>
                    <a:pt x="56963" y="36076"/>
                  </a:cubicBezTo>
                  <a:cubicBezTo>
                    <a:pt x="57055" y="35984"/>
                    <a:pt x="57086" y="35860"/>
                    <a:pt x="57055" y="35768"/>
                  </a:cubicBezTo>
                  <a:cubicBezTo>
                    <a:pt x="57055" y="35737"/>
                    <a:pt x="57055" y="35737"/>
                    <a:pt x="57055" y="35737"/>
                  </a:cubicBezTo>
                  <a:close/>
                  <a:moveTo>
                    <a:pt x="6224" y="35830"/>
                  </a:moveTo>
                  <a:lnTo>
                    <a:pt x="6224" y="35830"/>
                  </a:lnTo>
                  <a:cubicBezTo>
                    <a:pt x="6070" y="36107"/>
                    <a:pt x="5885" y="36292"/>
                    <a:pt x="5823" y="36538"/>
                  </a:cubicBezTo>
                  <a:cubicBezTo>
                    <a:pt x="5731" y="36754"/>
                    <a:pt x="5669" y="37000"/>
                    <a:pt x="5577" y="37278"/>
                  </a:cubicBezTo>
                  <a:cubicBezTo>
                    <a:pt x="5485" y="36723"/>
                    <a:pt x="5700" y="36230"/>
                    <a:pt x="6224" y="35830"/>
                  </a:cubicBezTo>
                  <a:close/>
                  <a:moveTo>
                    <a:pt x="79976" y="37616"/>
                  </a:moveTo>
                  <a:lnTo>
                    <a:pt x="79976" y="37678"/>
                  </a:lnTo>
                  <a:cubicBezTo>
                    <a:pt x="79976" y="37771"/>
                    <a:pt x="79914" y="37801"/>
                    <a:pt x="79853" y="37832"/>
                  </a:cubicBezTo>
                  <a:cubicBezTo>
                    <a:pt x="79267" y="38171"/>
                    <a:pt x="78682" y="38541"/>
                    <a:pt x="78097" y="38910"/>
                  </a:cubicBezTo>
                  <a:lnTo>
                    <a:pt x="78035" y="38941"/>
                  </a:lnTo>
                  <a:lnTo>
                    <a:pt x="77912" y="38910"/>
                  </a:lnTo>
                  <a:lnTo>
                    <a:pt x="77943" y="38849"/>
                  </a:lnTo>
                  <a:cubicBezTo>
                    <a:pt x="78004" y="38818"/>
                    <a:pt x="78066" y="38756"/>
                    <a:pt x="78127" y="38726"/>
                  </a:cubicBezTo>
                  <a:cubicBezTo>
                    <a:pt x="78651" y="38387"/>
                    <a:pt x="79206" y="38048"/>
                    <a:pt x="79729" y="37709"/>
                  </a:cubicBezTo>
                  <a:cubicBezTo>
                    <a:pt x="79791" y="37678"/>
                    <a:pt x="79822" y="37647"/>
                    <a:pt x="79883" y="37616"/>
                  </a:cubicBezTo>
                  <a:close/>
                  <a:moveTo>
                    <a:pt x="85306" y="39064"/>
                  </a:moveTo>
                  <a:lnTo>
                    <a:pt x="85336" y="39157"/>
                  </a:lnTo>
                  <a:cubicBezTo>
                    <a:pt x="85275" y="39157"/>
                    <a:pt x="85275" y="39126"/>
                    <a:pt x="85244" y="39095"/>
                  </a:cubicBezTo>
                  <a:lnTo>
                    <a:pt x="85306" y="39064"/>
                  </a:lnTo>
                  <a:close/>
                  <a:moveTo>
                    <a:pt x="5269" y="40605"/>
                  </a:moveTo>
                  <a:lnTo>
                    <a:pt x="5300" y="40666"/>
                  </a:lnTo>
                  <a:lnTo>
                    <a:pt x="5269" y="40697"/>
                  </a:lnTo>
                  <a:lnTo>
                    <a:pt x="5238" y="40636"/>
                  </a:lnTo>
                  <a:lnTo>
                    <a:pt x="5269" y="40605"/>
                  </a:lnTo>
                  <a:close/>
                  <a:moveTo>
                    <a:pt x="84597" y="40328"/>
                  </a:moveTo>
                  <a:cubicBezTo>
                    <a:pt x="84597" y="40512"/>
                    <a:pt x="84535" y="40697"/>
                    <a:pt x="84505" y="40851"/>
                  </a:cubicBezTo>
                  <a:cubicBezTo>
                    <a:pt x="84350" y="40820"/>
                    <a:pt x="84289" y="40728"/>
                    <a:pt x="84166" y="40636"/>
                  </a:cubicBezTo>
                  <a:cubicBezTo>
                    <a:pt x="84104" y="40574"/>
                    <a:pt x="84135" y="40482"/>
                    <a:pt x="84227" y="40451"/>
                  </a:cubicBezTo>
                  <a:cubicBezTo>
                    <a:pt x="84350" y="40420"/>
                    <a:pt x="84474" y="40389"/>
                    <a:pt x="84597" y="40328"/>
                  </a:cubicBezTo>
                  <a:close/>
                  <a:moveTo>
                    <a:pt x="5361" y="40820"/>
                  </a:moveTo>
                  <a:lnTo>
                    <a:pt x="5392" y="40851"/>
                  </a:lnTo>
                  <a:lnTo>
                    <a:pt x="5392" y="40944"/>
                  </a:lnTo>
                  <a:lnTo>
                    <a:pt x="5331" y="40882"/>
                  </a:lnTo>
                  <a:lnTo>
                    <a:pt x="5361" y="40820"/>
                  </a:lnTo>
                  <a:close/>
                  <a:moveTo>
                    <a:pt x="5392" y="40974"/>
                  </a:moveTo>
                  <a:lnTo>
                    <a:pt x="5454" y="41005"/>
                  </a:lnTo>
                  <a:lnTo>
                    <a:pt x="5423" y="41067"/>
                  </a:lnTo>
                  <a:lnTo>
                    <a:pt x="5392" y="41036"/>
                  </a:lnTo>
                  <a:lnTo>
                    <a:pt x="5392" y="40974"/>
                  </a:lnTo>
                  <a:close/>
                  <a:moveTo>
                    <a:pt x="9151" y="41960"/>
                  </a:moveTo>
                  <a:cubicBezTo>
                    <a:pt x="9366" y="41991"/>
                    <a:pt x="9489" y="42022"/>
                    <a:pt x="9613" y="42053"/>
                  </a:cubicBezTo>
                  <a:cubicBezTo>
                    <a:pt x="9582" y="42053"/>
                    <a:pt x="9520" y="42084"/>
                    <a:pt x="9489" y="42084"/>
                  </a:cubicBezTo>
                  <a:cubicBezTo>
                    <a:pt x="9397" y="42084"/>
                    <a:pt x="9274" y="42022"/>
                    <a:pt x="9151" y="41960"/>
                  </a:cubicBezTo>
                  <a:close/>
                  <a:moveTo>
                    <a:pt x="3236" y="38263"/>
                  </a:moveTo>
                  <a:lnTo>
                    <a:pt x="3236" y="38263"/>
                  </a:lnTo>
                  <a:cubicBezTo>
                    <a:pt x="3513" y="38448"/>
                    <a:pt x="3821" y="38510"/>
                    <a:pt x="4129" y="38572"/>
                  </a:cubicBezTo>
                  <a:cubicBezTo>
                    <a:pt x="4314" y="38572"/>
                    <a:pt x="4406" y="38633"/>
                    <a:pt x="4437" y="38849"/>
                  </a:cubicBezTo>
                  <a:cubicBezTo>
                    <a:pt x="4437" y="38910"/>
                    <a:pt x="4437" y="38972"/>
                    <a:pt x="4468" y="39034"/>
                  </a:cubicBezTo>
                  <a:cubicBezTo>
                    <a:pt x="4591" y="39650"/>
                    <a:pt x="4745" y="40266"/>
                    <a:pt x="4961" y="40851"/>
                  </a:cubicBezTo>
                  <a:cubicBezTo>
                    <a:pt x="5084" y="41190"/>
                    <a:pt x="5238" y="41529"/>
                    <a:pt x="5361" y="41868"/>
                  </a:cubicBezTo>
                  <a:cubicBezTo>
                    <a:pt x="5053" y="42053"/>
                    <a:pt x="4745" y="42238"/>
                    <a:pt x="4437" y="42422"/>
                  </a:cubicBezTo>
                  <a:cubicBezTo>
                    <a:pt x="4314" y="42330"/>
                    <a:pt x="4221" y="42176"/>
                    <a:pt x="4160" y="42053"/>
                  </a:cubicBezTo>
                  <a:cubicBezTo>
                    <a:pt x="4037" y="41775"/>
                    <a:pt x="3944" y="41498"/>
                    <a:pt x="3852" y="41221"/>
                  </a:cubicBezTo>
                  <a:cubicBezTo>
                    <a:pt x="3605" y="40574"/>
                    <a:pt x="3451" y="39896"/>
                    <a:pt x="3328" y="39218"/>
                  </a:cubicBezTo>
                  <a:cubicBezTo>
                    <a:pt x="3297" y="38910"/>
                    <a:pt x="3205" y="38602"/>
                    <a:pt x="3236" y="38263"/>
                  </a:cubicBezTo>
                  <a:close/>
                  <a:moveTo>
                    <a:pt x="9520" y="42915"/>
                  </a:moveTo>
                  <a:lnTo>
                    <a:pt x="9489" y="42946"/>
                  </a:lnTo>
                  <a:cubicBezTo>
                    <a:pt x="9459" y="42946"/>
                    <a:pt x="9397" y="42915"/>
                    <a:pt x="9366" y="42915"/>
                  </a:cubicBezTo>
                  <a:close/>
                  <a:moveTo>
                    <a:pt x="58288" y="35737"/>
                  </a:moveTo>
                  <a:cubicBezTo>
                    <a:pt x="58257" y="35830"/>
                    <a:pt x="58226" y="35922"/>
                    <a:pt x="58195" y="35984"/>
                  </a:cubicBezTo>
                  <a:cubicBezTo>
                    <a:pt x="58072" y="36230"/>
                    <a:pt x="57826" y="36384"/>
                    <a:pt x="57579" y="36384"/>
                  </a:cubicBezTo>
                  <a:cubicBezTo>
                    <a:pt x="57456" y="36384"/>
                    <a:pt x="57302" y="36323"/>
                    <a:pt x="57148" y="36230"/>
                  </a:cubicBezTo>
                  <a:cubicBezTo>
                    <a:pt x="57086" y="36199"/>
                    <a:pt x="57055" y="36076"/>
                    <a:pt x="56963" y="36076"/>
                  </a:cubicBezTo>
                  <a:cubicBezTo>
                    <a:pt x="56963" y="36107"/>
                    <a:pt x="56963" y="36107"/>
                    <a:pt x="56963" y="36107"/>
                  </a:cubicBezTo>
                  <a:lnTo>
                    <a:pt x="56932" y="36107"/>
                  </a:lnTo>
                  <a:cubicBezTo>
                    <a:pt x="56932" y="36169"/>
                    <a:pt x="56932" y="36292"/>
                    <a:pt x="56809" y="36292"/>
                  </a:cubicBezTo>
                  <a:cubicBezTo>
                    <a:pt x="56747" y="36292"/>
                    <a:pt x="56717" y="36323"/>
                    <a:pt x="56655" y="36323"/>
                  </a:cubicBezTo>
                  <a:cubicBezTo>
                    <a:pt x="56254" y="36415"/>
                    <a:pt x="55854" y="36507"/>
                    <a:pt x="55484" y="36631"/>
                  </a:cubicBezTo>
                  <a:lnTo>
                    <a:pt x="55484" y="36908"/>
                  </a:lnTo>
                  <a:cubicBezTo>
                    <a:pt x="55885" y="36754"/>
                    <a:pt x="56316" y="36661"/>
                    <a:pt x="56778" y="36569"/>
                  </a:cubicBezTo>
                  <a:cubicBezTo>
                    <a:pt x="56901" y="36538"/>
                    <a:pt x="57025" y="36477"/>
                    <a:pt x="57148" y="36477"/>
                  </a:cubicBezTo>
                  <a:lnTo>
                    <a:pt x="57210" y="36477"/>
                  </a:lnTo>
                  <a:cubicBezTo>
                    <a:pt x="57333" y="36507"/>
                    <a:pt x="57425" y="36507"/>
                    <a:pt x="57518" y="36507"/>
                  </a:cubicBezTo>
                  <a:lnTo>
                    <a:pt x="58195" y="36507"/>
                  </a:lnTo>
                  <a:cubicBezTo>
                    <a:pt x="58503" y="36507"/>
                    <a:pt x="58781" y="36477"/>
                    <a:pt x="59089" y="36446"/>
                  </a:cubicBezTo>
                  <a:cubicBezTo>
                    <a:pt x="59366" y="36384"/>
                    <a:pt x="59674" y="36384"/>
                    <a:pt x="59982" y="36353"/>
                  </a:cubicBezTo>
                  <a:lnTo>
                    <a:pt x="60044" y="36353"/>
                  </a:lnTo>
                  <a:cubicBezTo>
                    <a:pt x="60167" y="36353"/>
                    <a:pt x="60167" y="36384"/>
                    <a:pt x="60167" y="36507"/>
                  </a:cubicBezTo>
                  <a:cubicBezTo>
                    <a:pt x="60198" y="36939"/>
                    <a:pt x="60198" y="37339"/>
                    <a:pt x="60229" y="37740"/>
                  </a:cubicBezTo>
                  <a:cubicBezTo>
                    <a:pt x="60290" y="38356"/>
                    <a:pt x="60229" y="38941"/>
                    <a:pt x="60167" y="39527"/>
                  </a:cubicBezTo>
                  <a:cubicBezTo>
                    <a:pt x="60044" y="40358"/>
                    <a:pt x="59797" y="41159"/>
                    <a:pt x="59520" y="41960"/>
                  </a:cubicBezTo>
                  <a:cubicBezTo>
                    <a:pt x="59304" y="42546"/>
                    <a:pt x="59027" y="43100"/>
                    <a:pt x="58657" y="43624"/>
                  </a:cubicBezTo>
                  <a:cubicBezTo>
                    <a:pt x="58503" y="43870"/>
                    <a:pt x="58319" y="44086"/>
                    <a:pt x="58103" y="44271"/>
                  </a:cubicBezTo>
                  <a:cubicBezTo>
                    <a:pt x="57918" y="43994"/>
                    <a:pt x="57733" y="43716"/>
                    <a:pt x="57579" y="43439"/>
                  </a:cubicBezTo>
                  <a:cubicBezTo>
                    <a:pt x="57456" y="43316"/>
                    <a:pt x="57425" y="43162"/>
                    <a:pt x="57425" y="42977"/>
                  </a:cubicBezTo>
                  <a:cubicBezTo>
                    <a:pt x="57456" y="42546"/>
                    <a:pt x="57271" y="42145"/>
                    <a:pt x="56932" y="41868"/>
                  </a:cubicBezTo>
                  <a:cubicBezTo>
                    <a:pt x="56809" y="41775"/>
                    <a:pt x="56717" y="41652"/>
                    <a:pt x="56624" y="41529"/>
                  </a:cubicBezTo>
                  <a:cubicBezTo>
                    <a:pt x="56347" y="41098"/>
                    <a:pt x="56039" y="40697"/>
                    <a:pt x="55700" y="40297"/>
                  </a:cubicBezTo>
                  <a:cubicBezTo>
                    <a:pt x="55638" y="40204"/>
                    <a:pt x="55546" y="40112"/>
                    <a:pt x="55484" y="40019"/>
                  </a:cubicBezTo>
                  <a:lnTo>
                    <a:pt x="55484" y="40482"/>
                  </a:lnTo>
                  <a:cubicBezTo>
                    <a:pt x="55762" y="40851"/>
                    <a:pt x="56039" y="41221"/>
                    <a:pt x="56285" y="41591"/>
                  </a:cubicBezTo>
                  <a:cubicBezTo>
                    <a:pt x="56316" y="41652"/>
                    <a:pt x="56378" y="41714"/>
                    <a:pt x="56378" y="41775"/>
                  </a:cubicBezTo>
                  <a:cubicBezTo>
                    <a:pt x="56100" y="41683"/>
                    <a:pt x="55885" y="41621"/>
                    <a:pt x="55669" y="41621"/>
                  </a:cubicBezTo>
                  <a:cubicBezTo>
                    <a:pt x="55608" y="41621"/>
                    <a:pt x="55546" y="41621"/>
                    <a:pt x="55484" y="41652"/>
                  </a:cubicBezTo>
                  <a:lnTo>
                    <a:pt x="55484" y="41775"/>
                  </a:lnTo>
                  <a:cubicBezTo>
                    <a:pt x="55762" y="41775"/>
                    <a:pt x="55946" y="41899"/>
                    <a:pt x="56100" y="42114"/>
                  </a:cubicBezTo>
                  <a:cubicBezTo>
                    <a:pt x="56316" y="42392"/>
                    <a:pt x="56378" y="42700"/>
                    <a:pt x="56409" y="43100"/>
                  </a:cubicBezTo>
                  <a:cubicBezTo>
                    <a:pt x="56409" y="43285"/>
                    <a:pt x="56347" y="43531"/>
                    <a:pt x="56193" y="43778"/>
                  </a:cubicBezTo>
                  <a:cubicBezTo>
                    <a:pt x="56131" y="43901"/>
                    <a:pt x="56039" y="43994"/>
                    <a:pt x="55916" y="44024"/>
                  </a:cubicBezTo>
                  <a:cubicBezTo>
                    <a:pt x="55885" y="44055"/>
                    <a:pt x="55854" y="44055"/>
                    <a:pt x="55854" y="44055"/>
                  </a:cubicBezTo>
                  <a:cubicBezTo>
                    <a:pt x="55792" y="44055"/>
                    <a:pt x="55762" y="44024"/>
                    <a:pt x="55731" y="43932"/>
                  </a:cubicBezTo>
                  <a:cubicBezTo>
                    <a:pt x="55700" y="43840"/>
                    <a:pt x="55669" y="43747"/>
                    <a:pt x="55515" y="43716"/>
                  </a:cubicBezTo>
                  <a:lnTo>
                    <a:pt x="55484" y="43716"/>
                  </a:lnTo>
                  <a:lnTo>
                    <a:pt x="55484" y="44178"/>
                  </a:lnTo>
                  <a:cubicBezTo>
                    <a:pt x="55577" y="44209"/>
                    <a:pt x="55638" y="44209"/>
                    <a:pt x="55731" y="44209"/>
                  </a:cubicBezTo>
                  <a:cubicBezTo>
                    <a:pt x="56162" y="44209"/>
                    <a:pt x="56470" y="43963"/>
                    <a:pt x="56624" y="43501"/>
                  </a:cubicBezTo>
                  <a:cubicBezTo>
                    <a:pt x="56655" y="43316"/>
                    <a:pt x="56655" y="43131"/>
                    <a:pt x="56655" y="42946"/>
                  </a:cubicBezTo>
                  <a:cubicBezTo>
                    <a:pt x="56655" y="42915"/>
                    <a:pt x="56624" y="42823"/>
                    <a:pt x="56717" y="42792"/>
                  </a:cubicBezTo>
                  <a:cubicBezTo>
                    <a:pt x="56778" y="42884"/>
                    <a:pt x="56840" y="42977"/>
                    <a:pt x="56901" y="43039"/>
                  </a:cubicBezTo>
                  <a:cubicBezTo>
                    <a:pt x="57179" y="43501"/>
                    <a:pt x="57456" y="43932"/>
                    <a:pt x="57733" y="44394"/>
                  </a:cubicBezTo>
                  <a:cubicBezTo>
                    <a:pt x="57795" y="44456"/>
                    <a:pt x="57856" y="44548"/>
                    <a:pt x="57918" y="44641"/>
                  </a:cubicBezTo>
                  <a:cubicBezTo>
                    <a:pt x="57949" y="44671"/>
                    <a:pt x="57980" y="44671"/>
                    <a:pt x="58010" y="44671"/>
                  </a:cubicBezTo>
                  <a:cubicBezTo>
                    <a:pt x="58041" y="44671"/>
                    <a:pt x="58072" y="44671"/>
                    <a:pt x="58103" y="44641"/>
                  </a:cubicBezTo>
                  <a:cubicBezTo>
                    <a:pt x="58657" y="43994"/>
                    <a:pt x="59150" y="43347"/>
                    <a:pt x="59489" y="42546"/>
                  </a:cubicBezTo>
                  <a:cubicBezTo>
                    <a:pt x="59643" y="42145"/>
                    <a:pt x="59797" y="41714"/>
                    <a:pt x="59951" y="41283"/>
                  </a:cubicBezTo>
                  <a:cubicBezTo>
                    <a:pt x="60259" y="40235"/>
                    <a:pt x="60444" y="39157"/>
                    <a:pt x="60444" y="38048"/>
                  </a:cubicBezTo>
                  <a:cubicBezTo>
                    <a:pt x="60413" y="37462"/>
                    <a:pt x="60321" y="36877"/>
                    <a:pt x="60352" y="36292"/>
                  </a:cubicBezTo>
                  <a:lnTo>
                    <a:pt x="60352" y="36230"/>
                  </a:lnTo>
                  <a:cubicBezTo>
                    <a:pt x="60321" y="36138"/>
                    <a:pt x="60259" y="36107"/>
                    <a:pt x="60198" y="36076"/>
                  </a:cubicBezTo>
                  <a:lnTo>
                    <a:pt x="60167" y="36076"/>
                  </a:lnTo>
                  <a:cubicBezTo>
                    <a:pt x="60105" y="36076"/>
                    <a:pt x="60075" y="36107"/>
                    <a:pt x="60044" y="36107"/>
                  </a:cubicBezTo>
                  <a:cubicBezTo>
                    <a:pt x="59582" y="36138"/>
                    <a:pt x="59150" y="36199"/>
                    <a:pt x="58688" y="36230"/>
                  </a:cubicBezTo>
                  <a:cubicBezTo>
                    <a:pt x="58627" y="36230"/>
                    <a:pt x="58565" y="36261"/>
                    <a:pt x="58503" y="36261"/>
                  </a:cubicBezTo>
                  <a:lnTo>
                    <a:pt x="58411" y="36261"/>
                  </a:lnTo>
                  <a:cubicBezTo>
                    <a:pt x="58380" y="36261"/>
                    <a:pt x="58349" y="36261"/>
                    <a:pt x="58349" y="36230"/>
                  </a:cubicBezTo>
                  <a:cubicBezTo>
                    <a:pt x="58442" y="36076"/>
                    <a:pt x="58534" y="35922"/>
                    <a:pt x="58565" y="35737"/>
                  </a:cubicBezTo>
                  <a:close/>
                  <a:moveTo>
                    <a:pt x="1" y="35737"/>
                  </a:moveTo>
                  <a:cubicBezTo>
                    <a:pt x="93" y="36045"/>
                    <a:pt x="247" y="36323"/>
                    <a:pt x="463" y="36569"/>
                  </a:cubicBezTo>
                  <a:cubicBezTo>
                    <a:pt x="1048" y="37339"/>
                    <a:pt x="1757" y="37894"/>
                    <a:pt x="2712" y="38079"/>
                  </a:cubicBezTo>
                  <a:cubicBezTo>
                    <a:pt x="2958" y="38140"/>
                    <a:pt x="3051" y="38263"/>
                    <a:pt x="3082" y="38479"/>
                  </a:cubicBezTo>
                  <a:cubicBezTo>
                    <a:pt x="3205" y="39588"/>
                    <a:pt x="3451" y="40666"/>
                    <a:pt x="3790" y="41714"/>
                  </a:cubicBezTo>
                  <a:cubicBezTo>
                    <a:pt x="3821" y="41745"/>
                    <a:pt x="3852" y="41775"/>
                    <a:pt x="3821" y="41806"/>
                  </a:cubicBezTo>
                  <a:cubicBezTo>
                    <a:pt x="4098" y="42607"/>
                    <a:pt x="4499" y="43316"/>
                    <a:pt x="4961" y="43994"/>
                  </a:cubicBezTo>
                  <a:cubicBezTo>
                    <a:pt x="5146" y="44240"/>
                    <a:pt x="5392" y="44456"/>
                    <a:pt x="5639" y="44671"/>
                  </a:cubicBezTo>
                  <a:cubicBezTo>
                    <a:pt x="5823" y="44795"/>
                    <a:pt x="6008" y="44949"/>
                    <a:pt x="6193" y="45103"/>
                  </a:cubicBezTo>
                  <a:cubicBezTo>
                    <a:pt x="6378" y="45257"/>
                    <a:pt x="6624" y="45349"/>
                    <a:pt x="6871" y="45441"/>
                  </a:cubicBezTo>
                  <a:cubicBezTo>
                    <a:pt x="7179" y="45503"/>
                    <a:pt x="7487" y="45626"/>
                    <a:pt x="7795" y="45688"/>
                  </a:cubicBezTo>
                  <a:cubicBezTo>
                    <a:pt x="8011" y="45780"/>
                    <a:pt x="8257" y="45811"/>
                    <a:pt x="8504" y="45811"/>
                  </a:cubicBezTo>
                  <a:lnTo>
                    <a:pt x="8565" y="45811"/>
                  </a:lnTo>
                  <a:cubicBezTo>
                    <a:pt x="8904" y="45811"/>
                    <a:pt x="9212" y="45811"/>
                    <a:pt x="9551" y="45842"/>
                  </a:cubicBezTo>
                  <a:lnTo>
                    <a:pt x="9613" y="45842"/>
                  </a:lnTo>
                  <a:cubicBezTo>
                    <a:pt x="9767" y="45842"/>
                    <a:pt x="9921" y="45811"/>
                    <a:pt x="10075" y="45780"/>
                  </a:cubicBezTo>
                  <a:cubicBezTo>
                    <a:pt x="10383" y="45719"/>
                    <a:pt x="10691" y="45626"/>
                    <a:pt x="11030" y="45596"/>
                  </a:cubicBezTo>
                  <a:cubicBezTo>
                    <a:pt x="11307" y="45534"/>
                    <a:pt x="11554" y="45441"/>
                    <a:pt x="11831" y="45318"/>
                  </a:cubicBezTo>
                  <a:cubicBezTo>
                    <a:pt x="12108" y="45195"/>
                    <a:pt x="12385" y="45041"/>
                    <a:pt x="12693" y="44918"/>
                  </a:cubicBezTo>
                  <a:cubicBezTo>
                    <a:pt x="13001" y="44764"/>
                    <a:pt x="13279" y="44579"/>
                    <a:pt x="13494" y="44363"/>
                  </a:cubicBezTo>
                  <a:cubicBezTo>
                    <a:pt x="13987" y="43870"/>
                    <a:pt x="14480" y="43408"/>
                    <a:pt x="14850" y="42823"/>
                  </a:cubicBezTo>
                  <a:cubicBezTo>
                    <a:pt x="14911" y="42761"/>
                    <a:pt x="14942" y="42761"/>
                    <a:pt x="15004" y="42761"/>
                  </a:cubicBezTo>
                  <a:lnTo>
                    <a:pt x="15096" y="42761"/>
                  </a:lnTo>
                  <a:cubicBezTo>
                    <a:pt x="15189" y="42792"/>
                    <a:pt x="15312" y="42823"/>
                    <a:pt x="15435" y="42823"/>
                  </a:cubicBezTo>
                  <a:cubicBezTo>
                    <a:pt x="15528" y="42823"/>
                    <a:pt x="15620" y="42792"/>
                    <a:pt x="15712" y="42792"/>
                  </a:cubicBezTo>
                  <a:cubicBezTo>
                    <a:pt x="15774" y="42761"/>
                    <a:pt x="15836" y="42761"/>
                    <a:pt x="15897" y="42761"/>
                  </a:cubicBezTo>
                  <a:cubicBezTo>
                    <a:pt x="16021" y="42761"/>
                    <a:pt x="16113" y="42761"/>
                    <a:pt x="16236" y="42792"/>
                  </a:cubicBezTo>
                  <a:cubicBezTo>
                    <a:pt x="16637" y="42884"/>
                    <a:pt x="17037" y="42977"/>
                    <a:pt x="17438" y="43100"/>
                  </a:cubicBezTo>
                  <a:cubicBezTo>
                    <a:pt x="17653" y="43162"/>
                    <a:pt x="17869" y="43162"/>
                    <a:pt x="18085" y="43193"/>
                  </a:cubicBezTo>
                  <a:cubicBezTo>
                    <a:pt x="18547" y="43223"/>
                    <a:pt x="19009" y="43223"/>
                    <a:pt x="19471" y="43254"/>
                  </a:cubicBezTo>
                  <a:cubicBezTo>
                    <a:pt x="19563" y="43254"/>
                    <a:pt x="19656" y="43285"/>
                    <a:pt x="19748" y="43316"/>
                  </a:cubicBezTo>
                  <a:cubicBezTo>
                    <a:pt x="20364" y="43685"/>
                    <a:pt x="21073" y="43870"/>
                    <a:pt x="21781" y="44055"/>
                  </a:cubicBezTo>
                  <a:cubicBezTo>
                    <a:pt x="22767" y="44363"/>
                    <a:pt x="23753" y="44641"/>
                    <a:pt x="24739" y="44918"/>
                  </a:cubicBezTo>
                  <a:cubicBezTo>
                    <a:pt x="24893" y="44949"/>
                    <a:pt x="25047" y="45010"/>
                    <a:pt x="25232" y="45041"/>
                  </a:cubicBezTo>
                  <a:lnTo>
                    <a:pt x="25232" y="37678"/>
                  </a:lnTo>
                  <a:cubicBezTo>
                    <a:pt x="25170" y="37771"/>
                    <a:pt x="25078" y="37801"/>
                    <a:pt x="24985" y="37863"/>
                  </a:cubicBezTo>
                  <a:cubicBezTo>
                    <a:pt x="24770" y="37986"/>
                    <a:pt x="24616" y="38202"/>
                    <a:pt x="24523" y="38448"/>
                  </a:cubicBezTo>
                  <a:cubicBezTo>
                    <a:pt x="24431" y="38633"/>
                    <a:pt x="24369" y="38818"/>
                    <a:pt x="24308" y="39034"/>
                  </a:cubicBezTo>
                  <a:cubicBezTo>
                    <a:pt x="24277" y="39280"/>
                    <a:pt x="24246" y="39527"/>
                    <a:pt x="24215" y="39804"/>
                  </a:cubicBezTo>
                  <a:cubicBezTo>
                    <a:pt x="24154" y="39465"/>
                    <a:pt x="24092" y="39157"/>
                    <a:pt x="24246" y="38880"/>
                  </a:cubicBezTo>
                  <a:cubicBezTo>
                    <a:pt x="24215" y="38479"/>
                    <a:pt x="24308" y="38109"/>
                    <a:pt x="24646" y="37863"/>
                  </a:cubicBezTo>
                  <a:lnTo>
                    <a:pt x="24523" y="37771"/>
                  </a:lnTo>
                  <a:cubicBezTo>
                    <a:pt x="24431" y="37801"/>
                    <a:pt x="24338" y="37832"/>
                    <a:pt x="24246" y="37863"/>
                  </a:cubicBezTo>
                  <a:lnTo>
                    <a:pt x="24184" y="37863"/>
                  </a:lnTo>
                  <a:cubicBezTo>
                    <a:pt x="24154" y="37863"/>
                    <a:pt x="24092" y="37832"/>
                    <a:pt x="24061" y="37801"/>
                  </a:cubicBezTo>
                  <a:cubicBezTo>
                    <a:pt x="24030" y="37709"/>
                    <a:pt x="24000" y="37647"/>
                    <a:pt x="24000" y="37586"/>
                  </a:cubicBezTo>
                  <a:cubicBezTo>
                    <a:pt x="24030" y="37462"/>
                    <a:pt x="24030" y="37370"/>
                    <a:pt x="24061" y="37278"/>
                  </a:cubicBezTo>
                  <a:cubicBezTo>
                    <a:pt x="24184" y="36754"/>
                    <a:pt x="24308" y="36261"/>
                    <a:pt x="24462" y="35737"/>
                  </a:cubicBezTo>
                  <a:lnTo>
                    <a:pt x="24030" y="35737"/>
                  </a:lnTo>
                  <a:cubicBezTo>
                    <a:pt x="23784" y="36754"/>
                    <a:pt x="23507" y="37740"/>
                    <a:pt x="23168" y="38726"/>
                  </a:cubicBezTo>
                  <a:cubicBezTo>
                    <a:pt x="23106" y="39064"/>
                    <a:pt x="23045" y="39403"/>
                    <a:pt x="22983" y="39742"/>
                  </a:cubicBezTo>
                  <a:cubicBezTo>
                    <a:pt x="22921" y="39403"/>
                    <a:pt x="22952" y="39064"/>
                    <a:pt x="23045" y="38726"/>
                  </a:cubicBezTo>
                  <a:cubicBezTo>
                    <a:pt x="23106" y="38387"/>
                    <a:pt x="23199" y="38048"/>
                    <a:pt x="23291" y="37709"/>
                  </a:cubicBezTo>
                  <a:cubicBezTo>
                    <a:pt x="23507" y="37062"/>
                    <a:pt x="23691" y="36415"/>
                    <a:pt x="23876" y="35737"/>
                  </a:cubicBezTo>
                  <a:lnTo>
                    <a:pt x="10198" y="35737"/>
                  </a:lnTo>
                  <a:cubicBezTo>
                    <a:pt x="10136" y="35799"/>
                    <a:pt x="10075" y="35799"/>
                    <a:pt x="9982" y="35799"/>
                  </a:cubicBezTo>
                  <a:cubicBezTo>
                    <a:pt x="9582" y="35830"/>
                    <a:pt x="9181" y="35830"/>
                    <a:pt x="8781" y="35860"/>
                  </a:cubicBezTo>
                  <a:cubicBezTo>
                    <a:pt x="8688" y="35860"/>
                    <a:pt x="8596" y="35891"/>
                    <a:pt x="8504" y="35891"/>
                  </a:cubicBezTo>
                  <a:cubicBezTo>
                    <a:pt x="8442" y="35891"/>
                    <a:pt x="8380" y="35860"/>
                    <a:pt x="8319" y="35799"/>
                  </a:cubicBezTo>
                  <a:cubicBezTo>
                    <a:pt x="8288" y="35799"/>
                    <a:pt x="8288" y="35768"/>
                    <a:pt x="8288" y="35737"/>
                  </a:cubicBezTo>
                  <a:lnTo>
                    <a:pt x="7579" y="35737"/>
                  </a:lnTo>
                  <a:cubicBezTo>
                    <a:pt x="7549" y="35768"/>
                    <a:pt x="7549" y="35799"/>
                    <a:pt x="7549" y="35799"/>
                  </a:cubicBezTo>
                  <a:lnTo>
                    <a:pt x="7518" y="35860"/>
                  </a:lnTo>
                  <a:lnTo>
                    <a:pt x="7456" y="35799"/>
                  </a:lnTo>
                  <a:lnTo>
                    <a:pt x="7456" y="35737"/>
                  </a:lnTo>
                  <a:close/>
                  <a:moveTo>
                    <a:pt x="82348" y="42792"/>
                  </a:moveTo>
                  <a:cubicBezTo>
                    <a:pt x="82379" y="42792"/>
                    <a:pt x="82410" y="42792"/>
                    <a:pt x="82471" y="42823"/>
                  </a:cubicBezTo>
                  <a:cubicBezTo>
                    <a:pt x="82533" y="42854"/>
                    <a:pt x="82594" y="42884"/>
                    <a:pt x="82625" y="42946"/>
                  </a:cubicBezTo>
                  <a:cubicBezTo>
                    <a:pt x="82564" y="43100"/>
                    <a:pt x="82440" y="43162"/>
                    <a:pt x="82348" y="43254"/>
                  </a:cubicBezTo>
                  <a:cubicBezTo>
                    <a:pt x="81639" y="43809"/>
                    <a:pt x="80931" y="44363"/>
                    <a:pt x="80253" y="44918"/>
                  </a:cubicBezTo>
                  <a:cubicBezTo>
                    <a:pt x="80099" y="45041"/>
                    <a:pt x="79976" y="45103"/>
                    <a:pt x="79822" y="45164"/>
                  </a:cubicBezTo>
                  <a:cubicBezTo>
                    <a:pt x="79206" y="45380"/>
                    <a:pt x="78620" y="45596"/>
                    <a:pt x="78004" y="45811"/>
                  </a:cubicBezTo>
                  <a:cubicBezTo>
                    <a:pt x="77943" y="45842"/>
                    <a:pt x="77881" y="45873"/>
                    <a:pt x="77789" y="45904"/>
                  </a:cubicBezTo>
                  <a:lnTo>
                    <a:pt x="77758" y="45904"/>
                  </a:lnTo>
                  <a:cubicBezTo>
                    <a:pt x="77727" y="45904"/>
                    <a:pt x="77696" y="45873"/>
                    <a:pt x="77696" y="45842"/>
                  </a:cubicBezTo>
                  <a:cubicBezTo>
                    <a:pt x="77665" y="45780"/>
                    <a:pt x="77665" y="45719"/>
                    <a:pt x="77696" y="45688"/>
                  </a:cubicBezTo>
                  <a:cubicBezTo>
                    <a:pt x="77758" y="45657"/>
                    <a:pt x="77819" y="45626"/>
                    <a:pt x="77881" y="45596"/>
                  </a:cubicBezTo>
                  <a:cubicBezTo>
                    <a:pt x="78374" y="45411"/>
                    <a:pt x="78867" y="45226"/>
                    <a:pt x="79360" y="45010"/>
                  </a:cubicBezTo>
                  <a:cubicBezTo>
                    <a:pt x="79514" y="44949"/>
                    <a:pt x="79668" y="44887"/>
                    <a:pt x="79822" y="44825"/>
                  </a:cubicBezTo>
                  <a:lnTo>
                    <a:pt x="79853" y="44733"/>
                  </a:lnTo>
                  <a:lnTo>
                    <a:pt x="79853" y="44733"/>
                  </a:lnTo>
                  <a:cubicBezTo>
                    <a:pt x="79791" y="44764"/>
                    <a:pt x="79729" y="44764"/>
                    <a:pt x="79668" y="44764"/>
                  </a:cubicBezTo>
                  <a:cubicBezTo>
                    <a:pt x="79514" y="44825"/>
                    <a:pt x="79391" y="44887"/>
                    <a:pt x="79237" y="44918"/>
                  </a:cubicBezTo>
                  <a:cubicBezTo>
                    <a:pt x="79144" y="44979"/>
                    <a:pt x="78990" y="45041"/>
                    <a:pt x="78867" y="45072"/>
                  </a:cubicBezTo>
                  <a:cubicBezTo>
                    <a:pt x="78744" y="45133"/>
                    <a:pt x="78620" y="45195"/>
                    <a:pt x="78466" y="45226"/>
                  </a:cubicBezTo>
                  <a:cubicBezTo>
                    <a:pt x="78436" y="45257"/>
                    <a:pt x="78374" y="45287"/>
                    <a:pt x="78343" y="45287"/>
                  </a:cubicBezTo>
                  <a:cubicBezTo>
                    <a:pt x="78158" y="45349"/>
                    <a:pt x="77973" y="45503"/>
                    <a:pt x="77789" y="45503"/>
                  </a:cubicBezTo>
                  <a:cubicBezTo>
                    <a:pt x="77758" y="45503"/>
                    <a:pt x="77727" y="45472"/>
                    <a:pt x="77696" y="45472"/>
                  </a:cubicBezTo>
                  <a:cubicBezTo>
                    <a:pt x="77635" y="45472"/>
                    <a:pt x="77789" y="45349"/>
                    <a:pt x="78312" y="45164"/>
                  </a:cubicBezTo>
                  <a:lnTo>
                    <a:pt x="78405" y="45133"/>
                  </a:lnTo>
                  <a:cubicBezTo>
                    <a:pt x="78528" y="45072"/>
                    <a:pt x="78651" y="45010"/>
                    <a:pt x="78805" y="45010"/>
                  </a:cubicBezTo>
                  <a:cubicBezTo>
                    <a:pt x="78928" y="44918"/>
                    <a:pt x="79052" y="44856"/>
                    <a:pt x="79175" y="44856"/>
                  </a:cubicBezTo>
                  <a:cubicBezTo>
                    <a:pt x="79360" y="44764"/>
                    <a:pt x="79514" y="44702"/>
                    <a:pt x="79699" y="44641"/>
                  </a:cubicBezTo>
                  <a:lnTo>
                    <a:pt x="79760" y="44641"/>
                  </a:lnTo>
                  <a:cubicBezTo>
                    <a:pt x="79791" y="44641"/>
                    <a:pt x="79822" y="44671"/>
                    <a:pt x="79853" y="44733"/>
                  </a:cubicBezTo>
                  <a:lnTo>
                    <a:pt x="79945" y="44764"/>
                  </a:lnTo>
                  <a:cubicBezTo>
                    <a:pt x="80068" y="44641"/>
                    <a:pt x="80192" y="44548"/>
                    <a:pt x="80315" y="44425"/>
                  </a:cubicBezTo>
                  <a:cubicBezTo>
                    <a:pt x="80931" y="43901"/>
                    <a:pt x="81547" y="43408"/>
                    <a:pt x="82163" y="42884"/>
                  </a:cubicBezTo>
                  <a:cubicBezTo>
                    <a:pt x="82225" y="42823"/>
                    <a:pt x="82286" y="42792"/>
                    <a:pt x="82348" y="42792"/>
                  </a:cubicBezTo>
                  <a:close/>
                  <a:moveTo>
                    <a:pt x="55484" y="44671"/>
                  </a:moveTo>
                  <a:lnTo>
                    <a:pt x="55484" y="45164"/>
                  </a:lnTo>
                  <a:lnTo>
                    <a:pt x="55546" y="45380"/>
                  </a:lnTo>
                  <a:cubicBezTo>
                    <a:pt x="55546" y="45441"/>
                    <a:pt x="55577" y="45503"/>
                    <a:pt x="55608" y="45565"/>
                  </a:cubicBezTo>
                  <a:cubicBezTo>
                    <a:pt x="55608" y="45626"/>
                    <a:pt x="55577" y="45657"/>
                    <a:pt x="55515" y="45688"/>
                  </a:cubicBezTo>
                  <a:lnTo>
                    <a:pt x="55484" y="45688"/>
                  </a:lnTo>
                  <a:lnTo>
                    <a:pt x="55484" y="46581"/>
                  </a:lnTo>
                  <a:cubicBezTo>
                    <a:pt x="55669" y="46551"/>
                    <a:pt x="55854" y="46489"/>
                    <a:pt x="56039" y="46458"/>
                  </a:cubicBezTo>
                  <a:cubicBezTo>
                    <a:pt x="55946" y="46058"/>
                    <a:pt x="55792" y="45688"/>
                    <a:pt x="55700" y="45318"/>
                  </a:cubicBezTo>
                  <a:cubicBezTo>
                    <a:pt x="55638" y="45103"/>
                    <a:pt x="55546" y="44887"/>
                    <a:pt x="55484" y="44671"/>
                  </a:cubicBezTo>
                  <a:close/>
                  <a:moveTo>
                    <a:pt x="84905" y="46088"/>
                  </a:moveTo>
                  <a:lnTo>
                    <a:pt x="84905" y="46181"/>
                  </a:lnTo>
                  <a:cubicBezTo>
                    <a:pt x="84874" y="46335"/>
                    <a:pt x="83919" y="47783"/>
                    <a:pt x="83704" y="48029"/>
                  </a:cubicBezTo>
                  <a:cubicBezTo>
                    <a:pt x="83673" y="47998"/>
                    <a:pt x="83611" y="47968"/>
                    <a:pt x="83550" y="47906"/>
                  </a:cubicBezTo>
                  <a:cubicBezTo>
                    <a:pt x="83488" y="47844"/>
                    <a:pt x="83365" y="47814"/>
                    <a:pt x="83395" y="47690"/>
                  </a:cubicBezTo>
                  <a:cubicBezTo>
                    <a:pt x="83426" y="47598"/>
                    <a:pt x="83488" y="47567"/>
                    <a:pt x="83550" y="47567"/>
                  </a:cubicBezTo>
                  <a:lnTo>
                    <a:pt x="83704" y="47567"/>
                  </a:lnTo>
                  <a:cubicBezTo>
                    <a:pt x="83858" y="47567"/>
                    <a:pt x="83950" y="47506"/>
                    <a:pt x="84012" y="47382"/>
                  </a:cubicBezTo>
                  <a:cubicBezTo>
                    <a:pt x="84227" y="47043"/>
                    <a:pt x="84443" y="46705"/>
                    <a:pt x="84689" y="46366"/>
                  </a:cubicBezTo>
                  <a:cubicBezTo>
                    <a:pt x="84751" y="46273"/>
                    <a:pt x="84782" y="46150"/>
                    <a:pt x="84905" y="46088"/>
                  </a:cubicBezTo>
                  <a:close/>
                  <a:moveTo>
                    <a:pt x="78959" y="48122"/>
                  </a:moveTo>
                  <a:lnTo>
                    <a:pt x="79021" y="48153"/>
                  </a:lnTo>
                  <a:lnTo>
                    <a:pt x="78928" y="48183"/>
                  </a:lnTo>
                  <a:lnTo>
                    <a:pt x="78867" y="48153"/>
                  </a:lnTo>
                  <a:lnTo>
                    <a:pt x="78959" y="48122"/>
                  </a:lnTo>
                  <a:close/>
                  <a:moveTo>
                    <a:pt x="78651" y="48214"/>
                  </a:moveTo>
                  <a:lnTo>
                    <a:pt x="78713" y="48245"/>
                  </a:lnTo>
                  <a:lnTo>
                    <a:pt x="78682" y="48245"/>
                  </a:lnTo>
                  <a:cubicBezTo>
                    <a:pt x="78620" y="48276"/>
                    <a:pt x="78590" y="48276"/>
                    <a:pt x="78528" y="48276"/>
                  </a:cubicBezTo>
                  <a:lnTo>
                    <a:pt x="78405" y="48337"/>
                  </a:lnTo>
                  <a:lnTo>
                    <a:pt x="78374" y="48307"/>
                  </a:lnTo>
                  <a:lnTo>
                    <a:pt x="78374" y="48276"/>
                  </a:lnTo>
                  <a:lnTo>
                    <a:pt x="78528" y="48276"/>
                  </a:lnTo>
                  <a:cubicBezTo>
                    <a:pt x="78559" y="48245"/>
                    <a:pt x="78590" y="48214"/>
                    <a:pt x="78651" y="48214"/>
                  </a:cubicBezTo>
                  <a:close/>
                  <a:moveTo>
                    <a:pt x="78097" y="48368"/>
                  </a:moveTo>
                  <a:lnTo>
                    <a:pt x="78189" y="48399"/>
                  </a:lnTo>
                  <a:lnTo>
                    <a:pt x="78035" y="48399"/>
                  </a:lnTo>
                  <a:lnTo>
                    <a:pt x="78097" y="48368"/>
                  </a:lnTo>
                  <a:close/>
                  <a:moveTo>
                    <a:pt x="77819" y="48430"/>
                  </a:moveTo>
                  <a:lnTo>
                    <a:pt x="77850" y="48461"/>
                  </a:lnTo>
                  <a:lnTo>
                    <a:pt x="77819" y="48491"/>
                  </a:lnTo>
                  <a:lnTo>
                    <a:pt x="77696" y="48491"/>
                  </a:lnTo>
                  <a:lnTo>
                    <a:pt x="77696" y="48522"/>
                  </a:lnTo>
                  <a:lnTo>
                    <a:pt x="77665" y="48522"/>
                  </a:lnTo>
                  <a:cubicBezTo>
                    <a:pt x="77635" y="48553"/>
                    <a:pt x="77604" y="48553"/>
                    <a:pt x="77573" y="48553"/>
                  </a:cubicBezTo>
                  <a:lnTo>
                    <a:pt x="77511" y="48522"/>
                  </a:lnTo>
                  <a:lnTo>
                    <a:pt x="77665" y="48522"/>
                  </a:lnTo>
                  <a:cubicBezTo>
                    <a:pt x="77665" y="48491"/>
                    <a:pt x="77665" y="48491"/>
                    <a:pt x="77696" y="48491"/>
                  </a:cubicBezTo>
                  <a:lnTo>
                    <a:pt x="77819" y="48430"/>
                  </a:lnTo>
                  <a:close/>
                  <a:moveTo>
                    <a:pt x="77265" y="48584"/>
                  </a:moveTo>
                  <a:lnTo>
                    <a:pt x="77326" y="48615"/>
                  </a:lnTo>
                  <a:lnTo>
                    <a:pt x="77265" y="48645"/>
                  </a:lnTo>
                  <a:lnTo>
                    <a:pt x="77203" y="48615"/>
                  </a:lnTo>
                  <a:lnTo>
                    <a:pt x="77265" y="48584"/>
                  </a:lnTo>
                  <a:close/>
                  <a:moveTo>
                    <a:pt x="79298" y="48214"/>
                  </a:moveTo>
                  <a:cubicBezTo>
                    <a:pt x="79391" y="48214"/>
                    <a:pt x="79391" y="48276"/>
                    <a:pt x="79421" y="48337"/>
                  </a:cubicBezTo>
                  <a:cubicBezTo>
                    <a:pt x="79452" y="48430"/>
                    <a:pt x="79452" y="48491"/>
                    <a:pt x="79329" y="48491"/>
                  </a:cubicBezTo>
                  <a:cubicBezTo>
                    <a:pt x="78620" y="48707"/>
                    <a:pt x="77881" y="48923"/>
                    <a:pt x="77172" y="49108"/>
                  </a:cubicBezTo>
                  <a:lnTo>
                    <a:pt x="77142" y="49108"/>
                  </a:lnTo>
                  <a:cubicBezTo>
                    <a:pt x="77080" y="49108"/>
                    <a:pt x="77049" y="49046"/>
                    <a:pt x="77018" y="48923"/>
                  </a:cubicBezTo>
                  <a:cubicBezTo>
                    <a:pt x="77049" y="48892"/>
                    <a:pt x="77080" y="48830"/>
                    <a:pt x="77172" y="48799"/>
                  </a:cubicBezTo>
                  <a:cubicBezTo>
                    <a:pt x="77850" y="48615"/>
                    <a:pt x="78559" y="48430"/>
                    <a:pt x="79267" y="48245"/>
                  </a:cubicBezTo>
                  <a:cubicBezTo>
                    <a:pt x="79267" y="48214"/>
                    <a:pt x="79298" y="48214"/>
                    <a:pt x="79298" y="48214"/>
                  </a:cubicBezTo>
                  <a:close/>
                  <a:moveTo>
                    <a:pt x="60506" y="51819"/>
                  </a:moveTo>
                  <a:lnTo>
                    <a:pt x="60537" y="51849"/>
                  </a:lnTo>
                  <a:lnTo>
                    <a:pt x="60506" y="51880"/>
                  </a:lnTo>
                  <a:lnTo>
                    <a:pt x="60352" y="51880"/>
                  </a:lnTo>
                  <a:lnTo>
                    <a:pt x="60290" y="51942"/>
                  </a:lnTo>
                  <a:lnTo>
                    <a:pt x="60198" y="51911"/>
                  </a:lnTo>
                  <a:lnTo>
                    <a:pt x="60259" y="51880"/>
                  </a:lnTo>
                  <a:lnTo>
                    <a:pt x="60352" y="51880"/>
                  </a:lnTo>
                  <a:cubicBezTo>
                    <a:pt x="60383" y="51819"/>
                    <a:pt x="60413" y="51819"/>
                    <a:pt x="60475" y="51819"/>
                  </a:cubicBezTo>
                  <a:close/>
                  <a:moveTo>
                    <a:pt x="81270" y="49724"/>
                  </a:moveTo>
                  <a:cubicBezTo>
                    <a:pt x="81609" y="49939"/>
                    <a:pt x="81578" y="50001"/>
                    <a:pt x="81301" y="50155"/>
                  </a:cubicBezTo>
                  <a:lnTo>
                    <a:pt x="81177" y="50247"/>
                  </a:lnTo>
                  <a:cubicBezTo>
                    <a:pt x="80407" y="50679"/>
                    <a:pt x="79637" y="51141"/>
                    <a:pt x="78836" y="51572"/>
                  </a:cubicBezTo>
                  <a:cubicBezTo>
                    <a:pt x="78620" y="51695"/>
                    <a:pt x="78405" y="51757"/>
                    <a:pt x="78158" y="51819"/>
                  </a:cubicBezTo>
                  <a:cubicBezTo>
                    <a:pt x="77635" y="51911"/>
                    <a:pt x="77080" y="52003"/>
                    <a:pt x="76526" y="52096"/>
                  </a:cubicBezTo>
                  <a:cubicBezTo>
                    <a:pt x="76433" y="52096"/>
                    <a:pt x="76310" y="52127"/>
                    <a:pt x="76187" y="52127"/>
                  </a:cubicBezTo>
                  <a:cubicBezTo>
                    <a:pt x="76156" y="52127"/>
                    <a:pt x="76125" y="52096"/>
                    <a:pt x="76125" y="52065"/>
                  </a:cubicBezTo>
                  <a:cubicBezTo>
                    <a:pt x="76094" y="51911"/>
                    <a:pt x="76125" y="51849"/>
                    <a:pt x="76248" y="51819"/>
                  </a:cubicBezTo>
                  <a:cubicBezTo>
                    <a:pt x="76926" y="51695"/>
                    <a:pt x="77604" y="51541"/>
                    <a:pt x="78251" y="51418"/>
                  </a:cubicBezTo>
                  <a:cubicBezTo>
                    <a:pt x="78343" y="51418"/>
                    <a:pt x="78405" y="51387"/>
                    <a:pt x="78466" y="51356"/>
                  </a:cubicBezTo>
                  <a:cubicBezTo>
                    <a:pt x="78744" y="51202"/>
                    <a:pt x="79052" y="51048"/>
                    <a:pt x="79298" y="50894"/>
                  </a:cubicBezTo>
                  <a:cubicBezTo>
                    <a:pt x="79976" y="50525"/>
                    <a:pt x="80623" y="50124"/>
                    <a:pt x="81270" y="49724"/>
                  </a:cubicBezTo>
                  <a:close/>
                  <a:moveTo>
                    <a:pt x="83180" y="52620"/>
                  </a:moveTo>
                  <a:lnTo>
                    <a:pt x="83149" y="52650"/>
                  </a:lnTo>
                  <a:cubicBezTo>
                    <a:pt x="83180" y="52743"/>
                    <a:pt x="83118" y="52804"/>
                    <a:pt x="83057" y="52866"/>
                  </a:cubicBezTo>
                  <a:cubicBezTo>
                    <a:pt x="82872" y="53082"/>
                    <a:pt x="82687" y="53328"/>
                    <a:pt x="82502" y="53575"/>
                  </a:cubicBezTo>
                  <a:cubicBezTo>
                    <a:pt x="82440" y="53636"/>
                    <a:pt x="82410" y="53729"/>
                    <a:pt x="82317" y="53729"/>
                  </a:cubicBezTo>
                  <a:cubicBezTo>
                    <a:pt x="82256" y="53883"/>
                    <a:pt x="82194" y="53975"/>
                    <a:pt x="82071" y="54037"/>
                  </a:cubicBezTo>
                  <a:cubicBezTo>
                    <a:pt x="82071" y="54098"/>
                    <a:pt x="82040" y="54129"/>
                    <a:pt x="82009" y="54129"/>
                  </a:cubicBezTo>
                  <a:cubicBezTo>
                    <a:pt x="82009" y="54160"/>
                    <a:pt x="81978" y="54191"/>
                    <a:pt x="81948" y="54191"/>
                  </a:cubicBezTo>
                  <a:lnTo>
                    <a:pt x="81917" y="54191"/>
                  </a:lnTo>
                  <a:cubicBezTo>
                    <a:pt x="81855" y="54314"/>
                    <a:pt x="81763" y="54468"/>
                    <a:pt x="81639" y="54530"/>
                  </a:cubicBezTo>
                  <a:cubicBezTo>
                    <a:pt x="81547" y="54437"/>
                    <a:pt x="81455" y="54345"/>
                    <a:pt x="81393" y="54222"/>
                  </a:cubicBezTo>
                  <a:lnTo>
                    <a:pt x="81393" y="54098"/>
                  </a:lnTo>
                  <a:lnTo>
                    <a:pt x="81485" y="54067"/>
                  </a:lnTo>
                  <a:cubicBezTo>
                    <a:pt x="81609" y="54067"/>
                    <a:pt x="81701" y="54098"/>
                    <a:pt x="81824" y="54129"/>
                  </a:cubicBezTo>
                  <a:cubicBezTo>
                    <a:pt x="81886" y="54129"/>
                    <a:pt x="81917" y="54129"/>
                    <a:pt x="81978" y="54098"/>
                  </a:cubicBezTo>
                  <a:cubicBezTo>
                    <a:pt x="81978" y="54067"/>
                    <a:pt x="82009" y="54037"/>
                    <a:pt x="82040" y="54037"/>
                  </a:cubicBezTo>
                  <a:lnTo>
                    <a:pt x="82071" y="54037"/>
                  </a:lnTo>
                  <a:cubicBezTo>
                    <a:pt x="82071" y="53883"/>
                    <a:pt x="82163" y="53790"/>
                    <a:pt x="82286" y="53729"/>
                  </a:cubicBezTo>
                  <a:cubicBezTo>
                    <a:pt x="82502" y="53328"/>
                    <a:pt x="82810" y="52989"/>
                    <a:pt x="83118" y="52650"/>
                  </a:cubicBezTo>
                  <a:lnTo>
                    <a:pt x="83149" y="52650"/>
                  </a:lnTo>
                  <a:cubicBezTo>
                    <a:pt x="83149" y="52620"/>
                    <a:pt x="83149" y="52620"/>
                    <a:pt x="83149" y="52620"/>
                  </a:cubicBezTo>
                  <a:close/>
                  <a:moveTo>
                    <a:pt x="77265" y="54406"/>
                  </a:moveTo>
                  <a:cubicBezTo>
                    <a:pt x="77357" y="54406"/>
                    <a:pt x="77388" y="54437"/>
                    <a:pt x="77388" y="54530"/>
                  </a:cubicBezTo>
                  <a:lnTo>
                    <a:pt x="77388" y="54714"/>
                  </a:lnTo>
                  <a:cubicBezTo>
                    <a:pt x="77326" y="54714"/>
                    <a:pt x="77296" y="54745"/>
                    <a:pt x="77265" y="54745"/>
                  </a:cubicBezTo>
                  <a:cubicBezTo>
                    <a:pt x="76772" y="54776"/>
                    <a:pt x="76279" y="54838"/>
                    <a:pt x="75786" y="54868"/>
                  </a:cubicBezTo>
                  <a:cubicBezTo>
                    <a:pt x="75540" y="54899"/>
                    <a:pt x="75293" y="54930"/>
                    <a:pt x="75047" y="54930"/>
                  </a:cubicBezTo>
                  <a:lnTo>
                    <a:pt x="75016" y="54930"/>
                  </a:lnTo>
                  <a:cubicBezTo>
                    <a:pt x="74954" y="54930"/>
                    <a:pt x="74924" y="54899"/>
                    <a:pt x="74924" y="54838"/>
                  </a:cubicBezTo>
                  <a:cubicBezTo>
                    <a:pt x="74893" y="54653"/>
                    <a:pt x="74924" y="54591"/>
                    <a:pt x="75108" y="54591"/>
                  </a:cubicBezTo>
                  <a:cubicBezTo>
                    <a:pt x="75632" y="54530"/>
                    <a:pt x="76156" y="54499"/>
                    <a:pt x="76680" y="54437"/>
                  </a:cubicBezTo>
                  <a:cubicBezTo>
                    <a:pt x="76864" y="54437"/>
                    <a:pt x="77080" y="54406"/>
                    <a:pt x="77265" y="54406"/>
                  </a:cubicBezTo>
                  <a:close/>
                  <a:moveTo>
                    <a:pt x="78990" y="56008"/>
                  </a:moveTo>
                  <a:cubicBezTo>
                    <a:pt x="79082" y="56008"/>
                    <a:pt x="79113" y="56070"/>
                    <a:pt x="79144" y="56132"/>
                  </a:cubicBezTo>
                  <a:cubicBezTo>
                    <a:pt x="79175" y="56193"/>
                    <a:pt x="79144" y="56255"/>
                    <a:pt x="79082" y="56286"/>
                  </a:cubicBezTo>
                  <a:cubicBezTo>
                    <a:pt x="78990" y="56316"/>
                    <a:pt x="78867" y="56378"/>
                    <a:pt x="78774" y="56440"/>
                  </a:cubicBezTo>
                  <a:cubicBezTo>
                    <a:pt x="78189" y="56655"/>
                    <a:pt x="77604" y="56871"/>
                    <a:pt x="77018" y="57087"/>
                  </a:cubicBezTo>
                  <a:cubicBezTo>
                    <a:pt x="76649" y="57210"/>
                    <a:pt x="76279" y="57395"/>
                    <a:pt x="75909" y="57487"/>
                  </a:cubicBezTo>
                  <a:cubicBezTo>
                    <a:pt x="75755" y="57518"/>
                    <a:pt x="75601" y="57518"/>
                    <a:pt x="75447" y="57518"/>
                  </a:cubicBezTo>
                  <a:cubicBezTo>
                    <a:pt x="75232" y="57518"/>
                    <a:pt x="74985" y="57487"/>
                    <a:pt x="74739" y="57487"/>
                  </a:cubicBezTo>
                  <a:lnTo>
                    <a:pt x="74739" y="57456"/>
                  </a:lnTo>
                  <a:lnTo>
                    <a:pt x="73630" y="57456"/>
                  </a:lnTo>
                  <a:cubicBezTo>
                    <a:pt x="73599" y="57456"/>
                    <a:pt x="73537" y="57456"/>
                    <a:pt x="73506" y="57395"/>
                  </a:cubicBezTo>
                  <a:cubicBezTo>
                    <a:pt x="73476" y="57241"/>
                    <a:pt x="73537" y="57117"/>
                    <a:pt x="73660" y="57117"/>
                  </a:cubicBezTo>
                  <a:lnTo>
                    <a:pt x="74030" y="57117"/>
                  </a:lnTo>
                  <a:cubicBezTo>
                    <a:pt x="74615" y="57087"/>
                    <a:pt x="75201" y="57087"/>
                    <a:pt x="75817" y="57087"/>
                  </a:cubicBezTo>
                  <a:lnTo>
                    <a:pt x="75940" y="57087"/>
                  </a:lnTo>
                  <a:cubicBezTo>
                    <a:pt x="76187" y="57087"/>
                    <a:pt x="76433" y="57025"/>
                    <a:pt x="76649" y="56933"/>
                  </a:cubicBezTo>
                  <a:cubicBezTo>
                    <a:pt x="77326" y="56655"/>
                    <a:pt x="78035" y="56378"/>
                    <a:pt x="78744" y="56101"/>
                  </a:cubicBezTo>
                  <a:cubicBezTo>
                    <a:pt x="78805" y="56070"/>
                    <a:pt x="78898" y="56039"/>
                    <a:pt x="78959" y="56008"/>
                  </a:cubicBezTo>
                  <a:close/>
                  <a:moveTo>
                    <a:pt x="63679" y="35737"/>
                  </a:moveTo>
                  <a:cubicBezTo>
                    <a:pt x="63771" y="36261"/>
                    <a:pt x="63802" y="36754"/>
                    <a:pt x="63802" y="37278"/>
                  </a:cubicBezTo>
                  <a:cubicBezTo>
                    <a:pt x="63802" y="37616"/>
                    <a:pt x="63802" y="37955"/>
                    <a:pt x="63833" y="38294"/>
                  </a:cubicBezTo>
                  <a:cubicBezTo>
                    <a:pt x="63833" y="38787"/>
                    <a:pt x="63833" y="39280"/>
                    <a:pt x="63771" y="39773"/>
                  </a:cubicBezTo>
                  <a:cubicBezTo>
                    <a:pt x="63710" y="40019"/>
                    <a:pt x="63710" y="40235"/>
                    <a:pt x="63679" y="40482"/>
                  </a:cubicBezTo>
                  <a:cubicBezTo>
                    <a:pt x="63617" y="41221"/>
                    <a:pt x="63494" y="41929"/>
                    <a:pt x="63278" y="42669"/>
                  </a:cubicBezTo>
                  <a:cubicBezTo>
                    <a:pt x="63032" y="43655"/>
                    <a:pt x="62724" y="44610"/>
                    <a:pt x="62293" y="45565"/>
                  </a:cubicBezTo>
                  <a:cubicBezTo>
                    <a:pt x="62015" y="46088"/>
                    <a:pt x="61769" y="46612"/>
                    <a:pt x="61430" y="47105"/>
                  </a:cubicBezTo>
                  <a:cubicBezTo>
                    <a:pt x="61214" y="47382"/>
                    <a:pt x="60999" y="47690"/>
                    <a:pt x="60814" y="47968"/>
                  </a:cubicBezTo>
                  <a:cubicBezTo>
                    <a:pt x="60598" y="48307"/>
                    <a:pt x="60290" y="48553"/>
                    <a:pt x="60044" y="48830"/>
                  </a:cubicBezTo>
                  <a:lnTo>
                    <a:pt x="59982" y="48861"/>
                  </a:lnTo>
                  <a:cubicBezTo>
                    <a:pt x="59736" y="48861"/>
                    <a:pt x="59612" y="49046"/>
                    <a:pt x="59489" y="49200"/>
                  </a:cubicBezTo>
                  <a:cubicBezTo>
                    <a:pt x="59243" y="49446"/>
                    <a:pt x="58966" y="49662"/>
                    <a:pt x="58657" y="49816"/>
                  </a:cubicBezTo>
                  <a:cubicBezTo>
                    <a:pt x="58319" y="50001"/>
                    <a:pt x="58010" y="50217"/>
                    <a:pt x="57672" y="50401"/>
                  </a:cubicBezTo>
                  <a:cubicBezTo>
                    <a:pt x="57518" y="50525"/>
                    <a:pt x="57333" y="50586"/>
                    <a:pt x="57148" y="50648"/>
                  </a:cubicBezTo>
                  <a:cubicBezTo>
                    <a:pt x="56717" y="50771"/>
                    <a:pt x="56285" y="50894"/>
                    <a:pt x="55854" y="50987"/>
                  </a:cubicBezTo>
                  <a:cubicBezTo>
                    <a:pt x="55762" y="51018"/>
                    <a:pt x="55669" y="51048"/>
                    <a:pt x="55546" y="51048"/>
                  </a:cubicBezTo>
                  <a:lnTo>
                    <a:pt x="55484" y="51048"/>
                  </a:lnTo>
                  <a:lnTo>
                    <a:pt x="55484" y="58380"/>
                  </a:lnTo>
                  <a:cubicBezTo>
                    <a:pt x="55608" y="58442"/>
                    <a:pt x="55762" y="58473"/>
                    <a:pt x="55916" y="58504"/>
                  </a:cubicBezTo>
                  <a:cubicBezTo>
                    <a:pt x="56532" y="58689"/>
                    <a:pt x="57117" y="58873"/>
                    <a:pt x="57764" y="58935"/>
                  </a:cubicBezTo>
                  <a:cubicBezTo>
                    <a:pt x="58103" y="58966"/>
                    <a:pt x="58473" y="59058"/>
                    <a:pt x="58811" y="59058"/>
                  </a:cubicBezTo>
                  <a:lnTo>
                    <a:pt x="59428" y="59058"/>
                  </a:lnTo>
                  <a:cubicBezTo>
                    <a:pt x="60044" y="59058"/>
                    <a:pt x="60691" y="59027"/>
                    <a:pt x="61338" y="58904"/>
                  </a:cubicBezTo>
                  <a:cubicBezTo>
                    <a:pt x="61430" y="58873"/>
                    <a:pt x="61492" y="58843"/>
                    <a:pt x="61584" y="58781"/>
                  </a:cubicBezTo>
                  <a:cubicBezTo>
                    <a:pt x="61707" y="58689"/>
                    <a:pt x="61831" y="58565"/>
                    <a:pt x="61923" y="58442"/>
                  </a:cubicBezTo>
                  <a:cubicBezTo>
                    <a:pt x="62015" y="58257"/>
                    <a:pt x="62139" y="58072"/>
                    <a:pt x="62262" y="57918"/>
                  </a:cubicBezTo>
                  <a:cubicBezTo>
                    <a:pt x="62508" y="57610"/>
                    <a:pt x="62601" y="57271"/>
                    <a:pt x="62570" y="56871"/>
                  </a:cubicBezTo>
                  <a:cubicBezTo>
                    <a:pt x="62570" y="56440"/>
                    <a:pt x="62601" y="56008"/>
                    <a:pt x="62601" y="55577"/>
                  </a:cubicBezTo>
                  <a:cubicBezTo>
                    <a:pt x="62601" y="55269"/>
                    <a:pt x="62601" y="54961"/>
                    <a:pt x="62447" y="54684"/>
                  </a:cubicBezTo>
                  <a:cubicBezTo>
                    <a:pt x="62416" y="54560"/>
                    <a:pt x="62385" y="54437"/>
                    <a:pt x="62354" y="54314"/>
                  </a:cubicBezTo>
                  <a:cubicBezTo>
                    <a:pt x="62262" y="53883"/>
                    <a:pt x="62139" y="53482"/>
                    <a:pt x="61954" y="53112"/>
                  </a:cubicBezTo>
                  <a:cubicBezTo>
                    <a:pt x="61861" y="52866"/>
                    <a:pt x="61831" y="52620"/>
                    <a:pt x="61831" y="52342"/>
                  </a:cubicBezTo>
                  <a:cubicBezTo>
                    <a:pt x="61831" y="52281"/>
                    <a:pt x="61861" y="52219"/>
                    <a:pt x="61923" y="52188"/>
                  </a:cubicBezTo>
                  <a:cubicBezTo>
                    <a:pt x="62293" y="52003"/>
                    <a:pt x="62570" y="51726"/>
                    <a:pt x="62909" y="51480"/>
                  </a:cubicBezTo>
                  <a:cubicBezTo>
                    <a:pt x="63124" y="51326"/>
                    <a:pt x="63309" y="51172"/>
                    <a:pt x="63494" y="50987"/>
                  </a:cubicBezTo>
                  <a:cubicBezTo>
                    <a:pt x="64141" y="50401"/>
                    <a:pt x="64665" y="49693"/>
                    <a:pt x="65158" y="48984"/>
                  </a:cubicBezTo>
                  <a:cubicBezTo>
                    <a:pt x="65651" y="48337"/>
                    <a:pt x="66051" y="47690"/>
                    <a:pt x="66390" y="46982"/>
                  </a:cubicBezTo>
                  <a:cubicBezTo>
                    <a:pt x="66790" y="46181"/>
                    <a:pt x="67129" y="45349"/>
                    <a:pt x="67407" y="44486"/>
                  </a:cubicBezTo>
                  <a:cubicBezTo>
                    <a:pt x="67715" y="43531"/>
                    <a:pt x="67930" y="42546"/>
                    <a:pt x="68084" y="41529"/>
                  </a:cubicBezTo>
                  <a:cubicBezTo>
                    <a:pt x="68208" y="40666"/>
                    <a:pt x="68300" y="39773"/>
                    <a:pt x="68300" y="38910"/>
                  </a:cubicBezTo>
                  <a:cubicBezTo>
                    <a:pt x="68331" y="37832"/>
                    <a:pt x="68269" y="36785"/>
                    <a:pt x="68146" y="35737"/>
                  </a:cubicBezTo>
                  <a:lnTo>
                    <a:pt x="67961" y="35737"/>
                  </a:lnTo>
                  <a:cubicBezTo>
                    <a:pt x="67992" y="36230"/>
                    <a:pt x="68084" y="36692"/>
                    <a:pt x="68084" y="37185"/>
                  </a:cubicBezTo>
                  <a:cubicBezTo>
                    <a:pt x="68084" y="37308"/>
                    <a:pt x="68084" y="37432"/>
                    <a:pt x="68084" y="37555"/>
                  </a:cubicBezTo>
                  <a:cubicBezTo>
                    <a:pt x="68177" y="38417"/>
                    <a:pt x="68054" y="39280"/>
                    <a:pt x="68054" y="40143"/>
                  </a:cubicBezTo>
                  <a:lnTo>
                    <a:pt x="68023" y="40266"/>
                  </a:lnTo>
                  <a:cubicBezTo>
                    <a:pt x="67992" y="40543"/>
                    <a:pt x="67930" y="40851"/>
                    <a:pt x="67900" y="41128"/>
                  </a:cubicBezTo>
                  <a:cubicBezTo>
                    <a:pt x="67807" y="42022"/>
                    <a:pt x="67622" y="42884"/>
                    <a:pt x="67376" y="43716"/>
                  </a:cubicBezTo>
                  <a:cubicBezTo>
                    <a:pt x="67160" y="44548"/>
                    <a:pt x="66852" y="45318"/>
                    <a:pt x="66513" y="46119"/>
                  </a:cubicBezTo>
                  <a:cubicBezTo>
                    <a:pt x="66267" y="46705"/>
                    <a:pt x="65959" y="47290"/>
                    <a:pt x="65620" y="47844"/>
                  </a:cubicBezTo>
                  <a:cubicBezTo>
                    <a:pt x="65189" y="48553"/>
                    <a:pt x="64696" y="49231"/>
                    <a:pt x="64110" y="49816"/>
                  </a:cubicBezTo>
                  <a:cubicBezTo>
                    <a:pt x="63864" y="50063"/>
                    <a:pt x="63587" y="50247"/>
                    <a:pt x="63371" y="50494"/>
                  </a:cubicBezTo>
                  <a:cubicBezTo>
                    <a:pt x="63063" y="50771"/>
                    <a:pt x="62724" y="51018"/>
                    <a:pt x="62323" y="51110"/>
                  </a:cubicBezTo>
                  <a:cubicBezTo>
                    <a:pt x="62200" y="51141"/>
                    <a:pt x="62077" y="51202"/>
                    <a:pt x="61954" y="51233"/>
                  </a:cubicBezTo>
                  <a:cubicBezTo>
                    <a:pt x="61831" y="51295"/>
                    <a:pt x="61707" y="51326"/>
                    <a:pt x="61584" y="51356"/>
                  </a:cubicBezTo>
                  <a:cubicBezTo>
                    <a:pt x="61492" y="51449"/>
                    <a:pt x="61368" y="51449"/>
                    <a:pt x="61245" y="51510"/>
                  </a:cubicBezTo>
                  <a:cubicBezTo>
                    <a:pt x="61153" y="51572"/>
                    <a:pt x="61030" y="51634"/>
                    <a:pt x="60906" y="51665"/>
                  </a:cubicBezTo>
                  <a:cubicBezTo>
                    <a:pt x="60906" y="51510"/>
                    <a:pt x="61091" y="51541"/>
                    <a:pt x="61122" y="51418"/>
                  </a:cubicBezTo>
                  <a:cubicBezTo>
                    <a:pt x="61122" y="51387"/>
                    <a:pt x="61091" y="51387"/>
                    <a:pt x="61091" y="51387"/>
                  </a:cubicBezTo>
                  <a:cubicBezTo>
                    <a:pt x="61060" y="51387"/>
                    <a:pt x="61030" y="51418"/>
                    <a:pt x="60999" y="51418"/>
                  </a:cubicBezTo>
                  <a:cubicBezTo>
                    <a:pt x="60906" y="51449"/>
                    <a:pt x="60845" y="51510"/>
                    <a:pt x="60783" y="51510"/>
                  </a:cubicBezTo>
                  <a:lnTo>
                    <a:pt x="60752" y="51510"/>
                  </a:lnTo>
                  <a:lnTo>
                    <a:pt x="60660" y="51572"/>
                  </a:lnTo>
                  <a:lnTo>
                    <a:pt x="60598" y="51541"/>
                  </a:lnTo>
                  <a:lnTo>
                    <a:pt x="60660" y="51510"/>
                  </a:lnTo>
                  <a:lnTo>
                    <a:pt x="60722" y="51480"/>
                  </a:lnTo>
                  <a:cubicBezTo>
                    <a:pt x="60752" y="51418"/>
                    <a:pt x="60845" y="51387"/>
                    <a:pt x="60906" y="51356"/>
                  </a:cubicBezTo>
                  <a:cubicBezTo>
                    <a:pt x="61245" y="51141"/>
                    <a:pt x="61553" y="50956"/>
                    <a:pt x="61892" y="50740"/>
                  </a:cubicBezTo>
                  <a:cubicBezTo>
                    <a:pt x="62231" y="50463"/>
                    <a:pt x="62570" y="50186"/>
                    <a:pt x="62878" y="49878"/>
                  </a:cubicBezTo>
                  <a:cubicBezTo>
                    <a:pt x="63032" y="49724"/>
                    <a:pt x="63063" y="49570"/>
                    <a:pt x="63032" y="49385"/>
                  </a:cubicBezTo>
                  <a:cubicBezTo>
                    <a:pt x="62970" y="49169"/>
                    <a:pt x="62970" y="48923"/>
                    <a:pt x="62940" y="48707"/>
                  </a:cubicBezTo>
                  <a:cubicBezTo>
                    <a:pt x="62940" y="48522"/>
                    <a:pt x="62940" y="48337"/>
                    <a:pt x="62878" y="48183"/>
                  </a:cubicBezTo>
                  <a:cubicBezTo>
                    <a:pt x="62786" y="47906"/>
                    <a:pt x="62786" y="47721"/>
                    <a:pt x="63063" y="47536"/>
                  </a:cubicBezTo>
                  <a:cubicBezTo>
                    <a:pt x="63155" y="47475"/>
                    <a:pt x="63155" y="47413"/>
                    <a:pt x="63032" y="47290"/>
                  </a:cubicBezTo>
                  <a:cubicBezTo>
                    <a:pt x="62940" y="47228"/>
                    <a:pt x="63001" y="47136"/>
                    <a:pt x="62970" y="47043"/>
                  </a:cubicBezTo>
                  <a:cubicBezTo>
                    <a:pt x="62970" y="47013"/>
                    <a:pt x="62940" y="46982"/>
                    <a:pt x="63001" y="46982"/>
                  </a:cubicBezTo>
                  <a:lnTo>
                    <a:pt x="63063" y="47013"/>
                  </a:lnTo>
                  <a:lnTo>
                    <a:pt x="63124" y="47136"/>
                  </a:lnTo>
                  <a:lnTo>
                    <a:pt x="63186" y="47167"/>
                  </a:lnTo>
                  <a:cubicBezTo>
                    <a:pt x="63278" y="47105"/>
                    <a:pt x="63309" y="47013"/>
                    <a:pt x="63340" y="46920"/>
                  </a:cubicBezTo>
                  <a:cubicBezTo>
                    <a:pt x="63340" y="46859"/>
                    <a:pt x="63309" y="46828"/>
                    <a:pt x="63248" y="46797"/>
                  </a:cubicBezTo>
                  <a:cubicBezTo>
                    <a:pt x="63094" y="46705"/>
                    <a:pt x="63094" y="46581"/>
                    <a:pt x="63186" y="46427"/>
                  </a:cubicBezTo>
                  <a:cubicBezTo>
                    <a:pt x="63186" y="46427"/>
                    <a:pt x="63217" y="46397"/>
                    <a:pt x="63248" y="46335"/>
                  </a:cubicBezTo>
                  <a:cubicBezTo>
                    <a:pt x="63309" y="46427"/>
                    <a:pt x="63340" y="46520"/>
                    <a:pt x="63371" y="46612"/>
                  </a:cubicBezTo>
                  <a:cubicBezTo>
                    <a:pt x="63402" y="46643"/>
                    <a:pt x="63402" y="46674"/>
                    <a:pt x="63463" y="46674"/>
                  </a:cubicBezTo>
                  <a:lnTo>
                    <a:pt x="63556" y="46612"/>
                  </a:lnTo>
                  <a:cubicBezTo>
                    <a:pt x="63648" y="46489"/>
                    <a:pt x="63617" y="46397"/>
                    <a:pt x="63494" y="46304"/>
                  </a:cubicBezTo>
                  <a:cubicBezTo>
                    <a:pt x="63402" y="46242"/>
                    <a:pt x="63309" y="46181"/>
                    <a:pt x="63186" y="46119"/>
                  </a:cubicBezTo>
                  <a:cubicBezTo>
                    <a:pt x="63094" y="46058"/>
                    <a:pt x="63001" y="45934"/>
                    <a:pt x="62909" y="45873"/>
                  </a:cubicBezTo>
                  <a:cubicBezTo>
                    <a:pt x="62724" y="45719"/>
                    <a:pt x="62662" y="45565"/>
                    <a:pt x="62755" y="45380"/>
                  </a:cubicBezTo>
                  <a:cubicBezTo>
                    <a:pt x="62878" y="45103"/>
                    <a:pt x="63001" y="44825"/>
                    <a:pt x="63124" y="44579"/>
                  </a:cubicBezTo>
                  <a:cubicBezTo>
                    <a:pt x="63155" y="44425"/>
                    <a:pt x="63186" y="44302"/>
                    <a:pt x="63278" y="44178"/>
                  </a:cubicBezTo>
                  <a:cubicBezTo>
                    <a:pt x="63309" y="44086"/>
                    <a:pt x="63340" y="43963"/>
                    <a:pt x="63371" y="43840"/>
                  </a:cubicBezTo>
                  <a:cubicBezTo>
                    <a:pt x="63371" y="43809"/>
                    <a:pt x="63402" y="43747"/>
                    <a:pt x="63463" y="43747"/>
                  </a:cubicBezTo>
                  <a:lnTo>
                    <a:pt x="63494" y="43747"/>
                  </a:lnTo>
                  <a:cubicBezTo>
                    <a:pt x="63556" y="43901"/>
                    <a:pt x="63617" y="44024"/>
                    <a:pt x="63679" y="44178"/>
                  </a:cubicBezTo>
                  <a:cubicBezTo>
                    <a:pt x="63710" y="44209"/>
                    <a:pt x="63741" y="44240"/>
                    <a:pt x="63771" y="44240"/>
                  </a:cubicBezTo>
                  <a:cubicBezTo>
                    <a:pt x="63802" y="44240"/>
                    <a:pt x="63864" y="44209"/>
                    <a:pt x="63895" y="44178"/>
                  </a:cubicBezTo>
                  <a:cubicBezTo>
                    <a:pt x="63925" y="44086"/>
                    <a:pt x="63925" y="43963"/>
                    <a:pt x="63864" y="43901"/>
                  </a:cubicBezTo>
                  <a:cubicBezTo>
                    <a:pt x="63771" y="43809"/>
                    <a:pt x="63710" y="43747"/>
                    <a:pt x="63617" y="43716"/>
                  </a:cubicBezTo>
                  <a:cubicBezTo>
                    <a:pt x="63494" y="43624"/>
                    <a:pt x="63433" y="43531"/>
                    <a:pt x="63494" y="43377"/>
                  </a:cubicBezTo>
                  <a:cubicBezTo>
                    <a:pt x="63556" y="43223"/>
                    <a:pt x="63587" y="43039"/>
                    <a:pt x="63617" y="42854"/>
                  </a:cubicBezTo>
                  <a:cubicBezTo>
                    <a:pt x="63741" y="42453"/>
                    <a:pt x="63895" y="42022"/>
                    <a:pt x="63956" y="41591"/>
                  </a:cubicBezTo>
                  <a:cubicBezTo>
                    <a:pt x="64049" y="40882"/>
                    <a:pt x="64110" y="40143"/>
                    <a:pt x="64203" y="39434"/>
                  </a:cubicBezTo>
                  <a:cubicBezTo>
                    <a:pt x="64234" y="39218"/>
                    <a:pt x="64234" y="39034"/>
                    <a:pt x="64234" y="38849"/>
                  </a:cubicBezTo>
                  <a:cubicBezTo>
                    <a:pt x="64234" y="38079"/>
                    <a:pt x="64203" y="37339"/>
                    <a:pt x="64203" y="36569"/>
                  </a:cubicBezTo>
                  <a:cubicBezTo>
                    <a:pt x="64203" y="36477"/>
                    <a:pt x="64203" y="36353"/>
                    <a:pt x="64172" y="36230"/>
                  </a:cubicBezTo>
                  <a:cubicBezTo>
                    <a:pt x="64141" y="36076"/>
                    <a:pt x="64110" y="35922"/>
                    <a:pt x="64110" y="35737"/>
                  </a:cubicBezTo>
                  <a:close/>
                  <a:moveTo>
                    <a:pt x="72213" y="59366"/>
                  </a:moveTo>
                  <a:cubicBezTo>
                    <a:pt x="72829" y="59428"/>
                    <a:pt x="73476" y="59459"/>
                    <a:pt x="74092" y="59520"/>
                  </a:cubicBezTo>
                  <a:cubicBezTo>
                    <a:pt x="74277" y="59551"/>
                    <a:pt x="74431" y="59582"/>
                    <a:pt x="74708" y="59613"/>
                  </a:cubicBezTo>
                  <a:cubicBezTo>
                    <a:pt x="74492" y="59736"/>
                    <a:pt x="74369" y="59890"/>
                    <a:pt x="74184" y="59890"/>
                  </a:cubicBezTo>
                  <a:lnTo>
                    <a:pt x="74123" y="59890"/>
                  </a:lnTo>
                  <a:cubicBezTo>
                    <a:pt x="73907" y="59859"/>
                    <a:pt x="73660" y="59828"/>
                    <a:pt x="73445" y="59828"/>
                  </a:cubicBezTo>
                  <a:cubicBezTo>
                    <a:pt x="72952" y="59767"/>
                    <a:pt x="72459" y="59736"/>
                    <a:pt x="71997" y="59674"/>
                  </a:cubicBezTo>
                  <a:cubicBezTo>
                    <a:pt x="71874" y="59674"/>
                    <a:pt x="71874" y="59644"/>
                    <a:pt x="71874" y="59520"/>
                  </a:cubicBezTo>
                  <a:cubicBezTo>
                    <a:pt x="71904" y="59428"/>
                    <a:pt x="71935" y="59366"/>
                    <a:pt x="72028" y="59366"/>
                  </a:cubicBezTo>
                  <a:close/>
                  <a:moveTo>
                    <a:pt x="78343" y="59428"/>
                  </a:moveTo>
                  <a:cubicBezTo>
                    <a:pt x="78466" y="59520"/>
                    <a:pt x="78620" y="59551"/>
                    <a:pt x="78744" y="59674"/>
                  </a:cubicBezTo>
                  <a:cubicBezTo>
                    <a:pt x="78651" y="59767"/>
                    <a:pt x="78590" y="59859"/>
                    <a:pt x="78466" y="59921"/>
                  </a:cubicBezTo>
                  <a:cubicBezTo>
                    <a:pt x="78374" y="59828"/>
                    <a:pt x="78312" y="59674"/>
                    <a:pt x="78251" y="59520"/>
                  </a:cubicBezTo>
                  <a:lnTo>
                    <a:pt x="78282" y="59459"/>
                  </a:lnTo>
                  <a:lnTo>
                    <a:pt x="78343" y="59428"/>
                  </a:lnTo>
                  <a:close/>
                  <a:moveTo>
                    <a:pt x="73537" y="35737"/>
                  </a:moveTo>
                  <a:cubicBezTo>
                    <a:pt x="73568" y="35922"/>
                    <a:pt x="73599" y="36076"/>
                    <a:pt x="73599" y="36261"/>
                  </a:cubicBezTo>
                  <a:cubicBezTo>
                    <a:pt x="73660" y="37031"/>
                    <a:pt x="73722" y="37832"/>
                    <a:pt x="73753" y="38633"/>
                  </a:cubicBezTo>
                  <a:cubicBezTo>
                    <a:pt x="73784" y="39804"/>
                    <a:pt x="73722" y="41005"/>
                    <a:pt x="73599" y="42176"/>
                  </a:cubicBezTo>
                  <a:cubicBezTo>
                    <a:pt x="73506" y="43100"/>
                    <a:pt x="73414" y="44024"/>
                    <a:pt x="73198" y="44949"/>
                  </a:cubicBezTo>
                  <a:cubicBezTo>
                    <a:pt x="73075" y="45503"/>
                    <a:pt x="72983" y="46088"/>
                    <a:pt x="72829" y="46643"/>
                  </a:cubicBezTo>
                  <a:cubicBezTo>
                    <a:pt x="72490" y="47814"/>
                    <a:pt x="72151" y="48953"/>
                    <a:pt x="71658" y="50093"/>
                  </a:cubicBezTo>
                  <a:cubicBezTo>
                    <a:pt x="71381" y="50679"/>
                    <a:pt x="71103" y="51295"/>
                    <a:pt x="70795" y="51880"/>
                  </a:cubicBezTo>
                  <a:cubicBezTo>
                    <a:pt x="70333" y="52712"/>
                    <a:pt x="69810" y="53513"/>
                    <a:pt x="69224" y="54314"/>
                  </a:cubicBezTo>
                  <a:cubicBezTo>
                    <a:pt x="68731" y="55023"/>
                    <a:pt x="68146" y="55669"/>
                    <a:pt x="67499" y="56255"/>
                  </a:cubicBezTo>
                  <a:cubicBezTo>
                    <a:pt x="66852" y="56871"/>
                    <a:pt x="66174" y="57456"/>
                    <a:pt x="65404" y="57918"/>
                  </a:cubicBezTo>
                  <a:cubicBezTo>
                    <a:pt x="64880" y="58226"/>
                    <a:pt x="64388" y="58535"/>
                    <a:pt x="63833" y="58781"/>
                  </a:cubicBezTo>
                  <a:cubicBezTo>
                    <a:pt x="63525" y="58904"/>
                    <a:pt x="63186" y="58966"/>
                    <a:pt x="62847" y="59089"/>
                  </a:cubicBezTo>
                  <a:cubicBezTo>
                    <a:pt x="62447" y="59212"/>
                    <a:pt x="62046" y="59366"/>
                    <a:pt x="61584" y="59397"/>
                  </a:cubicBezTo>
                  <a:cubicBezTo>
                    <a:pt x="61399" y="59428"/>
                    <a:pt x="61214" y="59459"/>
                    <a:pt x="61030" y="59490"/>
                  </a:cubicBezTo>
                  <a:cubicBezTo>
                    <a:pt x="60691" y="59520"/>
                    <a:pt x="60352" y="59582"/>
                    <a:pt x="60013" y="59582"/>
                  </a:cubicBezTo>
                  <a:lnTo>
                    <a:pt x="58966" y="59582"/>
                  </a:lnTo>
                  <a:cubicBezTo>
                    <a:pt x="58811" y="59582"/>
                    <a:pt x="58657" y="59582"/>
                    <a:pt x="58503" y="59551"/>
                  </a:cubicBezTo>
                  <a:cubicBezTo>
                    <a:pt x="58226" y="59490"/>
                    <a:pt x="57980" y="59459"/>
                    <a:pt x="57702" y="59428"/>
                  </a:cubicBezTo>
                  <a:cubicBezTo>
                    <a:pt x="57456" y="59397"/>
                    <a:pt x="57210" y="59366"/>
                    <a:pt x="56994" y="59305"/>
                  </a:cubicBezTo>
                  <a:cubicBezTo>
                    <a:pt x="56470" y="59181"/>
                    <a:pt x="55977" y="59027"/>
                    <a:pt x="55484" y="58873"/>
                  </a:cubicBezTo>
                  <a:lnTo>
                    <a:pt x="55484" y="59520"/>
                  </a:lnTo>
                  <a:cubicBezTo>
                    <a:pt x="55916" y="59674"/>
                    <a:pt x="56378" y="59798"/>
                    <a:pt x="56871" y="59859"/>
                  </a:cubicBezTo>
                  <a:cubicBezTo>
                    <a:pt x="57179" y="59921"/>
                    <a:pt x="57518" y="60013"/>
                    <a:pt x="57856" y="60013"/>
                  </a:cubicBezTo>
                  <a:cubicBezTo>
                    <a:pt x="58319" y="60044"/>
                    <a:pt x="58811" y="60075"/>
                    <a:pt x="59274" y="60075"/>
                  </a:cubicBezTo>
                  <a:cubicBezTo>
                    <a:pt x="59520" y="60075"/>
                    <a:pt x="59766" y="60075"/>
                    <a:pt x="60044" y="60044"/>
                  </a:cubicBezTo>
                  <a:cubicBezTo>
                    <a:pt x="60537" y="59952"/>
                    <a:pt x="61060" y="59952"/>
                    <a:pt x="61553" y="59828"/>
                  </a:cubicBezTo>
                  <a:cubicBezTo>
                    <a:pt x="62139" y="59644"/>
                    <a:pt x="62755" y="59520"/>
                    <a:pt x="63340" y="59274"/>
                  </a:cubicBezTo>
                  <a:cubicBezTo>
                    <a:pt x="63710" y="59089"/>
                    <a:pt x="64141" y="58966"/>
                    <a:pt x="64511" y="58750"/>
                  </a:cubicBezTo>
                  <a:cubicBezTo>
                    <a:pt x="65312" y="58288"/>
                    <a:pt x="66113" y="57826"/>
                    <a:pt x="66821" y="57210"/>
                  </a:cubicBezTo>
                  <a:cubicBezTo>
                    <a:pt x="67099" y="56963"/>
                    <a:pt x="67376" y="56779"/>
                    <a:pt x="67622" y="56532"/>
                  </a:cubicBezTo>
                  <a:cubicBezTo>
                    <a:pt x="68331" y="55823"/>
                    <a:pt x="69039" y="55115"/>
                    <a:pt x="69594" y="54283"/>
                  </a:cubicBezTo>
                  <a:cubicBezTo>
                    <a:pt x="69779" y="54037"/>
                    <a:pt x="69964" y="53790"/>
                    <a:pt x="70148" y="53544"/>
                  </a:cubicBezTo>
                  <a:cubicBezTo>
                    <a:pt x="70210" y="53451"/>
                    <a:pt x="70272" y="53359"/>
                    <a:pt x="70333" y="53297"/>
                  </a:cubicBezTo>
                  <a:cubicBezTo>
                    <a:pt x="71134" y="51973"/>
                    <a:pt x="71812" y="50586"/>
                    <a:pt x="72336" y="49169"/>
                  </a:cubicBezTo>
                  <a:cubicBezTo>
                    <a:pt x="72736" y="48153"/>
                    <a:pt x="73044" y="47136"/>
                    <a:pt x="73260" y="46058"/>
                  </a:cubicBezTo>
                  <a:cubicBezTo>
                    <a:pt x="73322" y="45811"/>
                    <a:pt x="73383" y="45565"/>
                    <a:pt x="73414" y="45318"/>
                  </a:cubicBezTo>
                  <a:cubicBezTo>
                    <a:pt x="73506" y="44887"/>
                    <a:pt x="73599" y="44486"/>
                    <a:pt x="73660" y="44086"/>
                  </a:cubicBezTo>
                  <a:cubicBezTo>
                    <a:pt x="73722" y="43716"/>
                    <a:pt x="73753" y="43347"/>
                    <a:pt x="73814" y="43008"/>
                  </a:cubicBezTo>
                  <a:cubicBezTo>
                    <a:pt x="73876" y="42238"/>
                    <a:pt x="73999" y="41498"/>
                    <a:pt x="73969" y="40728"/>
                  </a:cubicBezTo>
                  <a:cubicBezTo>
                    <a:pt x="73969" y="39927"/>
                    <a:pt x="74061" y="39095"/>
                    <a:pt x="73999" y="38294"/>
                  </a:cubicBezTo>
                  <a:cubicBezTo>
                    <a:pt x="73938" y="37432"/>
                    <a:pt x="73907" y="36600"/>
                    <a:pt x="73814" y="35737"/>
                  </a:cubicBezTo>
                  <a:close/>
                  <a:moveTo>
                    <a:pt x="75663" y="61122"/>
                  </a:moveTo>
                  <a:lnTo>
                    <a:pt x="75755" y="61184"/>
                  </a:lnTo>
                  <a:lnTo>
                    <a:pt x="75725" y="61276"/>
                  </a:lnTo>
                  <a:cubicBezTo>
                    <a:pt x="75632" y="61338"/>
                    <a:pt x="75540" y="61338"/>
                    <a:pt x="75478" y="61369"/>
                  </a:cubicBezTo>
                  <a:cubicBezTo>
                    <a:pt x="74492" y="61554"/>
                    <a:pt x="73537" y="61769"/>
                    <a:pt x="72582" y="61954"/>
                  </a:cubicBezTo>
                  <a:cubicBezTo>
                    <a:pt x="72521" y="61985"/>
                    <a:pt x="72459" y="61985"/>
                    <a:pt x="72397" y="61985"/>
                  </a:cubicBezTo>
                  <a:cubicBezTo>
                    <a:pt x="72336" y="61985"/>
                    <a:pt x="72274" y="61954"/>
                    <a:pt x="72213" y="61954"/>
                  </a:cubicBezTo>
                  <a:cubicBezTo>
                    <a:pt x="72028" y="61923"/>
                    <a:pt x="71812" y="61862"/>
                    <a:pt x="71627" y="61831"/>
                  </a:cubicBezTo>
                  <a:cubicBezTo>
                    <a:pt x="71165" y="61738"/>
                    <a:pt x="70703" y="61677"/>
                    <a:pt x="70210" y="61584"/>
                  </a:cubicBezTo>
                  <a:cubicBezTo>
                    <a:pt x="70118" y="61554"/>
                    <a:pt x="70056" y="61523"/>
                    <a:pt x="70087" y="61430"/>
                  </a:cubicBezTo>
                  <a:cubicBezTo>
                    <a:pt x="70118" y="61338"/>
                    <a:pt x="70148" y="61307"/>
                    <a:pt x="70241" y="61307"/>
                  </a:cubicBezTo>
                  <a:lnTo>
                    <a:pt x="70426" y="61307"/>
                  </a:lnTo>
                  <a:cubicBezTo>
                    <a:pt x="71165" y="61430"/>
                    <a:pt x="71904" y="61554"/>
                    <a:pt x="72644" y="61708"/>
                  </a:cubicBezTo>
                  <a:lnTo>
                    <a:pt x="72798" y="61708"/>
                  </a:lnTo>
                  <a:cubicBezTo>
                    <a:pt x="72859" y="61708"/>
                    <a:pt x="72921" y="61708"/>
                    <a:pt x="72983" y="61677"/>
                  </a:cubicBezTo>
                  <a:cubicBezTo>
                    <a:pt x="73784" y="61492"/>
                    <a:pt x="74585" y="61338"/>
                    <a:pt x="75386" y="61153"/>
                  </a:cubicBezTo>
                  <a:cubicBezTo>
                    <a:pt x="75478" y="61153"/>
                    <a:pt x="75570" y="61122"/>
                    <a:pt x="75663" y="61122"/>
                  </a:cubicBezTo>
                  <a:close/>
                  <a:moveTo>
                    <a:pt x="68331" y="62878"/>
                  </a:moveTo>
                  <a:cubicBezTo>
                    <a:pt x="68423" y="62909"/>
                    <a:pt x="68516" y="62909"/>
                    <a:pt x="68608" y="62940"/>
                  </a:cubicBezTo>
                  <a:cubicBezTo>
                    <a:pt x="69070" y="63063"/>
                    <a:pt x="69532" y="63156"/>
                    <a:pt x="69994" y="63310"/>
                  </a:cubicBezTo>
                  <a:cubicBezTo>
                    <a:pt x="70272" y="63371"/>
                    <a:pt x="70518" y="63402"/>
                    <a:pt x="70765" y="63525"/>
                  </a:cubicBezTo>
                  <a:cubicBezTo>
                    <a:pt x="70641" y="63618"/>
                    <a:pt x="70518" y="63679"/>
                    <a:pt x="70395" y="63679"/>
                  </a:cubicBezTo>
                  <a:cubicBezTo>
                    <a:pt x="70333" y="63679"/>
                    <a:pt x="70241" y="63648"/>
                    <a:pt x="70179" y="63618"/>
                  </a:cubicBezTo>
                  <a:cubicBezTo>
                    <a:pt x="69933" y="63525"/>
                    <a:pt x="69686" y="63494"/>
                    <a:pt x="69440" y="63433"/>
                  </a:cubicBezTo>
                  <a:cubicBezTo>
                    <a:pt x="69039" y="63310"/>
                    <a:pt x="68670" y="63217"/>
                    <a:pt x="68269" y="63125"/>
                  </a:cubicBezTo>
                  <a:cubicBezTo>
                    <a:pt x="68208" y="63094"/>
                    <a:pt x="68146" y="63063"/>
                    <a:pt x="68177" y="63002"/>
                  </a:cubicBezTo>
                  <a:cubicBezTo>
                    <a:pt x="68177" y="62940"/>
                    <a:pt x="68208" y="62878"/>
                    <a:pt x="68300" y="62878"/>
                  </a:cubicBezTo>
                  <a:close/>
                  <a:moveTo>
                    <a:pt x="74770" y="35737"/>
                  </a:moveTo>
                  <a:cubicBezTo>
                    <a:pt x="74800" y="36015"/>
                    <a:pt x="74831" y="36261"/>
                    <a:pt x="74831" y="36538"/>
                  </a:cubicBezTo>
                  <a:cubicBezTo>
                    <a:pt x="74862" y="37154"/>
                    <a:pt x="74893" y="37771"/>
                    <a:pt x="74954" y="38417"/>
                  </a:cubicBezTo>
                  <a:cubicBezTo>
                    <a:pt x="74985" y="38880"/>
                    <a:pt x="74985" y="39342"/>
                    <a:pt x="74954" y="39835"/>
                  </a:cubicBezTo>
                  <a:cubicBezTo>
                    <a:pt x="74924" y="40050"/>
                    <a:pt x="74924" y="40266"/>
                    <a:pt x="74924" y="40482"/>
                  </a:cubicBezTo>
                  <a:cubicBezTo>
                    <a:pt x="74893" y="41221"/>
                    <a:pt x="74862" y="41960"/>
                    <a:pt x="74770" y="42700"/>
                  </a:cubicBezTo>
                  <a:cubicBezTo>
                    <a:pt x="74615" y="43685"/>
                    <a:pt x="74523" y="44702"/>
                    <a:pt x="74277" y="45657"/>
                  </a:cubicBezTo>
                  <a:cubicBezTo>
                    <a:pt x="74123" y="46397"/>
                    <a:pt x="73999" y="47105"/>
                    <a:pt x="73753" y="47814"/>
                  </a:cubicBezTo>
                  <a:cubicBezTo>
                    <a:pt x="73414" y="48738"/>
                    <a:pt x="73168" y="49693"/>
                    <a:pt x="72736" y="50555"/>
                  </a:cubicBezTo>
                  <a:cubicBezTo>
                    <a:pt x="72551" y="50956"/>
                    <a:pt x="72397" y="51356"/>
                    <a:pt x="72213" y="51757"/>
                  </a:cubicBezTo>
                  <a:cubicBezTo>
                    <a:pt x="72151" y="51880"/>
                    <a:pt x="72089" y="51973"/>
                    <a:pt x="72028" y="52096"/>
                  </a:cubicBezTo>
                  <a:cubicBezTo>
                    <a:pt x="71412" y="53205"/>
                    <a:pt x="70765" y="54314"/>
                    <a:pt x="69964" y="55331"/>
                  </a:cubicBezTo>
                  <a:cubicBezTo>
                    <a:pt x="69840" y="55423"/>
                    <a:pt x="69779" y="55577"/>
                    <a:pt x="69686" y="55669"/>
                  </a:cubicBezTo>
                  <a:cubicBezTo>
                    <a:pt x="69594" y="55793"/>
                    <a:pt x="69502" y="55916"/>
                    <a:pt x="69409" y="56008"/>
                  </a:cubicBezTo>
                  <a:cubicBezTo>
                    <a:pt x="69009" y="56409"/>
                    <a:pt x="68608" y="56809"/>
                    <a:pt x="68238" y="57241"/>
                  </a:cubicBezTo>
                  <a:cubicBezTo>
                    <a:pt x="68146" y="57302"/>
                    <a:pt x="68054" y="57395"/>
                    <a:pt x="67992" y="57456"/>
                  </a:cubicBezTo>
                  <a:cubicBezTo>
                    <a:pt x="67160" y="58134"/>
                    <a:pt x="66359" y="58812"/>
                    <a:pt x="65404" y="59274"/>
                  </a:cubicBezTo>
                  <a:cubicBezTo>
                    <a:pt x="65250" y="59366"/>
                    <a:pt x="65096" y="59459"/>
                    <a:pt x="64942" y="59551"/>
                  </a:cubicBezTo>
                  <a:cubicBezTo>
                    <a:pt x="64819" y="59613"/>
                    <a:pt x="64696" y="59674"/>
                    <a:pt x="64572" y="59736"/>
                  </a:cubicBezTo>
                  <a:cubicBezTo>
                    <a:pt x="64141" y="59921"/>
                    <a:pt x="63710" y="60075"/>
                    <a:pt x="63278" y="60260"/>
                  </a:cubicBezTo>
                  <a:cubicBezTo>
                    <a:pt x="63155" y="60321"/>
                    <a:pt x="63001" y="60383"/>
                    <a:pt x="62847" y="60414"/>
                  </a:cubicBezTo>
                  <a:cubicBezTo>
                    <a:pt x="62108" y="60599"/>
                    <a:pt x="61399" y="60814"/>
                    <a:pt x="60629" y="60876"/>
                  </a:cubicBezTo>
                  <a:cubicBezTo>
                    <a:pt x="60290" y="60907"/>
                    <a:pt x="59921" y="60968"/>
                    <a:pt x="59582" y="60968"/>
                  </a:cubicBezTo>
                  <a:lnTo>
                    <a:pt x="59181" y="60968"/>
                  </a:lnTo>
                  <a:cubicBezTo>
                    <a:pt x="58503" y="60968"/>
                    <a:pt x="57826" y="60937"/>
                    <a:pt x="57148" y="60814"/>
                  </a:cubicBezTo>
                  <a:cubicBezTo>
                    <a:pt x="56778" y="60722"/>
                    <a:pt x="56378" y="60691"/>
                    <a:pt x="56008" y="60568"/>
                  </a:cubicBezTo>
                  <a:cubicBezTo>
                    <a:pt x="55823" y="60506"/>
                    <a:pt x="55638" y="60445"/>
                    <a:pt x="55484" y="60414"/>
                  </a:cubicBezTo>
                  <a:lnTo>
                    <a:pt x="55484" y="60937"/>
                  </a:lnTo>
                  <a:cubicBezTo>
                    <a:pt x="55669" y="61030"/>
                    <a:pt x="55854" y="61122"/>
                    <a:pt x="56039" y="61184"/>
                  </a:cubicBezTo>
                  <a:cubicBezTo>
                    <a:pt x="56378" y="61338"/>
                    <a:pt x="56747" y="61461"/>
                    <a:pt x="57117" y="61584"/>
                  </a:cubicBezTo>
                  <a:cubicBezTo>
                    <a:pt x="57333" y="61646"/>
                    <a:pt x="57548" y="61708"/>
                    <a:pt x="57733" y="61769"/>
                  </a:cubicBezTo>
                  <a:cubicBezTo>
                    <a:pt x="57887" y="61800"/>
                    <a:pt x="57887" y="61831"/>
                    <a:pt x="57856" y="61985"/>
                  </a:cubicBezTo>
                  <a:cubicBezTo>
                    <a:pt x="57672" y="62478"/>
                    <a:pt x="57518" y="62940"/>
                    <a:pt x="57333" y="63433"/>
                  </a:cubicBezTo>
                  <a:cubicBezTo>
                    <a:pt x="57302" y="63494"/>
                    <a:pt x="57271" y="63556"/>
                    <a:pt x="57302" y="63679"/>
                  </a:cubicBezTo>
                  <a:cubicBezTo>
                    <a:pt x="57826" y="63741"/>
                    <a:pt x="58380" y="63803"/>
                    <a:pt x="58935" y="63803"/>
                  </a:cubicBezTo>
                  <a:cubicBezTo>
                    <a:pt x="59089" y="63803"/>
                    <a:pt x="59212" y="63833"/>
                    <a:pt x="59366" y="63833"/>
                  </a:cubicBezTo>
                  <a:cubicBezTo>
                    <a:pt x="60198" y="63833"/>
                    <a:pt x="60999" y="63741"/>
                    <a:pt x="61800" y="63556"/>
                  </a:cubicBezTo>
                  <a:cubicBezTo>
                    <a:pt x="62323" y="63433"/>
                    <a:pt x="62816" y="63340"/>
                    <a:pt x="63309" y="63156"/>
                  </a:cubicBezTo>
                  <a:cubicBezTo>
                    <a:pt x="64264" y="62817"/>
                    <a:pt x="65189" y="62416"/>
                    <a:pt x="66020" y="61862"/>
                  </a:cubicBezTo>
                  <a:cubicBezTo>
                    <a:pt x="66174" y="61738"/>
                    <a:pt x="66359" y="61646"/>
                    <a:pt x="66544" y="61554"/>
                  </a:cubicBezTo>
                  <a:cubicBezTo>
                    <a:pt x="66790" y="61400"/>
                    <a:pt x="67006" y="61246"/>
                    <a:pt x="67222" y="61061"/>
                  </a:cubicBezTo>
                  <a:cubicBezTo>
                    <a:pt x="67376" y="60907"/>
                    <a:pt x="67561" y="60753"/>
                    <a:pt x="67715" y="60629"/>
                  </a:cubicBezTo>
                  <a:cubicBezTo>
                    <a:pt x="68300" y="60167"/>
                    <a:pt x="68855" y="59644"/>
                    <a:pt x="69347" y="59120"/>
                  </a:cubicBezTo>
                  <a:cubicBezTo>
                    <a:pt x="69933" y="58473"/>
                    <a:pt x="70487" y="57795"/>
                    <a:pt x="71011" y="57087"/>
                  </a:cubicBezTo>
                  <a:cubicBezTo>
                    <a:pt x="71504" y="56378"/>
                    <a:pt x="71966" y="55639"/>
                    <a:pt x="72397" y="54868"/>
                  </a:cubicBezTo>
                  <a:cubicBezTo>
                    <a:pt x="72829" y="54067"/>
                    <a:pt x="73229" y="53266"/>
                    <a:pt x="73568" y="52435"/>
                  </a:cubicBezTo>
                  <a:cubicBezTo>
                    <a:pt x="73876" y="51695"/>
                    <a:pt x="74215" y="50956"/>
                    <a:pt x="74400" y="50186"/>
                  </a:cubicBezTo>
                  <a:cubicBezTo>
                    <a:pt x="74677" y="49231"/>
                    <a:pt x="75016" y="48307"/>
                    <a:pt x="75170" y="47352"/>
                  </a:cubicBezTo>
                  <a:cubicBezTo>
                    <a:pt x="75232" y="47074"/>
                    <a:pt x="75293" y="46797"/>
                    <a:pt x="75324" y="46551"/>
                  </a:cubicBezTo>
                  <a:cubicBezTo>
                    <a:pt x="75447" y="45965"/>
                    <a:pt x="75570" y="45380"/>
                    <a:pt x="75632" y="44764"/>
                  </a:cubicBezTo>
                  <a:cubicBezTo>
                    <a:pt x="75694" y="44148"/>
                    <a:pt x="75755" y="43531"/>
                    <a:pt x="75817" y="42946"/>
                  </a:cubicBezTo>
                  <a:cubicBezTo>
                    <a:pt x="75848" y="42607"/>
                    <a:pt x="75909" y="42268"/>
                    <a:pt x="75909" y="41929"/>
                  </a:cubicBezTo>
                  <a:cubicBezTo>
                    <a:pt x="75940" y="41005"/>
                    <a:pt x="75940" y="40050"/>
                    <a:pt x="75971" y="39126"/>
                  </a:cubicBezTo>
                  <a:cubicBezTo>
                    <a:pt x="75971" y="38972"/>
                    <a:pt x="75940" y="38849"/>
                    <a:pt x="75940" y="38695"/>
                  </a:cubicBezTo>
                  <a:cubicBezTo>
                    <a:pt x="75909" y="38233"/>
                    <a:pt x="75879" y="37771"/>
                    <a:pt x="75848" y="37308"/>
                  </a:cubicBezTo>
                  <a:cubicBezTo>
                    <a:pt x="75786" y="36785"/>
                    <a:pt x="75755" y="36261"/>
                    <a:pt x="75725" y="35737"/>
                  </a:cubicBezTo>
                  <a:close/>
                  <a:moveTo>
                    <a:pt x="66267" y="64111"/>
                  </a:moveTo>
                  <a:cubicBezTo>
                    <a:pt x="66359" y="64141"/>
                    <a:pt x="66452" y="64172"/>
                    <a:pt x="66575" y="64203"/>
                  </a:cubicBezTo>
                  <a:cubicBezTo>
                    <a:pt x="67253" y="64419"/>
                    <a:pt x="67961" y="64665"/>
                    <a:pt x="68670" y="64912"/>
                  </a:cubicBezTo>
                  <a:cubicBezTo>
                    <a:pt x="69563" y="64850"/>
                    <a:pt x="70457" y="64819"/>
                    <a:pt x="71350" y="64758"/>
                  </a:cubicBezTo>
                  <a:lnTo>
                    <a:pt x="71566" y="64758"/>
                  </a:lnTo>
                  <a:cubicBezTo>
                    <a:pt x="71596" y="64758"/>
                    <a:pt x="71627" y="64788"/>
                    <a:pt x="71627" y="64819"/>
                  </a:cubicBezTo>
                  <a:lnTo>
                    <a:pt x="71566" y="64912"/>
                  </a:lnTo>
                  <a:cubicBezTo>
                    <a:pt x="71504" y="64912"/>
                    <a:pt x="71473" y="64912"/>
                    <a:pt x="71412" y="64942"/>
                  </a:cubicBezTo>
                  <a:cubicBezTo>
                    <a:pt x="71258" y="64942"/>
                    <a:pt x="71103" y="64973"/>
                    <a:pt x="70949" y="64973"/>
                  </a:cubicBezTo>
                  <a:cubicBezTo>
                    <a:pt x="70241" y="65004"/>
                    <a:pt x="69502" y="65035"/>
                    <a:pt x="68762" y="65066"/>
                  </a:cubicBezTo>
                  <a:cubicBezTo>
                    <a:pt x="68670" y="65066"/>
                    <a:pt x="68577" y="65035"/>
                    <a:pt x="68516" y="65035"/>
                  </a:cubicBezTo>
                  <a:lnTo>
                    <a:pt x="68300" y="65035"/>
                  </a:lnTo>
                  <a:lnTo>
                    <a:pt x="68208" y="65004"/>
                  </a:lnTo>
                  <a:cubicBezTo>
                    <a:pt x="67653" y="64788"/>
                    <a:pt x="67099" y="64604"/>
                    <a:pt x="66544" y="64419"/>
                  </a:cubicBezTo>
                  <a:cubicBezTo>
                    <a:pt x="66421" y="64357"/>
                    <a:pt x="66328" y="64326"/>
                    <a:pt x="66205" y="64295"/>
                  </a:cubicBezTo>
                  <a:cubicBezTo>
                    <a:pt x="66144" y="64265"/>
                    <a:pt x="66113" y="64234"/>
                    <a:pt x="66144" y="64172"/>
                  </a:cubicBezTo>
                  <a:cubicBezTo>
                    <a:pt x="66174" y="64141"/>
                    <a:pt x="66205" y="64111"/>
                    <a:pt x="66236" y="64111"/>
                  </a:cubicBezTo>
                  <a:close/>
                  <a:moveTo>
                    <a:pt x="64203" y="64973"/>
                  </a:moveTo>
                  <a:cubicBezTo>
                    <a:pt x="64295" y="65004"/>
                    <a:pt x="64388" y="65066"/>
                    <a:pt x="64480" y="65096"/>
                  </a:cubicBezTo>
                  <a:cubicBezTo>
                    <a:pt x="65065" y="65343"/>
                    <a:pt x="65651" y="65589"/>
                    <a:pt x="66205" y="65836"/>
                  </a:cubicBezTo>
                  <a:cubicBezTo>
                    <a:pt x="66267" y="65867"/>
                    <a:pt x="66328" y="65897"/>
                    <a:pt x="66421" y="65928"/>
                  </a:cubicBezTo>
                  <a:cubicBezTo>
                    <a:pt x="66328" y="65959"/>
                    <a:pt x="66267" y="65990"/>
                    <a:pt x="66205" y="65990"/>
                  </a:cubicBezTo>
                  <a:cubicBezTo>
                    <a:pt x="66113" y="65990"/>
                    <a:pt x="66020" y="65959"/>
                    <a:pt x="65928" y="65928"/>
                  </a:cubicBezTo>
                  <a:cubicBezTo>
                    <a:pt x="65343" y="65651"/>
                    <a:pt x="64788" y="65404"/>
                    <a:pt x="64203" y="65158"/>
                  </a:cubicBezTo>
                  <a:lnTo>
                    <a:pt x="64141" y="65127"/>
                  </a:lnTo>
                  <a:cubicBezTo>
                    <a:pt x="64079" y="65096"/>
                    <a:pt x="64049" y="65066"/>
                    <a:pt x="64079" y="65004"/>
                  </a:cubicBezTo>
                  <a:cubicBezTo>
                    <a:pt x="64079" y="64973"/>
                    <a:pt x="64110" y="64973"/>
                    <a:pt x="64172" y="64973"/>
                  </a:cubicBezTo>
                  <a:close/>
                  <a:moveTo>
                    <a:pt x="55762" y="65158"/>
                  </a:moveTo>
                  <a:lnTo>
                    <a:pt x="55854" y="65189"/>
                  </a:lnTo>
                  <a:cubicBezTo>
                    <a:pt x="55977" y="65281"/>
                    <a:pt x="56131" y="65343"/>
                    <a:pt x="56224" y="65497"/>
                  </a:cubicBezTo>
                  <a:cubicBezTo>
                    <a:pt x="56378" y="65559"/>
                    <a:pt x="56501" y="65651"/>
                    <a:pt x="56593" y="65805"/>
                  </a:cubicBezTo>
                  <a:cubicBezTo>
                    <a:pt x="57086" y="66113"/>
                    <a:pt x="57302" y="66298"/>
                    <a:pt x="57425" y="66514"/>
                  </a:cubicBezTo>
                  <a:cubicBezTo>
                    <a:pt x="57086" y="66298"/>
                    <a:pt x="56809" y="66082"/>
                    <a:pt x="56563" y="65836"/>
                  </a:cubicBezTo>
                  <a:cubicBezTo>
                    <a:pt x="56409" y="65774"/>
                    <a:pt x="56285" y="65651"/>
                    <a:pt x="56193" y="65528"/>
                  </a:cubicBezTo>
                  <a:cubicBezTo>
                    <a:pt x="56039" y="65466"/>
                    <a:pt x="55916" y="65343"/>
                    <a:pt x="55792" y="65220"/>
                  </a:cubicBezTo>
                  <a:lnTo>
                    <a:pt x="55762" y="65158"/>
                  </a:lnTo>
                  <a:close/>
                  <a:moveTo>
                    <a:pt x="57826" y="65559"/>
                  </a:moveTo>
                  <a:lnTo>
                    <a:pt x="57918" y="65589"/>
                  </a:lnTo>
                  <a:cubicBezTo>
                    <a:pt x="58473" y="65959"/>
                    <a:pt x="58996" y="66329"/>
                    <a:pt x="59551" y="66729"/>
                  </a:cubicBezTo>
                  <a:cubicBezTo>
                    <a:pt x="59582" y="66760"/>
                    <a:pt x="59674" y="66791"/>
                    <a:pt x="59674" y="66883"/>
                  </a:cubicBezTo>
                  <a:lnTo>
                    <a:pt x="59643" y="66883"/>
                  </a:lnTo>
                  <a:cubicBezTo>
                    <a:pt x="59489" y="66883"/>
                    <a:pt x="59366" y="66791"/>
                    <a:pt x="59274" y="66698"/>
                  </a:cubicBezTo>
                  <a:cubicBezTo>
                    <a:pt x="58811" y="66390"/>
                    <a:pt x="58380" y="66051"/>
                    <a:pt x="57918" y="65743"/>
                  </a:cubicBezTo>
                  <a:cubicBezTo>
                    <a:pt x="57887" y="65713"/>
                    <a:pt x="57826" y="65651"/>
                    <a:pt x="57795" y="65620"/>
                  </a:cubicBezTo>
                  <a:lnTo>
                    <a:pt x="57764" y="65589"/>
                  </a:lnTo>
                  <a:lnTo>
                    <a:pt x="57826" y="65559"/>
                  </a:lnTo>
                  <a:close/>
                  <a:moveTo>
                    <a:pt x="59890" y="65651"/>
                  </a:moveTo>
                  <a:cubicBezTo>
                    <a:pt x="60567" y="66051"/>
                    <a:pt x="61214" y="66452"/>
                    <a:pt x="61861" y="66852"/>
                  </a:cubicBezTo>
                  <a:cubicBezTo>
                    <a:pt x="61831" y="66883"/>
                    <a:pt x="61800" y="66883"/>
                    <a:pt x="61769" y="66883"/>
                  </a:cubicBezTo>
                  <a:cubicBezTo>
                    <a:pt x="61707" y="66883"/>
                    <a:pt x="61646" y="66852"/>
                    <a:pt x="61615" y="66852"/>
                  </a:cubicBezTo>
                  <a:cubicBezTo>
                    <a:pt x="61060" y="66483"/>
                    <a:pt x="60475" y="66144"/>
                    <a:pt x="59921" y="65805"/>
                  </a:cubicBezTo>
                  <a:cubicBezTo>
                    <a:pt x="59890" y="65774"/>
                    <a:pt x="59828" y="65743"/>
                    <a:pt x="59890" y="65651"/>
                  </a:cubicBezTo>
                  <a:close/>
                  <a:moveTo>
                    <a:pt x="65343" y="66791"/>
                  </a:moveTo>
                  <a:cubicBezTo>
                    <a:pt x="65805" y="66791"/>
                    <a:pt x="66698" y="66883"/>
                    <a:pt x="66975" y="66945"/>
                  </a:cubicBezTo>
                  <a:cubicBezTo>
                    <a:pt x="66945" y="66976"/>
                    <a:pt x="66883" y="66976"/>
                    <a:pt x="66821" y="66976"/>
                  </a:cubicBezTo>
                  <a:cubicBezTo>
                    <a:pt x="66760" y="66976"/>
                    <a:pt x="66698" y="66945"/>
                    <a:pt x="66606" y="66945"/>
                  </a:cubicBezTo>
                  <a:cubicBezTo>
                    <a:pt x="66544" y="66945"/>
                    <a:pt x="66482" y="66883"/>
                    <a:pt x="66390" y="66883"/>
                  </a:cubicBezTo>
                  <a:cubicBezTo>
                    <a:pt x="66359" y="66883"/>
                    <a:pt x="66359" y="66914"/>
                    <a:pt x="66328" y="66914"/>
                  </a:cubicBezTo>
                  <a:cubicBezTo>
                    <a:pt x="66144" y="66914"/>
                    <a:pt x="65990" y="66883"/>
                    <a:pt x="65805" y="66852"/>
                  </a:cubicBezTo>
                  <a:cubicBezTo>
                    <a:pt x="65651" y="66822"/>
                    <a:pt x="65497" y="66791"/>
                    <a:pt x="65343" y="66791"/>
                  </a:cubicBezTo>
                  <a:close/>
                  <a:moveTo>
                    <a:pt x="81085" y="35737"/>
                  </a:moveTo>
                  <a:cubicBezTo>
                    <a:pt x="81085" y="35860"/>
                    <a:pt x="81085" y="35984"/>
                    <a:pt x="81085" y="36107"/>
                  </a:cubicBezTo>
                  <a:cubicBezTo>
                    <a:pt x="81085" y="36199"/>
                    <a:pt x="81054" y="36292"/>
                    <a:pt x="80993" y="36353"/>
                  </a:cubicBezTo>
                  <a:cubicBezTo>
                    <a:pt x="80746" y="36631"/>
                    <a:pt x="80500" y="36908"/>
                    <a:pt x="80253" y="37154"/>
                  </a:cubicBezTo>
                  <a:cubicBezTo>
                    <a:pt x="80161" y="37247"/>
                    <a:pt x="80068" y="37308"/>
                    <a:pt x="79945" y="37370"/>
                  </a:cubicBezTo>
                  <a:cubicBezTo>
                    <a:pt x="79421" y="37709"/>
                    <a:pt x="78867" y="38017"/>
                    <a:pt x="78312" y="38356"/>
                  </a:cubicBezTo>
                  <a:cubicBezTo>
                    <a:pt x="78220" y="38417"/>
                    <a:pt x="78127" y="38448"/>
                    <a:pt x="78066" y="38541"/>
                  </a:cubicBezTo>
                  <a:cubicBezTo>
                    <a:pt x="77943" y="38664"/>
                    <a:pt x="77758" y="38756"/>
                    <a:pt x="77758" y="38941"/>
                  </a:cubicBezTo>
                  <a:cubicBezTo>
                    <a:pt x="77727" y="39095"/>
                    <a:pt x="77912" y="39188"/>
                    <a:pt x="78004" y="39311"/>
                  </a:cubicBezTo>
                  <a:lnTo>
                    <a:pt x="78097" y="39372"/>
                  </a:lnTo>
                  <a:cubicBezTo>
                    <a:pt x="78713" y="39064"/>
                    <a:pt x="79267" y="38695"/>
                    <a:pt x="79883" y="38356"/>
                  </a:cubicBezTo>
                  <a:cubicBezTo>
                    <a:pt x="79945" y="38448"/>
                    <a:pt x="79976" y="38510"/>
                    <a:pt x="79976" y="38572"/>
                  </a:cubicBezTo>
                  <a:cubicBezTo>
                    <a:pt x="80068" y="38910"/>
                    <a:pt x="80130" y="39218"/>
                    <a:pt x="80222" y="39557"/>
                  </a:cubicBezTo>
                  <a:cubicBezTo>
                    <a:pt x="80284" y="39927"/>
                    <a:pt x="80376" y="40266"/>
                    <a:pt x="80654" y="40512"/>
                  </a:cubicBezTo>
                  <a:lnTo>
                    <a:pt x="80654" y="40636"/>
                  </a:lnTo>
                  <a:cubicBezTo>
                    <a:pt x="80561" y="40697"/>
                    <a:pt x="80500" y="40820"/>
                    <a:pt x="80376" y="40820"/>
                  </a:cubicBezTo>
                  <a:cubicBezTo>
                    <a:pt x="80284" y="40820"/>
                    <a:pt x="80222" y="40882"/>
                    <a:pt x="80161" y="40913"/>
                  </a:cubicBezTo>
                  <a:cubicBezTo>
                    <a:pt x="79514" y="41221"/>
                    <a:pt x="78867" y="41529"/>
                    <a:pt x="78220" y="41837"/>
                  </a:cubicBezTo>
                  <a:cubicBezTo>
                    <a:pt x="78097" y="41899"/>
                    <a:pt x="77973" y="41960"/>
                    <a:pt x="77912" y="42114"/>
                  </a:cubicBezTo>
                  <a:lnTo>
                    <a:pt x="77973" y="42114"/>
                  </a:lnTo>
                  <a:cubicBezTo>
                    <a:pt x="78035" y="42114"/>
                    <a:pt x="78097" y="42084"/>
                    <a:pt x="78189" y="42053"/>
                  </a:cubicBezTo>
                  <a:cubicBezTo>
                    <a:pt x="78744" y="41775"/>
                    <a:pt x="79298" y="41498"/>
                    <a:pt x="79853" y="41221"/>
                  </a:cubicBezTo>
                  <a:cubicBezTo>
                    <a:pt x="79945" y="41190"/>
                    <a:pt x="80038" y="41159"/>
                    <a:pt x="80099" y="41128"/>
                  </a:cubicBezTo>
                  <a:lnTo>
                    <a:pt x="80130" y="41159"/>
                  </a:lnTo>
                  <a:lnTo>
                    <a:pt x="80130" y="41221"/>
                  </a:lnTo>
                  <a:cubicBezTo>
                    <a:pt x="80068" y="41252"/>
                    <a:pt x="80007" y="41313"/>
                    <a:pt x="79945" y="41344"/>
                  </a:cubicBezTo>
                  <a:cubicBezTo>
                    <a:pt x="79360" y="41621"/>
                    <a:pt x="78744" y="41929"/>
                    <a:pt x="78127" y="42207"/>
                  </a:cubicBezTo>
                  <a:cubicBezTo>
                    <a:pt x="78097" y="42238"/>
                    <a:pt x="78035" y="42268"/>
                    <a:pt x="78004" y="42268"/>
                  </a:cubicBezTo>
                  <a:lnTo>
                    <a:pt x="77973" y="42268"/>
                  </a:lnTo>
                  <a:cubicBezTo>
                    <a:pt x="77912" y="42268"/>
                    <a:pt x="77881" y="42238"/>
                    <a:pt x="77912" y="42176"/>
                  </a:cubicBezTo>
                  <a:lnTo>
                    <a:pt x="77912" y="42114"/>
                  </a:lnTo>
                  <a:cubicBezTo>
                    <a:pt x="77789" y="42145"/>
                    <a:pt x="77727" y="42207"/>
                    <a:pt x="77665" y="42330"/>
                  </a:cubicBezTo>
                  <a:cubicBezTo>
                    <a:pt x="77758" y="42453"/>
                    <a:pt x="77850" y="42576"/>
                    <a:pt x="77943" y="42700"/>
                  </a:cubicBezTo>
                  <a:cubicBezTo>
                    <a:pt x="77973" y="42730"/>
                    <a:pt x="78004" y="42761"/>
                    <a:pt x="78066" y="42761"/>
                  </a:cubicBezTo>
                  <a:cubicBezTo>
                    <a:pt x="78066" y="42761"/>
                    <a:pt x="78097" y="42761"/>
                    <a:pt x="78127" y="42730"/>
                  </a:cubicBezTo>
                  <a:cubicBezTo>
                    <a:pt x="78312" y="42638"/>
                    <a:pt x="78528" y="42546"/>
                    <a:pt x="78713" y="42453"/>
                  </a:cubicBezTo>
                  <a:cubicBezTo>
                    <a:pt x="78959" y="42330"/>
                    <a:pt x="79206" y="42207"/>
                    <a:pt x="79483" y="42084"/>
                  </a:cubicBezTo>
                  <a:cubicBezTo>
                    <a:pt x="79545" y="42268"/>
                    <a:pt x="79606" y="42422"/>
                    <a:pt x="79668" y="42576"/>
                  </a:cubicBezTo>
                  <a:cubicBezTo>
                    <a:pt x="79791" y="42977"/>
                    <a:pt x="79945" y="43408"/>
                    <a:pt x="80068" y="43809"/>
                  </a:cubicBezTo>
                  <a:cubicBezTo>
                    <a:pt x="80130" y="43901"/>
                    <a:pt x="80161" y="44024"/>
                    <a:pt x="80284" y="44024"/>
                  </a:cubicBezTo>
                  <a:lnTo>
                    <a:pt x="80315" y="44024"/>
                  </a:lnTo>
                  <a:cubicBezTo>
                    <a:pt x="80315" y="44024"/>
                    <a:pt x="80315" y="43994"/>
                    <a:pt x="80284" y="43994"/>
                  </a:cubicBezTo>
                  <a:lnTo>
                    <a:pt x="80315" y="43994"/>
                  </a:lnTo>
                  <a:lnTo>
                    <a:pt x="80315" y="44055"/>
                  </a:lnTo>
                  <a:cubicBezTo>
                    <a:pt x="80346" y="44086"/>
                    <a:pt x="80346" y="44117"/>
                    <a:pt x="80315" y="44148"/>
                  </a:cubicBezTo>
                  <a:cubicBezTo>
                    <a:pt x="80222" y="44302"/>
                    <a:pt x="80068" y="44363"/>
                    <a:pt x="79914" y="44425"/>
                  </a:cubicBezTo>
                  <a:cubicBezTo>
                    <a:pt x="79267" y="44671"/>
                    <a:pt x="78620" y="44918"/>
                    <a:pt x="77973" y="45164"/>
                  </a:cubicBezTo>
                  <a:cubicBezTo>
                    <a:pt x="77881" y="45226"/>
                    <a:pt x="77758" y="45257"/>
                    <a:pt x="77665" y="45318"/>
                  </a:cubicBezTo>
                  <a:cubicBezTo>
                    <a:pt x="77296" y="45596"/>
                    <a:pt x="77296" y="45657"/>
                    <a:pt x="77573" y="46027"/>
                  </a:cubicBezTo>
                  <a:cubicBezTo>
                    <a:pt x="77604" y="46058"/>
                    <a:pt x="77635" y="46088"/>
                    <a:pt x="77696" y="46088"/>
                  </a:cubicBezTo>
                  <a:cubicBezTo>
                    <a:pt x="77727" y="46088"/>
                    <a:pt x="77758" y="46088"/>
                    <a:pt x="77758" y="46058"/>
                  </a:cubicBezTo>
                  <a:cubicBezTo>
                    <a:pt x="77973" y="45996"/>
                    <a:pt x="78189" y="45904"/>
                    <a:pt x="78405" y="45842"/>
                  </a:cubicBezTo>
                  <a:cubicBezTo>
                    <a:pt x="78497" y="45811"/>
                    <a:pt x="78590" y="45750"/>
                    <a:pt x="78682" y="45750"/>
                  </a:cubicBezTo>
                  <a:lnTo>
                    <a:pt x="78744" y="45750"/>
                  </a:lnTo>
                  <a:cubicBezTo>
                    <a:pt x="78805" y="46458"/>
                    <a:pt x="78867" y="47167"/>
                    <a:pt x="78744" y="47844"/>
                  </a:cubicBezTo>
                  <a:cubicBezTo>
                    <a:pt x="78713" y="47998"/>
                    <a:pt x="78651" y="48091"/>
                    <a:pt x="78497" y="48122"/>
                  </a:cubicBezTo>
                  <a:cubicBezTo>
                    <a:pt x="78127" y="48214"/>
                    <a:pt x="77727" y="48337"/>
                    <a:pt x="77357" y="48430"/>
                  </a:cubicBezTo>
                  <a:cubicBezTo>
                    <a:pt x="77234" y="48461"/>
                    <a:pt x="77142" y="48491"/>
                    <a:pt x="77049" y="48553"/>
                  </a:cubicBezTo>
                  <a:cubicBezTo>
                    <a:pt x="76649" y="48769"/>
                    <a:pt x="76680" y="48769"/>
                    <a:pt x="76864" y="49138"/>
                  </a:cubicBezTo>
                  <a:cubicBezTo>
                    <a:pt x="76926" y="49231"/>
                    <a:pt x="76957" y="49292"/>
                    <a:pt x="77049" y="49292"/>
                  </a:cubicBezTo>
                  <a:cubicBezTo>
                    <a:pt x="77080" y="49292"/>
                    <a:pt x="77111" y="49262"/>
                    <a:pt x="77142" y="49262"/>
                  </a:cubicBezTo>
                  <a:cubicBezTo>
                    <a:pt x="77265" y="49262"/>
                    <a:pt x="77357" y="49200"/>
                    <a:pt x="77450" y="49200"/>
                  </a:cubicBezTo>
                  <a:lnTo>
                    <a:pt x="77573" y="49200"/>
                  </a:lnTo>
                  <a:cubicBezTo>
                    <a:pt x="77604" y="49416"/>
                    <a:pt x="77635" y="49631"/>
                    <a:pt x="77665" y="49847"/>
                  </a:cubicBezTo>
                  <a:cubicBezTo>
                    <a:pt x="77696" y="49939"/>
                    <a:pt x="77696" y="50032"/>
                    <a:pt x="77665" y="50124"/>
                  </a:cubicBezTo>
                  <a:cubicBezTo>
                    <a:pt x="77604" y="50494"/>
                    <a:pt x="77511" y="50833"/>
                    <a:pt x="77419" y="51202"/>
                  </a:cubicBezTo>
                  <a:cubicBezTo>
                    <a:pt x="77419" y="51295"/>
                    <a:pt x="77357" y="51326"/>
                    <a:pt x="77265" y="51356"/>
                  </a:cubicBezTo>
                  <a:cubicBezTo>
                    <a:pt x="77111" y="51387"/>
                    <a:pt x="76957" y="51387"/>
                    <a:pt x="76834" y="51449"/>
                  </a:cubicBezTo>
                  <a:cubicBezTo>
                    <a:pt x="76587" y="51510"/>
                    <a:pt x="76310" y="51510"/>
                    <a:pt x="76094" y="51634"/>
                  </a:cubicBezTo>
                  <a:cubicBezTo>
                    <a:pt x="75755" y="51788"/>
                    <a:pt x="75786" y="51849"/>
                    <a:pt x="75909" y="52096"/>
                  </a:cubicBezTo>
                  <a:cubicBezTo>
                    <a:pt x="75971" y="52219"/>
                    <a:pt x="75971" y="52342"/>
                    <a:pt x="75909" y="52496"/>
                  </a:cubicBezTo>
                  <a:cubicBezTo>
                    <a:pt x="75694" y="53051"/>
                    <a:pt x="75509" y="53605"/>
                    <a:pt x="75293" y="54191"/>
                  </a:cubicBezTo>
                  <a:cubicBezTo>
                    <a:pt x="75262" y="54283"/>
                    <a:pt x="75201" y="54345"/>
                    <a:pt x="75108" y="54376"/>
                  </a:cubicBezTo>
                  <a:cubicBezTo>
                    <a:pt x="74954" y="54437"/>
                    <a:pt x="74800" y="54437"/>
                    <a:pt x="74677" y="54560"/>
                  </a:cubicBezTo>
                  <a:cubicBezTo>
                    <a:pt x="74646" y="54622"/>
                    <a:pt x="74615" y="54622"/>
                    <a:pt x="74554" y="54622"/>
                  </a:cubicBezTo>
                  <a:cubicBezTo>
                    <a:pt x="74523" y="54622"/>
                    <a:pt x="74492" y="54622"/>
                    <a:pt x="74461" y="54591"/>
                  </a:cubicBezTo>
                  <a:cubicBezTo>
                    <a:pt x="74400" y="54591"/>
                    <a:pt x="74338" y="54560"/>
                    <a:pt x="74307" y="54560"/>
                  </a:cubicBezTo>
                  <a:cubicBezTo>
                    <a:pt x="74246" y="54560"/>
                    <a:pt x="74215" y="54622"/>
                    <a:pt x="74153" y="54714"/>
                  </a:cubicBezTo>
                  <a:cubicBezTo>
                    <a:pt x="74123" y="54807"/>
                    <a:pt x="74092" y="54868"/>
                    <a:pt x="74061" y="54930"/>
                  </a:cubicBezTo>
                  <a:cubicBezTo>
                    <a:pt x="73907" y="55207"/>
                    <a:pt x="73814" y="55515"/>
                    <a:pt x="73630" y="55762"/>
                  </a:cubicBezTo>
                  <a:cubicBezTo>
                    <a:pt x="73414" y="56039"/>
                    <a:pt x="73075" y="56224"/>
                    <a:pt x="72798" y="56440"/>
                  </a:cubicBezTo>
                  <a:lnTo>
                    <a:pt x="72675" y="56532"/>
                  </a:lnTo>
                  <a:cubicBezTo>
                    <a:pt x="72644" y="56563"/>
                    <a:pt x="72613" y="56594"/>
                    <a:pt x="72551" y="56594"/>
                  </a:cubicBezTo>
                  <a:cubicBezTo>
                    <a:pt x="72521" y="56594"/>
                    <a:pt x="72490" y="56594"/>
                    <a:pt x="72459" y="56563"/>
                  </a:cubicBezTo>
                  <a:lnTo>
                    <a:pt x="72397" y="56563"/>
                  </a:lnTo>
                  <a:cubicBezTo>
                    <a:pt x="72367" y="56563"/>
                    <a:pt x="72336" y="56563"/>
                    <a:pt x="72305" y="56594"/>
                  </a:cubicBezTo>
                  <a:cubicBezTo>
                    <a:pt x="72213" y="56779"/>
                    <a:pt x="72058" y="56871"/>
                    <a:pt x="71904" y="56963"/>
                  </a:cubicBezTo>
                  <a:cubicBezTo>
                    <a:pt x="71750" y="57025"/>
                    <a:pt x="71627" y="57148"/>
                    <a:pt x="71504" y="57302"/>
                  </a:cubicBezTo>
                  <a:cubicBezTo>
                    <a:pt x="71288" y="57579"/>
                    <a:pt x="71042" y="57857"/>
                    <a:pt x="70826" y="58134"/>
                  </a:cubicBezTo>
                  <a:cubicBezTo>
                    <a:pt x="70641" y="58411"/>
                    <a:pt x="70426" y="58627"/>
                    <a:pt x="70210" y="58873"/>
                  </a:cubicBezTo>
                  <a:cubicBezTo>
                    <a:pt x="69779" y="59274"/>
                    <a:pt x="69317" y="59674"/>
                    <a:pt x="68916" y="60136"/>
                  </a:cubicBezTo>
                  <a:cubicBezTo>
                    <a:pt x="68855" y="60229"/>
                    <a:pt x="68762" y="60291"/>
                    <a:pt x="68701" y="60352"/>
                  </a:cubicBezTo>
                  <a:cubicBezTo>
                    <a:pt x="68146" y="60722"/>
                    <a:pt x="67591" y="61122"/>
                    <a:pt x="67099" y="61554"/>
                  </a:cubicBezTo>
                  <a:cubicBezTo>
                    <a:pt x="67037" y="61646"/>
                    <a:pt x="66945" y="61677"/>
                    <a:pt x="66852" y="61738"/>
                  </a:cubicBezTo>
                  <a:cubicBezTo>
                    <a:pt x="66298" y="61985"/>
                    <a:pt x="65743" y="62324"/>
                    <a:pt x="65219" y="62693"/>
                  </a:cubicBezTo>
                  <a:cubicBezTo>
                    <a:pt x="65127" y="62755"/>
                    <a:pt x="65034" y="62786"/>
                    <a:pt x="64911" y="62817"/>
                  </a:cubicBezTo>
                  <a:cubicBezTo>
                    <a:pt x="64418" y="62971"/>
                    <a:pt x="63956" y="63186"/>
                    <a:pt x="63463" y="63433"/>
                  </a:cubicBezTo>
                  <a:cubicBezTo>
                    <a:pt x="63248" y="63525"/>
                    <a:pt x="63032" y="63618"/>
                    <a:pt x="62816" y="63648"/>
                  </a:cubicBezTo>
                  <a:cubicBezTo>
                    <a:pt x="62508" y="63679"/>
                    <a:pt x="62200" y="63803"/>
                    <a:pt x="61892" y="63864"/>
                  </a:cubicBezTo>
                  <a:cubicBezTo>
                    <a:pt x="61615" y="63926"/>
                    <a:pt x="61368" y="64049"/>
                    <a:pt x="61060" y="64080"/>
                  </a:cubicBezTo>
                  <a:cubicBezTo>
                    <a:pt x="60475" y="64111"/>
                    <a:pt x="59859" y="64172"/>
                    <a:pt x="59274" y="64265"/>
                  </a:cubicBezTo>
                  <a:lnTo>
                    <a:pt x="58935" y="64265"/>
                  </a:lnTo>
                  <a:cubicBezTo>
                    <a:pt x="58688" y="64234"/>
                    <a:pt x="58411" y="64203"/>
                    <a:pt x="58165" y="64203"/>
                  </a:cubicBezTo>
                  <a:cubicBezTo>
                    <a:pt x="58034" y="64203"/>
                    <a:pt x="57905" y="64205"/>
                    <a:pt x="57777" y="64205"/>
                  </a:cubicBezTo>
                  <a:cubicBezTo>
                    <a:pt x="57392" y="64205"/>
                    <a:pt x="57017" y="64188"/>
                    <a:pt x="56624" y="64049"/>
                  </a:cubicBezTo>
                  <a:lnTo>
                    <a:pt x="56563" y="64049"/>
                  </a:lnTo>
                  <a:cubicBezTo>
                    <a:pt x="56193" y="63987"/>
                    <a:pt x="55823" y="63926"/>
                    <a:pt x="55484" y="63864"/>
                  </a:cubicBezTo>
                  <a:lnTo>
                    <a:pt x="55484" y="66082"/>
                  </a:lnTo>
                  <a:cubicBezTo>
                    <a:pt x="56162" y="66390"/>
                    <a:pt x="56871" y="66668"/>
                    <a:pt x="57579" y="66883"/>
                  </a:cubicBezTo>
                  <a:cubicBezTo>
                    <a:pt x="58165" y="67099"/>
                    <a:pt x="58781" y="67222"/>
                    <a:pt x="59397" y="67345"/>
                  </a:cubicBezTo>
                  <a:cubicBezTo>
                    <a:pt x="60413" y="67592"/>
                    <a:pt x="61461" y="67653"/>
                    <a:pt x="62508" y="67684"/>
                  </a:cubicBezTo>
                  <a:lnTo>
                    <a:pt x="62724" y="67684"/>
                  </a:lnTo>
                  <a:cubicBezTo>
                    <a:pt x="63063" y="67684"/>
                    <a:pt x="63371" y="67684"/>
                    <a:pt x="63679" y="67653"/>
                  </a:cubicBezTo>
                  <a:cubicBezTo>
                    <a:pt x="63956" y="67623"/>
                    <a:pt x="64234" y="67592"/>
                    <a:pt x="64511" y="67592"/>
                  </a:cubicBezTo>
                  <a:lnTo>
                    <a:pt x="64665" y="67592"/>
                  </a:lnTo>
                  <a:cubicBezTo>
                    <a:pt x="65373" y="67592"/>
                    <a:pt x="66113" y="67530"/>
                    <a:pt x="66852" y="67407"/>
                  </a:cubicBezTo>
                  <a:cubicBezTo>
                    <a:pt x="67006" y="67376"/>
                    <a:pt x="67160" y="67345"/>
                    <a:pt x="67314" y="67345"/>
                  </a:cubicBezTo>
                  <a:cubicBezTo>
                    <a:pt x="67684" y="67284"/>
                    <a:pt x="68054" y="67191"/>
                    <a:pt x="68423" y="67068"/>
                  </a:cubicBezTo>
                  <a:cubicBezTo>
                    <a:pt x="68793" y="66945"/>
                    <a:pt x="69193" y="66822"/>
                    <a:pt x="69594" y="66698"/>
                  </a:cubicBezTo>
                  <a:cubicBezTo>
                    <a:pt x="69779" y="66668"/>
                    <a:pt x="69933" y="66606"/>
                    <a:pt x="70087" y="66514"/>
                  </a:cubicBezTo>
                  <a:cubicBezTo>
                    <a:pt x="70241" y="66390"/>
                    <a:pt x="70457" y="66421"/>
                    <a:pt x="70611" y="66329"/>
                  </a:cubicBezTo>
                  <a:cubicBezTo>
                    <a:pt x="70919" y="66144"/>
                    <a:pt x="71227" y="66021"/>
                    <a:pt x="71535" y="65897"/>
                  </a:cubicBezTo>
                  <a:cubicBezTo>
                    <a:pt x="72151" y="65620"/>
                    <a:pt x="72705" y="65281"/>
                    <a:pt x="73260" y="64912"/>
                  </a:cubicBezTo>
                  <a:cubicBezTo>
                    <a:pt x="74369" y="64203"/>
                    <a:pt x="75386" y="63402"/>
                    <a:pt x="76433" y="62601"/>
                  </a:cubicBezTo>
                  <a:cubicBezTo>
                    <a:pt x="76649" y="62447"/>
                    <a:pt x="76834" y="62262"/>
                    <a:pt x="77018" y="62108"/>
                  </a:cubicBezTo>
                  <a:cubicBezTo>
                    <a:pt x="77604" y="61492"/>
                    <a:pt x="78220" y="60907"/>
                    <a:pt x="78774" y="60291"/>
                  </a:cubicBezTo>
                  <a:cubicBezTo>
                    <a:pt x="78959" y="60075"/>
                    <a:pt x="79144" y="59859"/>
                    <a:pt x="79329" y="59613"/>
                  </a:cubicBezTo>
                  <a:cubicBezTo>
                    <a:pt x="79637" y="59243"/>
                    <a:pt x="79914" y="58873"/>
                    <a:pt x="80222" y="58473"/>
                  </a:cubicBezTo>
                  <a:cubicBezTo>
                    <a:pt x="80438" y="58165"/>
                    <a:pt x="80654" y="57826"/>
                    <a:pt x="80869" y="57518"/>
                  </a:cubicBezTo>
                  <a:cubicBezTo>
                    <a:pt x="81177" y="57025"/>
                    <a:pt x="81455" y="56532"/>
                    <a:pt x="81732" y="56039"/>
                  </a:cubicBezTo>
                  <a:cubicBezTo>
                    <a:pt x="81978" y="55577"/>
                    <a:pt x="82256" y="55115"/>
                    <a:pt x="82471" y="54622"/>
                  </a:cubicBezTo>
                  <a:cubicBezTo>
                    <a:pt x="82779" y="53913"/>
                    <a:pt x="83118" y="53174"/>
                    <a:pt x="83395" y="52435"/>
                  </a:cubicBezTo>
                  <a:cubicBezTo>
                    <a:pt x="83734" y="51572"/>
                    <a:pt x="84012" y="50679"/>
                    <a:pt x="84258" y="49785"/>
                  </a:cubicBezTo>
                  <a:cubicBezTo>
                    <a:pt x="84443" y="49169"/>
                    <a:pt x="84628" y="48522"/>
                    <a:pt x="84720" y="47875"/>
                  </a:cubicBezTo>
                  <a:cubicBezTo>
                    <a:pt x="84843" y="47259"/>
                    <a:pt x="85028" y="46643"/>
                    <a:pt x="85121" y="45996"/>
                  </a:cubicBezTo>
                  <a:cubicBezTo>
                    <a:pt x="85213" y="45287"/>
                    <a:pt x="85306" y="44610"/>
                    <a:pt x="85398" y="43901"/>
                  </a:cubicBezTo>
                  <a:cubicBezTo>
                    <a:pt x="85490" y="42977"/>
                    <a:pt x="85521" y="42053"/>
                    <a:pt x="85583" y="41128"/>
                  </a:cubicBezTo>
                  <a:cubicBezTo>
                    <a:pt x="85644" y="40574"/>
                    <a:pt x="85583" y="40019"/>
                    <a:pt x="85583" y="39465"/>
                  </a:cubicBezTo>
                  <a:cubicBezTo>
                    <a:pt x="85552" y="39064"/>
                    <a:pt x="85552" y="38695"/>
                    <a:pt x="85521" y="38294"/>
                  </a:cubicBezTo>
                  <a:cubicBezTo>
                    <a:pt x="85521" y="37986"/>
                    <a:pt x="85521" y="37678"/>
                    <a:pt x="85460" y="37370"/>
                  </a:cubicBezTo>
                  <a:cubicBezTo>
                    <a:pt x="85429" y="37031"/>
                    <a:pt x="85429" y="36692"/>
                    <a:pt x="85367" y="36353"/>
                  </a:cubicBezTo>
                  <a:cubicBezTo>
                    <a:pt x="85336" y="36138"/>
                    <a:pt x="85336" y="35953"/>
                    <a:pt x="85306" y="35737"/>
                  </a:cubicBezTo>
                  <a:lnTo>
                    <a:pt x="82317" y="35737"/>
                  </a:lnTo>
                  <a:cubicBezTo>
                    <a:pt x="81948" y="36230"/>
                    <a:pt x="81485" y="36661"/>
                    <a:pt x="81054" y="37124"/>
                  </a:cubicBezTo>
                  <a:cubicBezTo>
                    <a:pt x="80993" y="37247"/>
                    <a:pt x="80900" y="37339"/>
                    <a:pt x="80777" y="37432"/>
                  </a:cubicBezTo>
                  <a:lnTo>
                    <a:pt x="80715" y="37462"/>
                  </a:lnTo>
                  <a:lnTo>
                    <a:pt x="80715" y="37462"/>
                  </a:lnTo>
                  <a:lnTo>
                    <a:pt x="80746" y="37401"/>
                  </a:lnTo>
                  <a:cubicBezTo>
                    <a:pt x="80777" y="37247"/>
                    <a:pt x="80869" y="37124"/>
                    <a:pt x="80993" y="37031"/>
                  </a:cubicBezTo>
                  <a:cubicBezTo>
                    <a:pt x="81147" y="36815"/>
                    <a:pt x="81301" y="36600"/>
                    <a:pt x="81424" y="36353"/>
                  </a:cubicBezTo>
                  <a:cubicBezTo>
                    <a:pt x="81578" y="36138"/>
                    <a:pt x="81732" y="35922"/>
                    <a:pt x="81886" y="357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8"/>
            <p:cNvSpPr/>
            <p:nvPr/>
          </p:nvSpPr>
          <p:spPr>
            <a:xfrm>
              <a:off x="5059600" y="1760750"/>
              <a:ext cx="1990925" cy="2357550"/>
            </a:xfrm>
            <a:custGeom>
              <a:avLst/>
              <a:gdLst/>
              <a:ahLst/>
              <a:cxnLst/>
              <a:rect l="l" t="t" r="r" b="b"/>
              <a:pathLst>
                <a:path w="79637" h="94302" extrusionOk="0">
                  <a:moveTo>
                    <a:pt x="2742" y="186"/>
                  </a:moveTo>
                  <a:cubicBezTo>
                    <a:pt x="3050" y="186"/>
                    <a:pt x="3328" y="216"/>
                    <a:pt x="3636" y="309"/>
                  </a:cubicBezTo>
                  <a:cubicBezTo>
                    <a:pt x="4159" y="432"/>
                    <a:pt x="4652" y="555"/>
                    <a:pt x="5084" y="894"/>
                  </a:cubicBezTo>
                  <a:cubicBezTo>
                    <a:pt x="5299" y="1017"/>
                    <a:pt x="5453" y="1202"/>
                    <a:pt x="5607" y="1387"/>
                  </a:cubicBezTo>
                  <a:cubicBezTo>
                    <a:pt x="5669" y="1510"/>
                    <a:pt x="5730" y="1664"/>
                    <a:pt x="5730" y="1818"/>
                  </a:cubicBezTo>
                  <a:cubicBezTo>
                    <a:pt x="5730" y="1972"/>
                    <a:pt x="5700" y="2065"/>
                    <a:pt x="5546" y="2065"/>
                  </a:cubicBezTo>
                  <a:cubicBezTo>
                    <a:pt x="5392" y="2065"/>
                    <a:pt x="5238" y="2065"/>
                    <a:pt x="5084" y="2003"/>
                  </a:cubicBezTo>
                  <a:cubicBezTo>
                    <a:pt x="4775" y="1911"/>
                    <a:pt x="4498" y="1849"/>
                    <a:pt x="4190" y="1787"/>
                  </a:cubicBezTo>
                  <a:cubicBezTo>
                    <a:pt x="4129" y="1757"/>
                    <a:pt x="4067" y="1757"/>
                    <a:pt x="3974" y="1757"/>
                  </a:cubicBezTo>
                  <a:lnTo>
                    <a:pt x="3820" y="1757"/>
                  </a:lnTo>
                  <a:cubicBezTo>
                    <a:pt x="3944" y="1818"/>
                    <a:pt x="4036" y="1849"/>
                    <a:pt x="4159" y="1880"/>
                  </a:cubicBezTo>
                  <a:cubicBezTo>
                    <a:pt x="4714" y="2034"/>
                    <a:pt x="5238" y="2280"/>
                    <a:pt x="5761" y="2496"/>
                  </a:cubicBezTo>
                  <a:cubicBezTo>
                    <a:pt x="5915" y="2558"/>
                    <a:pt x="5946" y="2650"/>
                    <a:pt x="5823" y="2773"/>
                  </a:cubicBezTo>
                  <a:cubicBezTo>
                    <a:pt x="5669" y="2927"/>
                    <a:pt x="5669" y="3112"/>
                    <a:pt x="5730" y="3297"/>
                  </a:cubicBezTo>
                  <a:lnTo>
                    <a:pt x="5761" y="3420"/>
                  </a:lnTo>
                  <a:cubicBezTo>
                    <a:pt x="5792" y="3482"/>
                    <a:pt x="5730" y="3574"/>
                    <a:pt x="5669" y="3574"/>
                  </a:cubicBezTo>
                  <a:lnTo>
                    <a:pt x="5638" y="3574"/>
                  </a:lnTo>
                  <a:cubicBezTo>
                    <a:pt x="5546" y="3543"/>
                    <a:pt x="5453" y="3543"/>
                    <a:pt x="5361" y="3513"/>
                  </a:cubicBezTo>
                  <a:cubicBezTo>
                    <a:pt x="4837" y="3328"/>
                    <a:pt x="4313" y="3297"/>
                    <a:pt x="3790" y="3297"/>
                  </a:cubicBezTo>
                  <a:lnTo>
                    <a:pt x="3697" y="3297"/>
                  </a:lnTo>
                  <a:lnTo>
                    <a:pt x="3605" y="3359"/>
                  </a:lnTo>
                  <a:lnTo>
                    <a:pt x="3666" y="3451"/>
                  </a:lnTo>
                  <a:cubicBezTo>
                    <a:pt x="3851" y="3543"/>
                    <a:pt x="4067" y="3636"/>
                    <a:pt x="4252" y="3698"/>
                  </a:cubicBezTo>
                  <a:cubicBezTo>
                    <a:pt x="4498" y="3790"/>
                    <a:pt x="4683" y="3944"/>
                    <a:pt x="4837" y="4129"/>
                  </a:cubicBezTo>
                  <a:cubicBezTo>
                    <a:pt x="5022" y="4283"/>
                    <a:pt x="5022" y="4560"/>
                    <a:pt x="4868" y="4745"/>
                  </a:cubicBezTo>
                  <a:cubicBezTo>
                    <a:pt x="4806" y="4868"/>
                    <a:pt x="4683" y="4961"/>
                    <a:pt x="4560" y="5022"/>
                  </a:cubicBezTo>
                  <a:cubicBezTo>
                    <a:pt x="4344" y="5115"/>
                    <a:pt x="4129" y="5176"/>
                    <a:pt x="3882" y="5176"/>
                  </a:cubicBezTo>
                  <a:lnTo>
                    <a:pt x="3728" y="5176"/>
                  </a:lnTo>
                  <a:cubicBezTo>
                    <a:pt x="3420" y="5145"/>
                    <a:pt x="3112" y="5084"/>
                    <a:pt x="2804" y="4930"/>
                  </a:cubicBezTo>
                  <a:cubicBezTo>
                    <a:pt x="2311" y="4714"/>
                    <a:pt x="1787" y="4437"/>
                    <a:pt x="1356" y="4067"/>
                  </a:cubicBezTo>
                  <a:cubicBezTo>
                    <a:pt x="955" y="3728"/>
                    <a:pt x="617" y="3328"/>
                    <a:pt x="432" y="2835"/>
                  </a:cubicBezTo>
                  <a:cubicBezTo>
                    <a:pt x="185" y="2188"/>
                    <a:pt x="216" y="1603"/>
                    <a:pt x="617" y="1048"/>
                  </a:cubicBezTo>
                  <a:cubicBezTo>
                    <a:pt x="894" y="678"/>
                    <a:pt x="1263" y="463"/>
                    <a:pt x="1664" y="340"/>
                  </a:cubicBezTo>
                  <a:cubicBezTo>
                    <a:pt x="2034" y="247"/>
                    <a:pt x="2373" y="186"/>
                    <a:pt x="2742" y="186"/>
                  </a:cubicBezTo>
                  <a:close/>
                  <a:moveTo>
                    <a:pt x="6347" y="2743"/>
                  </a:moveTo>
                  <a:cubicBezTo>
                    <a:pt x="6439" y="2743"/>
                    <a:pt x="6501" y="2804"/>
                    <a:pt x="6531" y="2897"/>
                  </a:cubicBezTo>
                  <a:cubicBezTo>
                    <a:pt x="6562" y="3051"/>
                    <a:pt x="6562" y="3174"/>
                    <a:pt x="6531" y="3328"/>
                  </a:cubicBezTo>
                  <a:cubicBezTo>
                    <a:pt x="6531" y="3667"/>
                    <a:pt x="6501" y="4036"/>
                    <a:pt x="6501" y="4375"/>
                  </a:cubicBezTo>
                  <a:cubicBezTo>
                    <a:pt x="6470" y="4899"/>
                    <a:pt x="6562" y="5392"/>
                    <a:pt x="6716" y="5854"/>
                  </a:cubicBezTo>
                  <a:cubicBezTo>
                    <a:pt x="6778" y="6008"/>
                    <a:pt x="6809" y="6162"/>
                    <a:pt x="6870" y="6347"/>
                  </a:cubicBezTo>
                  <a:cubicBezTo>
                    <a:pt x="6624" y="6316"/>
                    <a:pt x="6531" y="6162"/>
                    <a:pt x="6439" y="6008"/>
                  </a:cubicBezTo>
                  <a:cubicBezTo>
                    <a:pt x="6223" y="5638"/>
                    <a:pt x="6162" y="5238"/>
                    <a:pt x="6131" y="4807"/>
                  </a:cubicBezTo>
                  <a:cubicBezTo>
                    <a:pt x="6100" y="4406"/>
                    <a:pt x="6131" y="3975"/>
                    <a:pt x="6162" y="3543"/>
                  </a:cubicBezTo>
                  <a:cubicBezTo>
                    <a:pt x="6162" y="3359"/>
                    <a:pt x="6162" y="3143"/>
                    <a:pt x="6162" y="2927"/>
                  </a:cubicBezTo>
                  <a:cubicBezTo>
                    <a:pt x="6162" y="2804"/>
                    <a:pt x="6193" y="2773"/>
                    <a:pt x="6316" y="2743"/>
                  </a:cubicBezTo>
                  <a:close/>
                  <a:moveTo>
                    <a:pt x="14480" y="12909"/>
                  </a:moveTo>
                  <a:lnTo>
                    <a:pt x="14572" y="12940"/>
                  </a:lnTo>
                  <a:cubicBezTo>
                    <a:pt x="14757" y="13094"/>
                    <a:pt x="14819" y="13309"/>
                    <a:pt x="14880" y="13556"/>
                  </a:cubicBezTo>
                  <a:lnTo>
                    <a:pt x="14849" y="13617"/>
                  </a:lnTo>
                  <a:cubicBezTo>
                    <a:pt x="14819" y="13648"/>
                    <a:pt x="14757" y="13648"/>
                    <a:pt x="14726" y="13648"/>
                  </a:cubicBezTo>
                  <a:cubicBezTo>
                    <a:pt x="14665" y="13648"/>
                    <a:pt x="14572" y="13617"/>
                    <a:pt x="14541" y="13525"/>
                  </a:cubicBezTo>
                  <a:cubicBezTo>
                    <a:pt x="14510" y="13371"/>
                    <a:pt x="14480" y="13186"/>
                    <a:pt x="14418" y="13063"/>
                  </a:cubicBezTo>
                  <a:cubicBezTo>
                    <a:pt x="14418" y="13001"/>
                    <a:pt x="14418" y="13001"/>
                    <a:pt x="14418" y="12970"/>
                  </a:cubicBezTo>
                  <a:lnTo>
                    <a:pt x="14480" y="12909"/>
                  </a:lnTo>
                  <a:close/>
                  <a:moveTo>
                    <a:pt x="3820" y="13648"/>
                  </a:moveTo>
                  <a:lnTo>
                    <a:pt x="3820" y="13679"/>
                  </a:lnTo>
                  <a:cubicBezTo>
                    <a:pt x="3851" y="13710"/>
                    <a:pt x="3944" y="13679"/>
                    <a:pt x="3944" y="13741"/>
                  </a:cubicBezTo>
                  <a:cubicBezTo>
                    <a:pt x="3974" y="13864"/>
                    <a:pt x="3974" y="14018"/>
                    <a:pt x="3913" y="14141"/>
                  </a:cubicBezTo>
                  <a:lnTo>
                    <a:pt x="3851" y="14172"/>
                  </a:lnTo>
                  <a:lnTo>
                    <a:pt x="3820" y="14141"/>
                  </a:lnTo>
                  <a:cubicBezTo>
                    <a:pt x="3820" y="13987"/>
                    <a:pt x="3820" y="13833"/>
                    <a:pt x="3820" y="13679"/>
                  </a:cubicBezTo>
                  <a:lnTo>
                    <a:pt x="3790" y="13679"/>
                  </a:lnTo>
                  <a:lnTo>
                    <a:pt x="3790" y="13648"/>
                  </a:lnTo>
                  <a:close/>
                  <a:moveTo>
                    <a:pt x="14819" y="13833"/>
                  </a:moveTo>
                  <a:cubicBezTo>
                    <a:pt x="14973" y="13833"/>
                    <a:pt x="14973" y="13864"/>
                    <a:pt x="14973" y="14080"/>
                  </a:cubicBezTo>
                  <a:cubicBezTo>
                    <a:pt x="14973" y="14141"/>
                    <a:pt x="14973" y="14203"/>
                    <a:pt x="14911" y="14264"/>
                  </a:cubicBezTo>
                  <a:lnTo>
                    <a:pt x="14819" y="14264"/>
                  </a:lnTo>
                  <a:cubicBezTo>
                    <a:pt x="14757" y="14264"/>
                    <a:pt x="14665" y="14264"/>
                    <a:pt x="14603" y="14234"/>
                  </a:cubicBezTo>
                  <a:lnTo>
                    <a:pt x="14510" y="14172"/>
                  </a:lnTo>
                  <a:cubicBezTo>
                    <a:pt x="14418" y="13987"/>
                    <a:pt x="14510" y="13833"/>
                    <a:pt x="14726" y="13833"/>
                  </a:cubicBezTo>
                  <a:close/>
                  <a:moveTo>
                    <a:pt x="13648" y="14449"/>
                  </a:moveTo>
                  <a:cubicBezTo>
                    <a:pt x="13925" y="14511"/>
                    <a:pt x="14233" y="14511"/>
                    <a:pt x="14510" y="14511"/>
                  </a:cubicBezTo>
                  <a:cubicBezTo>
                    <a:pt x="14973" y="14542"/>
                    <a:pt x="15404" y="14572"/>
                    <a:pt x="15866" y="14603"/>
                  </a:cubicBezTo>
                  <a:cubicBezTo>
                    <a:pt x="15958" y="14603"/>
                    <a:pt x="16082" y="14634"/>
                    <a:pt x="16174" y="14757"/>
                  </a:cubicBezTo>
                  <a:cubicBezTo>
                    <a:pt x="15188" y="14696"/>
                    <a:pt x="14202" y="14634"/>
                    <a:pt x="13186" y="14572"/>
                  </a:cubicBezTo>
                  <a:cubicBezTo>
                    <a:pt x="13278" y="14480"/>
                    <a:pt x="13371" y="14449"/>
                    <a:pt x="13494" y="14449"/>
                  </a:cubicBezTo>
                  <a:close/>
                  <a:moveTo>
                    <a:pt x="5084" y="14172"/>
                  </a:moveTo>
                  <a:lnTo>
                    <a:pt x="5084" y="14172"/>
                  </a:lnTo>
                  <a:cubicBezTo>
                    <a:pt x="5176" y="14203"/>
                    <a:pt x="5268" y="14203"/>
                    <a:pt x="5361" y="14234"/>
                  </a:cubicBezTo>
                  <a:cubicBezTo>
                    <a:pt x="5915" y="14388"/>
                    <a:pt x="6470" y="14511"/>
                    <a:pt x="7055" y="14572"/>
                  </a:cubicBezTo>
                  <a:cubicBezTo>
                    <a:pt x="7856" y="14696"/>
                    <a:pt x="8688" y="14788"/>
                    <a:pt x="9489" y="14881"/>
                  </a:cubicBezTo>
                  <a:cubicBezTo>
                    <a:pt x="9735" y="14911"/>
                    <a:pt x="9982" y="14942"/>
                    <a:pt x="10228" y="14973"/>
                  </a:cubicBezTo>
                  <a:lnTo>
                    <a:pt x="10629" y="14973"/>
                  </a:lnTo>
                  <a:cubicBezTo>
                    <a:pt x="10844" y="14973"/>
                    <a:pt x="11029" y="14973"/>
                    <a:pt x="11245" y="14911"/>
                  </a:cubicBezTo>
                  <a:cubicBezTo>
                    <a:pt x="11491" y="14881"/>
                    <a:pt x="11769" y="14819"/>
                    <a:pt x="12015" y="14819"/>
                  </a:cubicBezTo>
                  <a:cubicBezTo>
                    <a:pt x="12108" y="14819"/>
                    <a:pt x="12200" y="14819"/>
                    <a:pt x="12262" y="14850"/>
                  </a:cubicBezTo>
                  <a:cubicBezTo>
                    <a:pt x="12662" y="14881"/>
                    <a:pt x="13032" y="14911"/>
                    <a:pt x="13432" y="14973"/>
                  </a:cubicBezTo>
                  <a:cubicBezTo>
                    <a:pt x="14202" y="15035"/>
                    <a:pt x="15003" y="15127"/>
                    <a:pt x="15774" y="15189"/>
                  </a:cubicBezTo>
                  <a:cubicBezTo>
                    <a:pt x="15989" y="15219"/>
                    <a:pt x="16020" y="15250"/>
                    <a:pt x="15989" y="15466"/>
                  </a:cubicBezTo>
                  <a:cubicBezTo>
                    <a:pt x="15989" y="15558"/>
                    <a:pt x="15928" y="15589"/>
                    <a:pt x="15866" y="15589"/>
                  </a:cubicBezTo>
                  <a:lnTo>
                    <a:pt x="15835" y="15589"/>
                  </a:lnTo>
                  <a:cubicBezTo>
                    <a:pt x="15250" y="15558"/>
                    <a:pt x="14695" y="15527"/>
                    <a:pt x="14110" y="15497"/>
                  </a:cubicBezTo>
                  <a:cubicBezTo>
                    <a:pt x="13463" y="15435"/>
                    <a:pt x="12785" y="15373"/>
                    <a:pt x="12138" y="15312"/>
                  </a:cubicBezTo>
                  <a:cubicBezTo>
                    <a:pt x="12077" y="15281"/>
                    <a:pt x="12015" y="15281"/>
                    <a:pt x="11984" y="15281"/>
                  </a:cubicBezTo>
                  <a:cubicBezTo>
                    <a:pt x="11830" y="15281"/>
                    <a:pt x="11707" y="15312"/>
                    <a:pt x="11584" y="15343"/>
                  </a:cubicBezTo>
                  <a:cubicBezTo>
                    <a:pt x="11276" y="15404"/>
                    <a:pt x="10937" y="15466"/>
                    <a:pt x="10598" y="15466"/>
                  </a:cubicBezTo>
                  <a:cubicBezTo>
                    <a:pt x="10444" y="15466"/>
                    <a:pt x="10290" y="15435"/>
                    <a:pt x="10136" y="15435"/>
                  </a:cubicBezTo>
                  <a:cubicBezTo>
                    <a:pt x="9797" y="15373"/>
                    <a:pt x="9427" y="15343"/>
                    <a:pt x="9088" y="15312"/>
                  </a:cubicBezTo>
                  <a:cubicBezTo>
                    <a:pt x="8257" y="15219"/>
                    <a:pt x="7456" y="15127"/>
                    <a:pt x="6655" y="14973"/>
                  </a:cubicBezTo>
                  <a:cubicBezTo>
                    <a:pt x="6223" y="14911"/>
                    <a:pt x="5792" y="14819"/>
                    <a:pt x="5392" y="14665"/>
                  </a:cubicBezTo>
                  <a:cubicBezTo>
                    <a:pt x="5084" y="14572"/>
                    <a:pt x="5084" y="14572"/>
                    <a:pt x="5084" y="14172"/>
                  </a:cubicBezTo>
                  <a:close/>
                  <a:moveTo>
                    <a:pt x="16544" y="15373"/>
                  </a:moveTo>
                  <a:lnTo>
                    <a:pt x="16575" y="15435"/>
                  </a:lnTo>
                  <a:cubicBezTo>
                    <a:pt x="16544" y="15620"/>
                    <a:pt x="16451" y="15712"/>
                    <a:pt x="16266" y="15712"/>
                  </a:cubicBezTo>
                  <a:cubicBezTo>
                    <a:pt x="16266" y="15466"/>
                    <a:pt x="16266" y="15466"/>
                    <a:pt x="16482" y="15373"/>
                  </a:cubicBezTo>
                  <a:close/>
                  <a:moveTo>
                    <a:pt x="17037" y="15435"/>
                  </a:moveTo>
                  <a:cubicBezTo>
                    <a:pt x="17314" y="15527"/>
                    <a:pt x="17591" y="15589"/>
                    <a:pt x="17868" y="15681"/>
                  </a:cubicBezTo>
                  <a:lnTo>
                    <a:pt x="17930" y="15712"/>
                  </a:lnTo>
                  <a:lnTo>
                    <a:pt x="17930" y="15743"/>
                  </a:lnTo>
                  <a:lnTo>
                    <a:pt x="17899" y="15805"/>
                  </a:lnTo>
                  <a:lnTo>
                    <a:pt x="17807" y="15836"/>
                  </a:lnTo>
                  <a:cubicBezTo>
                    <a:pt x="17530" y="15805"/>
                    <a:pt x="17252" y="15774"/>
                    <a:pt x="17006" y="15743"/>
                  </a:cubicBezTo>
                  <a:lnTo>
                    <a:pt x="16975" y="15712"/>
                  </a:lnTo>
                  <a:cubicBezTo>
                    <a:pt x="16913" y="15712"/>
                    <a:pt x="16883" y="15620"/>
                    <a:pt x="16913" y="15527"/>
                  </a:cubicBezTo>
                  <a:cubicBezTo>
                    <a:pt x="16913" y="15466"/>
                    <a:pt x="16944" y="15435"/>
                    <a:pt x="17006" y="15435"/>
                  </a:cubicBezTo>
                  <a:close/>
                  <a:moveTo>
                    <a:pt x="13709" y="15805"/>
                  </a:moveTo>
                  <a:cubicBezTo>
                    <a:pt x="14510" y="15836"/>
                    <a:pt x="15281" y="15897"/>
                    <a:pt x="16082" y="15928"/>
                  </a:cubicBezTo>
                  <a:cubicBezTo>
                    <a:pt x="16082" y="15990"/>
                    <a:pt x="16051" y="16020"/>
                    <a:pt x="15989" y="16051"/>
                  </a:cubicBezTo>
                  <a:cubicBezTo>
                    <a:pt x="15835" y="16082"/>
                    <a:pt x="15681" y="16113"/>
                    <a:pt x="15496" y="16113"/>
                  </a:cubicBezTo>
                  <a:lnTo>
                    <a:pt x="15404" y="16113"/>
                  </a:lnTo>
                  <a:cubicBezTo>
                    <a:pt x="14942" y="16082"/>
                    <a:pt x="14510" y="16082"/>
                    <a:pt x="14048" y="16051"/>
                  </a:cubicBezTo>
                  <a:lnTo>
                    <a:pt x="13987" y="16051"/>
                  </a:lnTo>
                  <a:cubicBezTo>
                    <a:pt x="13833" y="16051"/>
                    <a:pt x="13679" y="16082"/>
                    <a:pt x="13555" y="16205"/>
                  </a:cubicBezTo>
                  <a:cubicBezTo>
                    <a:pt x="13463" y="16328"/>
                    <a:pt x="13401" y="16359"/>
                    <a:pt x="13340" y="16359"/>
                  </a:cubicBezTo>
                  <a:cubicBezTo>
                    <a:pt x="13278" y="16359"/>
                    <a:pt x="13247" y="16236"/>
                    <a:pt x="13217" y="16113"/>
                  </a:cubicBezTo>
                  <a:cubicBezTo>
                    <a:pt x="13155" y="15866"/>
                    <a:pt x="13186" y="15805"/>
                    <a:pt x="13432" y="15805"/>
                  </a:cubicBezTo>
                  <a:close/>
                  <a:moveTo>
                    <a:pt x="4221" y="15497"/>
                  </a:moveTo>
                  <a:cubicBezTo>
                    <a:pt x="4252" y="15681"/>
                    <a:pt x="4190" y="16760"/>
                    <a:pt x="4159" y="16975"/>
                  </a:cubicBezTo>
                  <a:cubicBezTo>
                    <a:pt x="4036" y="16482"/>
                    <a:pt x="4067" y="15897"/>
                    <a:pt x="4221" y="15497"/>
                  </a:cubicBezTo>
                  <a:close/>
                  <a:moveTo>
                    <a:pt x="10844" y="15959"/>
                  </a:moveTo>
                  <a:lnTo>
                    <a:pt x="10875" y="16051"/>
                  </a:lnTo>
                  <a:cubicBezTo>
                    <a:pt x="10875" y="16236"/>
                    <a:pt x="10875" y="16452"/>
                    <a:pt x="10875" y="16637"/>
                  </a:cubicBezTo>
                  <a:cubicBezTo>
                    <a:pt x="10844" y="16821"/>
                    <a:pt x="10937" y="17037"/>
                    <a:pt x="10783" y="17191"/>
                  </a:cubicBezTo>
                  <a:cubicBezTo>
                    <a:pt x="10721" y="17191"/>
                    <a:pt x="10721" y="17068"/>
                    <a:pt x="10721" y="16637"/>
                  </a:cubicBezTo>
                  <a:cubicBezTo>
                    <a:pt x="10721" y="16482"/>
                    <a:pt x="10721" y="16328"/>
                    <a:pt x="10721" y="16174"/>
                  </a:cubicBezTo>
                  <a:cubicBezTo>
                    <a:pt x="10721" y="16113"/>
                    <a:pt x="10721" y="16082"/>
                    <a:pt x="10752" y="16020"/>
                  </a:cubicBezTo>
                  <a:lnTo>
                    <a:pt x="10844" y="15959"/>
                  </a:lnTo>
                  <a:close/>
                  <a:moveTo>
                    <a:pt x="4806" y="15558"/>
                  </a:moveTo>
                  <a:cubicBezTo>
                    <a:pt x="5268" y="15558"/>
                    <a:pt x="5730" y="15589"/>
                    <a:pt x="6193" y="15589"/>
                  </a:cubicBezTo>
                  <a:lnTo>
                    <a:pt x="6285" y="15589"/>
                  </a:lnTo>
                  <a:cubicBezTo>
                    <a:pt x="6870" y="15589"/>
                    <a:pt x="7425" y="15651"/>
                    <a:pt x="7979" y="15681"/>
                  </a:cubicBezTo>
                  <a:cubicBezTo>
                    <a:pt x="8349" y="15712"/>
                    <a:pt x="8688" y="15774"/>
                    <a:pt x="9058" y="15805"/>
                  </a:cubicBezTo>
                  <a:cubicBezTo>
                    <a:pt x="9366" y="15836"/>
                    <a:pt x="9705" y="15866"/>
                    <a:pt x="10013" y="15897"/>
                  </a:cubicBezTo>
                  <a:lnTo>
                    <a:pt x="10475" y="15897"/>
                  </a:lnTo>
                  <a:cubicBezTo>
                    <a:pt x="10567" y="15897"/>
                    <a:pt x="10598" y="15928"/>
                    <a:pt x="10598" y="16020"/>
                  </a:cubicBezTo>
                  <a:cubicBezTo>
                    <a:pt x="10598" y="16205"/>
                    <a:pt x="10598" y="16390"/>
                    <a:pt x="10598" y="16575"/>
                  </a:cubicBezTo>
                  <a:cubicBezTo>
                    <a:pt x="10598" y="16760"/>
                    <a:pt x="10598" y="16945"/>
                    <a:pt x="10598" y="17129"/>
                  </a:cubicBezTo>
                  <a:cubicBezTo>
                    <a:pt x="10598" y="17191"/>
                    <a:pt x="10567" y="17253"/>
                    <a:pt x="10536" y="17253"/>
                  </a:cubicBezTo>
                  <a:cubicBezTo>
                    <a:pt x="10413" y="17283"/>
                    <a:pt x="10321" y="17376"/>
                    <a:pt x="10198" y="17376"/>
                  </a:cubicBezTo>
                  <a:cubicBezTo>
                    <a:pt x="10136" y="17376"/>
                    <a:pt x="10074" y="17345"/>
                    <a:pt x="10013" y="17314"/>
                  </a:cubicBezTo>
                  <a:cubicBezTo>
                    <a:pt x="9766" y="17160"/>
                    <a:pt x="9458" y="17160"/>
                    <a:pt x="9119" y="17129"/>
                  </a:cubicBezTo>
                  <a:cubicBezTo>
                    <a:pt x="8103" y="17129"/>
                    <a:pt x="7086" y="17099"/>
                    <a:pt x="6069" y="17037"/>
                  </a:cubicBezTo>
                  <a:cubicBezTo>
                    <a:pt x="5730" y="17037"/>
                    <a:pt x="5392" y="17006"/>
                    <a:pt x="5053" y="16975"/>
                  </a:cubicBezTo>
                  <a:cubicBezTo>
                    <a:pt x="4960" y="16945"/>
                    <a:pt x="4868" y="16914"/>
                    <a:pt x="4745" y="16914"/>
                  </a:cubicBezTo>
                  <a:cubicBezTo>
                    <a:pt x="4683" y="16914"/>
                    <a:pt x="4621" y="16852"/>
                    <a:pt x="4591" y="16791"/>
                  </a:cubicBezTo>
                  <a:cubicBezTo>
                    <a:pt x="4437" y="16513"/>
                    <a:pt x="4375" y="16205"/>
                    <a:pt x="4406" y="15897"/>
                  </a:cubicBezTo>
                  <a:cubicBezTo>
                    <a:pt x="4437" y="15651"/>
                    <a:pt x="4529" y="15558"/>
                    <a:pt x="4775" y="15558"/>
                  </a:cubicBezTo>
                  <a:close/>
                  <a:moveTo>
                    <a:pt x="12015" y="15805"/>
                  </a:moveTo>
                  <a:cubicBezTo>
                    <a:pt x="12292" y="15805"/>
                    <a:pt x="12539" y="15866"/>
                    <a:pt x="12816" y="15959"/>
                  </a:cubicBezTo>
                  <a:cubicBezTo>
                    <a:pt x="12909" y="15990"/>
                    <a:pt x="12970" y="16051"/>
                    <a:pt x="12970" y="16174"/>
                  </a:cubicBezTo>
                  <a:cubicBezTo>
                    <a:pt x="12939" y="16390"/>
                    <a:pt x="12970" y="16575"/>
                    <a:pt x="12970" y="16760"/>
                  </a:cubicBezTo>
                  <a:lnTo>
                    <a:pt x="12939" y="16760"/>
                  </a:lnTo>
                  <a:cubicBezTo>
                    <a:pt x="12939" y="16883"/>
                    <a:pt x="12939" y="17006"/>
                    <a:pt x="12939" y="17099"/>
                  </a:cubicBezTo>
                  <a:cubicBezTo>
                    <a:pt x="12939" y="17407"/>
                    <a:pt x="12939" y="17468"/>
                    <a:pt x="12816" y="17468"/>
                  </a:cubicBezTo>
                  <a:cubicBezTo>
                    <a:pt x="12754" y="17468"/>
                    <a:pt x="12693" y="17468"/>
                    <a:pt x="12570" y="17437"/>
                  </a:cubicBezTo>
                  <a:cubicBezTo>
                    <a:pt x="12446" y="17437"/>
                    <a:pt x="12323" y="17437"/>
                    <a:pt x="12200" y="17407"/>
                  </a:cubicBezTo>
                  <a:cubicBezTo>
                    <a:pt x="12108" y="17376"/>
                    <a:pt x="12015" y="17376"/>
                    <a:pt x="11923" y="17376"/>
                  </a:cubicBezTo>
                  <a:cubicBezTo>
                    <a:pt x="11830" y="17376"/>
                    <a:pt x="11738" y="17376"/>
                    <a:pt x="11676" y="17407"/>
                  </a:cubicBezTo>
                  <a:cubicBezTo>
                    <a:pt x="11553" y="17407"/>
                    <a:pt x="11461" y="17437"/>
                    <a:pt x="11337" y="17437"/>
                  </a:cubicBezTo>
                  <a:lnTo>
                    <a:pt x="11214" y="17437"/>
                  </a:lnTo>
                  <a:cubicBezTo>
                    <a:pt x="11122" y="17407"/>
                    <a:pt x="11091" y="17376"/>
                    <a:pt x="11091" y="17314"/>
                  </a:cubicBezTo>
                  <a:cubicBezTo>
                    <a:pt x="11091" y="17068"/>
                    <a:pt x="11060" y="16821"/>
                    <a:pt x="11060" y="16575"/>
                  </a:cubicBezTo>
                  <a:cubicBezTo>
                    <a:pt x="11153" y="15712"/>
                    <a:pt x="10937" y="15897"/>
                    <a:pt x="11861" y="15805"/>
                  </a:cubicBezTo>
                  <a:close/>
                  <a:moveTo>
                    <a:pt x="14695" y="17037"/>
                  </a:moveTo>
                  <a:cubicBezTo>
                    <a:pt x="14695" y="17037"/>
                    <a:pt x="14726" y="17037"/>
                    <a:pt x="14757" y="17068"/>
                  </a:cubicBezTo>
                  <a:cubicBezTo>
                    <a:pt x="14819" y="17068"/>
                    <a:pt x="14849" y="17099"/>
                    <a:pt x="14849" y="17191"/>
                  </a:cubicBezTo>
                  <a:cubicBezTo>
                    <a:pt x="14849" y="17561"/>
                    <a:pt x="14819" y="17930"/>
                    <a:pt x="14819" y="18300"/>
                  </a:cubicBezTo>
                  <a:cubicBezTo>
                    <a:pt x="14819" y="18362"/>
                    <a:pt x="14849" y="18454"/>
                    <a:pt x="14788" y="18516"/>
                  </a:cubicBezTo>
                  <a:cubicBezTo>
                    <a:pt x="14665" y="18516"/>
                    <a:pt x="14572" y="18516"/>
                    <a:pt x="14387" y="18547"/>
                  </a:cubicBezTo>
                  <a:cubicBezTo>
                    <a:pt x="14510" y="18146"/>
                    <a:pt x="14510" y="17776"/>
                    <a:pt x="14510" y="17437"/>
                  </a:cubicBezTo>
                  <a:cubicBezTo>
                    <a:pt x="14510" y="17345"/>
                    <a:pt x="14541" y="17253"/>
                    <a:pt x="14541" y="17160"/>
                  </a:cubicBezTo>
                  <a:cubicBezTo>
                    <a:pt x="14541" y="17099"/>
                    <a:pt x="14603" y="17037"/>
                    <a:pt x="14695" y="17037"/>
                  </a:cubicBezTo>
                  <a:close/>
                  <a:moveTo>
                    <a:pt x="12485" y="19432"/>
                  </a:moveTo>
                  <a:lnTo>
                    <a:pt x="12477" y="19440"/>
                  </a:lnTo>
                  <a:lnTo>
                    <a:pt x="12508" y="19440"/>
                  </a:lnTo>
                  <a:cubicBezTo>
                    <a:pt x="12500" y="19437"/>
                    <a:pt x="12493" y="19435"/>
                    <a:pt x="12485" y="19432"/>
                  </a:cubicBezTo>
                  <a:close/>
                  <a:moveTo>
                    <a:pt x="12200" y="18639"/>
                  </a:moveTo>
                  <a:lnTo>
                    <a:pt x="12292" y="18701"/>
                  </a:lnTo>
                  <a:cubicBezTo>
                    <a:pt x="12292" y="18824"/>
                    <a:pt x="12292" y="18978"/>
                    <a:pt x="12292" y="19101"/>
                  </a:cubicBezTo>
                  <a:cubicBezTo>
                    <a:pt x="12292" y="19249"/>
                    <a:pt x="12321" y="19368"/>
                    <a:pt x="12485" y="19432"/>
                  </a:cubicBezTo>
                  <a:lnTo>
                    <a:pt x="12485" y="19432"/>
                  </a:lnTo>
                  <a:lnTo>
                    <a:pt x="12539" y="19378"/>
                  </a:lnTo>
                  <a:cubicBezTo>
                    <a:pt x="12477" y="19255"/>
                    <a:pt x="12508" y="19132"/>
                    <a:pt x="12508" y="18978"/>
                  </a:cubicBezTo>
                  <a:cubicBezTo>
                    <a:pt x="12508" y="18885"/>
                    <a:pt x="12539" y="18855"/>
                    <a:pt x="12631" y="18855"/>
                  </a:cubicBezTo>
                  <a:lnTo>
                    <a:pt x="12662" y="18855"/>
                  </a:lnTo>
                  <a:cubicBezTo>
                    <a:pt x="12785" y="18855"/>
                    <a:pt x="12909" y="18885"/>
                    <a:pt x="13032" y="18885"/>
                  </a:cubicBezTo>
                  <a:lnTo>
                    <a:pt x="13155" y="18885"/>
                  </a:lnTo>
                  <a:cubicBezTo>
                    <a:pt x="13278" y="18885"/>
                    <a:pt x="13309" y="18855"/>
                    <a:pt x="13463" y="18731"/>
                  </a:cubicBezTo>
                  <a:cubicBezTo>
                    <a:pt x="13586" y="18793"/>
                    <a:pt x="13617" y="18916"/>
                    <a:pt x="13679" y="19009"/>
                  </a:cubicBezTo>
                  <a:cubicBezTo>
                    <a:pt x="13401" y="19348"/>
                    <a:pt x="13278" y="19471"/>
                    <a:pt x="13063" y="19471"/>
                  </a:cubicBezTo>
                  <a:cubicBezTo>
                    <a:pt x="12970" y="19471"/>
                    <a:pt x="12816" y="19440"/>
                    <a:pt x="12600" y="19409"/>
                  </a:cubicBezTo>
                  <a:lnTo>
                    <a:pt x="12539" y="19378"/>
                  </a:lnTo>
                  <a:cubicBezTo>
                    <a:pt x="12539" y="19378"/>
                    <a:pt x="12539" y="19378"/>
                    <a:pt x="12539" y="19409"/>
                  </a:cubicBezTo>
                  <a:lnTo>
                    <a:pt x="12508" y="19440"/>
                  </a:lnTo>
                  <a:cubicBezTo>
                    <a:pt x="12539" y="19563"/>
                    <a:pt x="12631" y="19563"/>
                    <a:pt x="12724" y="19594"/>
                  </a:cubicBezTo>
                  <a:lnTo>
                    <a:pt x="13032" y="19594"/>
                  </a:lnTo>
                  <a:cubicBezTo>
                    <a:pt x="13093" y="19594"/>
                    <a:pt x="13155" y="19625"/>
                    <a:pt x="13124" y="19686"/>
                  </a:cubicBezTo>
                  <a:lnTo>
                    <a:pt x="13032" y="19748"/>
                  </a:lnTo>
                  <a:lnTo>
                    <a:pt x="12477" y="19748"/>
                  </a:lnTo>
                  <a:cubicBezTo>
                    <a:pt x="12262" y="19686"/>
                    <a:pt x="12108" y="19563"/>
                    <a:pt x="12077" y="19317"/>
                  </a:cubicBezTo>
                  <a:cubicBezTo>
                    <a:pt x="12046" y="19101"/>
                    <a:pt x="12077" y="18916"/>
                    <a:pt x="12108" y="18701"/>
                  </a:cubicBezTo>
                  <a:cubicBezTo>
                    <a:pt x="12108" y="18670"/>
                    <a:pt x="12138" y="18639"/>
                    <a:pt x="12169" y="18639"/>
                  </a:cubicBezTo>
                  <a:close/>
                  <a:moveTo>
                    <a:pt x="14819" y="18762"/>
                  </a:moveTo>
                  <a:cubicBezTo>
                    <a:pt x="15157" y="18793"/>
                    <a:pt x="15373" y="19132"/>
                    <a:pt x="15342" y="19471"/>
                  </a:cubicBezTo>
                  <a:lnTo>
                    <a:pt x="15311" y="19594"/>
                  </a:lnTo>
                  <a:cubicBezTo>
                    <a:pt x="15096" y="19779"/>
                    <a:pt x="15127" y="19994"/>
                    <a:pt x="15127" y="20272"/>
                  </a:cubicBezTo>
                  <a:cubicBezTo>
                    <a:pt x="15127" y="20734"/>
                    <a:pt x="14819" y="21165"/>
                    <a:pt x="14295" y="21165"/>
                  </a:cubicBezTo>
                  <a:cubicBezTo>
                    <a:pt x="14264" y="21165"/>
                    <a:pt x="14202" y="21165"/>
                    <a:pt x="14172" y="21134"/>
                  </a:cubicBezTo>
                  <a:cubicBezTo>
                    <a:pt x="13987" y="21134"/>
                    <a:pt x="13864" y="21042"/>
                    <a:pt x="13802" y="20888"/>
                  </a:cubicBezTo>
                  <a:cubicBezTo>
                    <a:pt x="13648" y="20611"/>
                    <a:pt x="13555" y="20303"/>
                    <a:pt x="13586" y="19964"/>
                  </a:cubicBezTo>
                  <a:cubicBezTo>
                    <a:pt x="13555" y="19779"/>
                    <a:pt x="13617" y="19563"/>
                    <a:pt x="13679" y="19378"/>
                  </a:cubicBezTo>
                  <a:cubicBezTo>
                    <a:pt x="13864" y="18916"/>
                    <a:pt x="14233" y="18762"/>
                    <a:pt x="14634" y="18762"/>
                  </a:cubicBezTo>
                  <a:close/>
                  <a:moveTo>
                    <a:pt x="2865" y="1"/>
                  </a:moveTo>
                  <a:cubicBezTo>
                    <a:pt x="2465" y="1"/>
                    <a:pt x="2034" y="62"/>
                    <a:pt x="1633" y="216"/>
                  </a:cubicBezTo>
                  <a:cubicBezTo>
                    <a:pt x="1233" y="340"/>
                    <a:pt x="863" y="555"/>
                    <a:pt x="586" y="894"/>
                  </a:cubicBezTo>
                  <a:cubicBezTo>
                    <a:pt x="62" y="1479"/>
                    <a:pt x="0" y="2157"/>
                    <a:pt x="247" y="2897"/>
                  </a:cubicBezTo>
                  <a:cubicBezTo>
                    <a:pt x="432" y="3420"/>
                    <a:pt x="709" y="3882"/>
                    <a:pt x="1048" y="4283"/>
                  </a:cubicBezTo>
                  <a:cubicBezTo>
                    <a:pt x="1787" y="5115"/>
                    <a:pt x="2650" y="5762"/>
                    <a:pt x="3636" y="6255"/>
                  </a:cubicBezTo>
                  <a:cubicBezTo>
                    <a:pt x="4344" y="6624"/>
                    <a:pt x="5114" y="6871"/>
                    <a:pt x="5915" y="7025"/>
                  </a:cubicBezTo>
                  <a:cubicBezTo>
                    <a:pt x="6193" y="7056"/>
                    <a:pt x="6470" y="7086"/>
                    <a:pt x="6747" y="7086"/>
                  </a:cubicBezTo>
                  <a:cubicBezTo>
                    <a:pt x="6963" y="7086"/>
                    <a:pt x="7117" y="7179"/>
                    <a:pt x="7271" y="7302"/>
                  </a:cubicBezTo>
                  <a:cubicBezTo>
                    <a:pt x="8472" y="8257"/>
                    <a:pt x="9674" y="9181"/>
                    <a:pt x="10844" y="10136"/>
                  </a:cubicBezTo>
                  <a:cubicBezTo>
                    <a:pt x="11799" y="10906"/>
                    <a:pt x="12754" y="11677"/>
                    <a:pt x="13709" y="12416"/>
                  </a:cubicBezTo>
                  <a:cubicBezTo>
                    <a:pt x="14110" y="12724"/>
                    <a:pt x="14295" y="13155"/>
                    <a:pt x="14418" y="13617"/>
                  </a:cubicBezTo>
                  <a:cubicBezTo>
                    <a:pt x="14418" y="13679"/>
                    <a:pt x="14449" y="13741"/>
                    <a:pt x="14418" y="13771"/>
                  </a:cubicBezTo>
                  <a:cubicBezTo>
                    <a:pt x="14326" y="13864"/>
                    <a:pt x="14356" y="13987"/>
                    <a:pt x="14326" y="14110"/>
                  </a:cubicBezTo>
                  <a:cubicBezTo>
                    <a:pt x="14326" y="14172"/>
                    <a:pt x="14295" y="14203"/>
                    <a:pt x="14202" y="14203"/>
                  </a:cubicBezTo>
                  <a:lnTo>
                    <a:pt x="13494" y="14203"/>
                  </a:lnTo>
                  <a:cubicBezTo>
                    <a:pt x="13217" y="14203"/>
                    <a:pt x="13032" y="14326"/>
                    <a:pt x="12939" y="14603"/>
                  </a:cubicBezTo>
                  <a:lnTo>
                    <a:pt x="12878" y="14726"/>
                  </a:lnTo>
                  <a:cubicBezTo>
                    <a:pt x="12816" y="14726"/>
                    <a:pt x="12785" y="14757"/>
                    <a:pt x="12754" y="14757"/>
                  </a:cubicBezTo>
                  <a:cubicBezTo>
                    <a:pt x="12693" y="14757"/>
                    <a:pt x="12631" y="14726"/>
                    <a:pt x="12600" y="14726"/>
                  </a:cubicBezTo>
                  <a:cubicBezTo>
                    <a:pt x="12385" y="14696"/>
                    <a:pt x="12200" y="14665"/>
                    <a:pt x="11984" y="14665"/>
                  </a:cubicBezTo>
                  <a:cubicBezTo>
                    <a:pt x="11738" y="14665"/>
                    <a:pt x="11491" y="14696"/>
                    <a:pt x="11214" y="14757"/>
                  </a:cubicBezTo>
                  <a:cubicBezTo>
                    <a:pt x="11029" y="14819"/>
                    <a:pt x="10844" y="14850"/>
                    <a:pt x="10660" y="14850"/>
                  </a:cubicBezTo>
                  <a:cubicBezTo>
                    <a:pt x="10536" y="14850"/>
                    <a:pt x="10413" y="14819"/>
                    <a:pt x="10290" y="14819"/>
                  </a:cubicBezTo>
                  <a:cubicBezTo>
                    <a:pt x="9705" y="14757"/>
                    <a:pt x="9119" y="14696"/>
                    <a:pt x="8534" y="14603"/>
                  </a:cubicBezTo>
                  <a:cubicBezTo>
                    <a:pt x="8103" y="14572"/>
                    <a:pt x="7641" y="14511"/>
                    <a:pt x="7209" y="14449"/>
                  </a:cubicBezTo>
                  <a:cubicBezTo>
                    <a:pt x="6501" y="14357"/>
                    <a:pt x="5823" y="14203"/>
                    <a:pt x="5145" y="14018"/>
                  </a:cubicBezTo>
                  <a:cubicBezTo>
                    <a:pt x="4837" y="13956"/>
                    <a:pt x="4498" y="13833"/>
                    <a:pt x="4221" y="13679"/>
                  </a:cubicBezTo>
                  <a:cubicBezTo>
                    <a:pt x="4129" y="13617"/>
                    <a:pt x="4005" y="13556"/>
                    <a:pt x="3913" y="13525"/>
                  </a:cubicBezTo>
                  <a:lnTo>
                    <a:pt x="3882" y="13525"/>
                  </a:lnTo>
                  <a:cubicBezTo>
                    <a:pt x="3851" y="13525"/>
                    <a:pt x="3790" y="13556"/>
                    <a:pt x="3759" y="13617"/>
                  </a:cubicBezTo>
                  <a:cubicBezTo>
                    <a:pt x="3728" y="13617"/>
                    <a:pt x="3728" y="13648"/>
                    <a:pt x="3728" y="13648"/>
                  </a:cubicBezTo>
                  <a:cubicBezTo>
                    <a:pt x="3543" y="13987"/>
                    <a:pt x="3636" y="14357"/>
                    <a:pt x="3944" y="14572"/>
                  </a:cubicBezTo>
                  <a:cubicBezTo>
                    <a:pt x="4098" y="14665"/>
                    <a:pt x="4283" y="14757"/>
                    <a:pt x="4498" y="14819"/>
                  </a:cubicBezTo>
                  <a:cubicBezTo>
                    <a:pt x="5053" y="15035"/>
                    <a:pt x="5607" y="15158"/>
                    <a:pt x="6193" y="15281"/>
                  </a:cubicBezTo>
                  <a:cubicBezTo>
                    <a:pt x="6223" y="15281"/>
                    <a:pt x="6285" y="15281"/>
                    <a:pt x="6285" y="15343"/>
                  </a:cubicBezTo>
                  <a:lnTo>
                    <a:pt x="4837" y="15343"/>
                  </a:lnTo>
                  <a:cubicBezTo>
                    <a:pt x="4714" y="15312"/>
                    <a:pt x="4560" y="15281"/>
                    <a:pt x="4467" y="15189"/>
                  </a:cubicBezTo>
                  <a:cubicBezTo>
                    <a:pt x="4437" y="15189"/>
                    <a:pt x="4406" y="15158"/>
                    <a:pt x="4375" y="15158"/>
                  </a:cubicBezTo>
                  <a:cubicBezTo>
                    <a:pt x="4313" y="15158"/>
                    <a:pt x="4283" y="15189"/>
                    <a:pt x="4252" y="15219"/>
                  </a:cubicBezTo>
                  <a:cubicBezTo>
                    <a:pt x="4129" y="15312"/>
                    <a:pt x="4067" y="15404"/>
                    <a:pt x="4036" y="15527"/>
                  </a:cubicBezTo>
                  <a:cubicBezTo>
                    <a:pt x="3882" y="16267"/>
                    <a:pt x="3882" y="17006"/>
                    <a:pt x="4129" y="17746"/>
                  </a:cubicBezTo>
                  <a:cubicBezTo>
                    <a:pt x="4159" y="17838"/>
                    <a:pt x="4221" y="17900"/>
                    <a:pt x="4283" y="17992"/>
                  </a:cubicBezTo>
                  <a:cubicBezTo>
                    <a:pt x="4344" y="18054"/>
                    <a:pt x="4406" y="18084"/>
                    <a:pt x="4467" y="18084"/>
                  </a:cubicBezTo>
                  <a:cubicBezTo>
                    <a:pt x="4498" y="18084"/>
                    <a:pt x="4529" y="18084"/>
                    <a:pt x="4560" y="18054"/>
                  </a:cubicBezTo>
                  <a:cubicBezTo>
                    <a:pt x="4683" y="17992"/>
                    <a:pt x="4806" y="17961"/>
                    <a:pt x="4930" y="17961"/>
                  </a:cubicBezTo>
                  <a:cubicBezTo>
                    <a:pt x="5053" y="17961"/>
                    <a:pt x="5176" y="17992"/>
                    <a:pt x="5299" y="17992"/>
                  </a:cubicBezTo>
                  <a:cubicBezTo>
                    <a:pt x="6008" y="18054"/>
                    <a:pt x="6686" y="18146"/>
                    <a:pt x="7394" y="18177"/>
                  </a:cubicBezTo>
                  <a:cubicBezTo>
                    <a:pt x="7918" y="18208"/>
                    <a:pt x="8442" y="18208"/>
                    <a:pt x="8965" y="18208"/>
                  </a:cubicBezTo>
                  <a:lnTo>
                    <a:pt x="9889" y="18208"/>
                  </a:lnTo>
                  <a:cubicBezTo>
                    <a:pt x="10074" y="18208"/>
                    <a:pt x="10228" y="18269"/>
                    <a:pt x="10382" y="18331"/>
                  </a:cubicBezTo>
                  <a:cubicBezTo>
                    <a:pt x="10629" y="18393"/>
                    <a:pt x="10875" y="18485"/>
                    <a:pt x="11029" y="18701"/>
                  </a:cubicBezTo>
                  <a:cubicBezTo>
                    <a:pt x="11060" y="18762"/>
                    <a:pt x="11153" y="18762"/>
                    <a:pt x="11214" y="18762"/>
                  </a:cubicBezTo>
                  <a:cubicBezTo>
                    <a:pt x="11399" y="18793"/>
                    <a:pt x="11615" y="18793"/>
                    <a:pt x="11830" y="18824"/>
                  </a:cubicBezTo>
                  <a:cubicBezTo>
                    <a:pt x="11892" y="18824"/>
                    <a:pt x="11923" y="18885"/>
                    <a:pt x="11923" y="18947"/>
                  </a:cubicBezTo>
                  <a:cubicBezTo>
                    <a:pt x="11923" y="19039"/>
                    <a:pt x="11923" y="19101"/>
                    <a:pt x="11923" y="19163"/>
                  </a:cubicBezTo>
                  <a:cubicBezTo>
                    <a:pt x="11923" y="19625"/>
                    <a:pt x="12200" y="19902"/>
                    <a:pt x="12631" y="19994"/>
                  </a:cubicBezTo>
                  <a:cubicBezTo>
                    <a:pt x="12724" y="20025"/>
                    <a:pt x="12816" y="19994"/>
                    <a:pt x="12909" y="20087"/>
                  </a:cubicBezTo>
                  <a:cubicBezTo>
                    <a:pt x="12847" y="20210"/>
                    <a:pt x="12816" y="20364"/>
                    <a:pt x="12785" y="20518"/>
                  </a:cubicBezTo>
                  <a:cubicBezTo>
                    <a:pt x="12724" y="20765"/>
                    <a:pt x="12693" y="21042"/>
                    <a:pt x="12754" y="21319"/>
                  </a:cubicBezTo>
                  <a:cubicBezTo>
                    <a:pt x="12878" y="21812"/>
                    <a:pt x="13217" y="22151"/>
                    <a:pt x="13648" y="22367"/>
                  </a:cubicBezTo>
                  <a:cubicBezTo>
                    <a:pt x="13925" y="22459"/>
                    <a:pt x="14172" y="22521"/>
                    <a:pt x="14449" y="22521"/>
                  </a:cubicBezTo>
                  <a:cubicBezTo>
                    <a:pt x="14572" y="22521"/>
                    <a:pt x="14665" y="22521"/>
                    <a:pt x="14788" y="22490"/>
                  </a:cubicBezTo>
                  <a:cubicBezTo>
                    <a:pt x="15157" y="22428"/>
                    <a:pt x="15527" y="22305"/>
                    <a:pt x="15866" y="22120"/>
                  </a:cubicBezTo>
                  <a:cubicBezTo>
                    <a:pt x="16174" y="21966"/>
                    <a:pt x="16451" y="21750"/>
                    <a:pt x="16636" y="21442"/>
                  </a:cubicBezTo>
                  <a:cubicBezTo>
                    <a:pt x="16698" y="21319"/>
                    <a:pt x="16698" y="21288"/>
                    <a:pt x="16759" y="21288"/>
                  </a:cubicBezTo>
                  <a:cubicBezTo>
                    <a:pt x="16790" y="21288"/>
                    <a:pt x="16821" y="21288"/>
                    <a:pt x="16883" y="21319"/>
                  </a:cubicBezTo>
                  <a:cubicBezTo>
                    <a:pt x="17745" y="21566"/>
                    <a:pt x="18608" y="21843"/>
                    <a:pt x="19440" y="22151"/>
                  </a:cubicBezTo>
                  <a:cubicBezTo>
                    <a:pt x="19470" y="22182"/>
                    <a:pt x="19532" y="22182"/>
                    <a:pt x="19563" y="22182"/>
                  </a:cubicBezTo>
                  <a:lnTo>
                    <a:pt x="19563" y="22028"/>
                  </a:lnTo>
                  <a:cubicBezTo>
                    <a:pt x="18793" y="21750"/>
                    <a:pt x="18053" y="21473"/>
                    <a:pt x="17283" y="21196"/>
                  </a:cubicBezTo>
                  <a:cubicBezTo>
                    <a:pt x="17129" y="21165"/>
                    <a:pt x="16975" y="21104"/>
                    <a:pt x="16821" y="20980"/>
                  </a:cubicBezTo>
                  <a:lnTo>
                    <a:pt x="16944" y="20980"/>
                  </a:lnTo>
                  <a:cubicBezTo>
                    <a:pt x="17098" y="20980"/>
                    <a:pt x="17252" y="21042"/>
                    <a:pt x="17376" y="21104"/>
                  </a:cubicBezTo>
                  <a:cubicBezTo>
                    <a:pt x="17530" y="21165"/>
                    <a:pt x="17684" y="21196"/>
                    <a:pt x="17838" y="21258"/>
                  </a:cubicBezTo>
                  <a:cubicBezTo>
                    <a:pt x="18423" y="21442"/>
                    <a:pt x="18977" y="21627"/>
                    <a:pt x="19563" y="21843"/>
                  </a:cubicBezTo>
                  <a:lnTo>
                    <a:pt x="19563" y="21689"/>
                  </a:lnTo>
                  <a:cubicBezTo>
                    <a:pt x="19070" y="21504"/>
                    <a:pt x="18577" y="21319"/>
                    <a:pt x="18084" y="21165"/>
                  </a:cubicBezTo>
                  <a:cubicBezTo>
                    <a:pt x="17714" y="21042"/>
                    <a:pt x="17314" y="20950"/>
                    <a:pt x="16944" y="20826"/>
                  </a:cubicBezTo>
                  <a:cubicBezTo>
                    <a:pt x="16852" y="20795"/>
                    <a:pt x="16821" y="20765"/>
                    <a:pt x="16821" y="20672"/>
                  </a:cubicBezTo>
                  <a:cubicBezTo>
                    <a:pt x="16821" y="20518"/>
                    <a:pt x="16790" y="20364"/>
                    <a:pt x="16759" y="20210"/>
                  </a:cubicBezTo>
                  <a:cubicBezTo>
                    <a:pt x="16698" y="19933"/>
                    <a:pt x="16575" y="19656"/>
                    <a:pt x="16421" y="19409"/>
                  </a:cubicBezTo>
                  <a:lnTo>
                    <a:pt x="16482" y="19348"/>
                  </a:lnTo>
                  <a:cubicBezTo>
                    <a:pt x="16759" y="19255"/>
                    <a:pt x="16913" y="19039"/>
                    <a:pt x="16975" y="18731"/>
                  </a:cubicBezTo>
                  <a:cubicBezTo>
                    <a:pt x="17006" y="18670"/>
                    <a:pt x="17037" y="18608"/>
                    <a:pt x="17037" y="18547"/>
                  </a:cubicBezTo>
                  <a:cubicBezTo>
                    <a:pt x="17037" y="18454"/>
                    <a:pt x="17098" y="18423"/>
                    <a:pt x="17191" y="18423"/>
                  </a:cubicBezTo>
                  <a:cubicBezTo>
                    <a:pt x="17684" y="18454"/>
                    <a:pt x="18177" y="18454"/>
                    <a:pt x="18669" y="18577"/>
                  </a:cubicBezTo>
                  <a:cubicBezTo>
                    <a:pt x="18977" y="18639"/>
                    <a:pt x="19255" y="18701"/>
                    <a:pt x="19563" y="18793"/>
                  </a:cubicBezTo>
                  <a:lnTo>
                    <a:pt x="19563" y="18023"/>
                  </a:lnTo>
                  <a:cubicBezTo>
                    <a:pt x="19378" y="17992"/>
                    <a:pt x="19193" y="17930"/>
                    <a:pt x="18977" y="17900"/>
                  </a:cubicBezTo>
                  <a:cubicBezTo>
                    <a:pt x="18854" y="17869"/>
                    <a:pt x="18762" y="17807"/>
                    <a:pt x="18669" y="17715"/>
                  </a:cubicBezTo>
                  <a:cubicBezTo>
                    <a:pt x="18485" y="17530"/>
                    <a:pt x="18269" y="17376"/>
                    <a:pt x="18053" y="17253"/>
                  </a:cubicBezTo>
                  <a:cubicBezTo>
                    <a:pt x="17992" y="17191"/>
                    <a:pt x="17868" y="17160"/>
                    <a:pt x="17868" y="17068"/>
                  </a:cubicBezTo>
                  <a:cubicBezTo>
                    <a:pt x="17868" y="16914"/>
                    <a:pt x="17745" y="16852"/>
                    <a:pt x="17684" y="16760"/>
                  </a:cubicBezTo>
                  <a:cubicBezTo>
                    <a:pt x="17622" y="16698"/>
                    <a:pt x="17560" y="16667"/>
                    <a:pt x="17591" y="16606"/>
                  </a:cubicBezTo>
                  <a:cubicBezTo>
                    <a:pt x="17684" y="16575"/>
                    <a:pt x="17745" y="16575"/>
                    <a:pt x="17807" y="16575"/>
                  </a:cubicBezTo>
                  <a:cubicBezTo>
                    <a:pt x="18238" y="16575"/>
                    <a:pt x="18485" y="16637"/>
                    <a:pt x="19101" y="16791"/>
                  </a:cubicBezTo>
                  <a:cubicBezTo>
                    <a:pt x="19255" y="16821"/>
                    <a:pt x="19409" y="16852"/>
                    <a:pt x="19563" y="16914"/>
                  </a:cubicBezTo>
                  <a:lnTo>
                    <a:pt x="19563" y="16637"/>
                  </a:lnTo>
                  <a:cubicBezTo>
                    <a:pt x="18885" y="16482"/>
                    <a:pt x="18207" y="16359"/>
                    <a:pt x="17530" y="16359"/>
                  </a:cubicBezTo>
                  <a:cubicBezTo>
                    <a:pt x="17437" y="16359"/>
                    <a:pt x="17345" y="16328"/>
                    <a:pt x="17252" y="16328"/>
                  </a:cubicBezTo>
                  <a:cubicBezTo>
                    <a:pt x="17221" y="16298"/>
                    <a:pt x="17160" y="16298"/>
                    <a:pt x="17191" y="16236"/>
                  </a:cubicBezTo>
                  <a:lnTo>
                    <a:pt x="17252" y="16205"/>
                  </a:lnTo>
                  <a:lnTo>
                    <a:pt x="18238" y="16205"/>
                  </a:lnTo>
                  <a:cubicBezTo>
                    <a:pt x="18669" y="16236"/>
                    <a:pt x="19101" y="16298"/>
                    <a:pt x="19563" y="16328"/>
                  </a:cubicBezTo>
                  <a:lnTo>
                    <a:pt x="19563" y="16082"/>
                  </a:lnTo>
                  <a:cubicBezTo>
                    <a:pt x="19193" y="16051"/>
                    <a:pt x="18854" y="16020"/>
                    <a:pt x="18515" y="15959"/>
                  </a:cubicBezTo>
                  <a:cubicBezTo>
                    <a:pt x="18392" y="15959"/>
                    <a:pt x="18269" y="15928"/>
                    <a:pt x="18146" y="15866"/>
                  </a:cubicBezTo>
                  <a:lnTo>
                    <a:pt x="18115" y="15805"/>
                  </a:lnTo>
                  <a:lnTo>
                    <a:pt x="18146" y="15805"/>
                  </a:lnTo>
                  <a:lnTo>
                    <a:pt x="18269" y="15774"/>
                  </a:lnTo>
                  <a:lnTo>
                    <a:pt x="19563" y="15928"/>
                  </a:lnTo>
                  <a:lnTo>
                    <a:pt x="19563" y="15774"/>
                  </a:lnTo>
                  <a:cubicBezTo>
                    <a:pt x="19193" y="15743"/>
                    <a:pt x="18793" y="15712"/>
                    <a:pt x="18423" y="15651"/>
                  </a:cubicBezTo>
                  <a:cubicBezTo>
                    <a:pt x="18269" y="15651"/>
                    <a:pt x="18115" y="15589"/>
                    <a:pt x="17961" y="15527"/>
                  </a:cubicBezTo>
                  <a:cubicBezTo>
                    <a:pt x="17714" y="15466"/>
                    <a:pt x="17468" y="15404"/>
                    <a:pt x="17252" y="15373"/>
                  </a:cubicBezTo>
                  <a:cubicBezTo>
                    <a:pt x="17098" y="15312"/>
                    <a:pt x="16944" y="15281"/>
                    <a:pt x="16944" y="15065"/>
                  </a:cubicBezTo>
                  <a:cubicBezTo>
                    <a:pt x="16944" y="14973"/>
                    <a:pt x="16883" y="14881"/>
                    <a:pt x="16852" y="14788"/>
                  </a:cubicBezTo>
                  <a:cubicBezTo>
                    <a:pt x="16729" y="14542"/>
                    <a:pt x="16513" y="14388"/>
                    <a:pt x="16236" y="14357"/>
                  </a:cubicBezTo>
                  <a:cubicBezTo>
                    <a:pt x="15958" y="14326"/>
                    <a:pt x="15650" y="14295"/>
                    <a:pt x="15342" y="14264"/>
                  </a:cubicBezTo>
                  <a:cubicBezTo>
                    <a:pt x="15281" y="14141"/>
                    <a:pt x="15404" y="13956"/>
                    <a:pt x="15250" y="13833"/>
                  </a:cubicBezTo>
                  <a:cubicBezTo>
                    <a:pt x="15127" y="13741"/>
                    <a:pt x="15157" y="13556"/>
                    <a:pt x="15127" y="13402"/>
                  </a:cubicBezTo>
                  <a:cubicBezTo>
                    <a:pt x="15003" y="13001"/>
                    <a:pt x="14849" y="12632"/>
                    <a:pt x="14603" y="12262"/>
                  </a:cubicBezTo>
                  <a:cubicBezTo>
                    <a:pt x="14480" y="12108"/>
                    <a:pt x="14326" y="11985"/>
                    <a:pt x="14172" y="11861"/>
                  </a:cubicBezTo>
                  <a:cubicBezTo>
                    <a:pt x="12939" y="10876"/>
                    <a:pt x="11707" y="9859"/>
                    <a:pt x="10475" y="8873"/>
                  </a:cubicBezTo>
                  <a:cubicBezTo>
                    <a:pt x="9735" y="8288"/>
                    <a:pt x="8996" y="7672"/>
                    <a:pt x="8257" y="7086"/>
                  </a:cubicBezTo>
                  <a:cubicBezTo>
                    <a:pt x="8195" y="7056"/>
                    <a:pt x="8164" y="6994"/>
                    <a:pt x="8103" y="6932"/>
                  </a:cubicBezTo>
                  <a:cubicBezTo>
                    <a:pt x="8164" y="6871"/>
                    <a:pt x="8257" y="6840"/>
                    <a:pt x="8318" y="6809"/>
                  </a:cubicBezTo>
                  <a:cubicBezTo>
                    <a:pt x="8657" y="6655"/>
                    <a:pt x="8965" y="6439"/>
                    <a:pt x="9181" y="6131"/>
                  </a:cubicBezTo>
                  <a:cubicBezTo>
                    <a:pt x="9551" y="5669"/>
                    <a:pt x="9674" y="5115"/>
                    <a:pt x="9551" y="4529"/>
                  </a:cubicBezTo>
                  <a:cubicBezTo>
                    <a:pt x="9397" y="3882"/>
                    <a:pt x="9088" y="3328"/>
                    <a:pt x="8657" y="2804"/>
                  </a:cubicBezTo>
                  <a:cubicBezTo>
                    <a:pt x="7856" y="1849"/>
                    <a:pt x="6870" y="1171"/>
                    <a:pt x="5730" y="648"/>
                  </a:cubicBezTo>
                  <a:cubicBezTo>
                    <a:pt x="5084" y="370"/>
                    <a:pt x="4437" y="155"/>
                    <a:pt x="3728" y="62"/>
                  </a:cubicBezTo>
                  <a:cubicBezTo>
                    <a:pt x="3451" y="31"/>
                    <a:pt x="3143" y="1"/>
                    <a:pt x="2865" y="1"/>
                  </a:cubicBezTo>
                  <a:close/>
                  <a:moveTo>
                    <a:pt x="56038" y="37308"/>
                  </a:moveTo>
                  <a:lnTo>
                    <a:pt x="56100" y="37339"/>
                  </a:lnTo>
                  <a:cubicBezTo>
                    <a:pt x="56162" y="37401"/>
                    <a:pt x="56131" y="37555"/>
                    <a:pt x="56038" y="37585"/>
                  </a:cubicBezTo>
                  <a:lnTo>
                    <a:pt x="55977" y="37585"/>
                  </a:lnTo>
                  <a:cubicBezTo>
                    <a:pt x="55946" y="37524"/>
                    <a:pt x="55915" y="37462"/>
                    <a:pt x="55915" y="37401"/>
                  </a:cubicBezTo>
                  <a:cubicBezTo>
                    <a:pt x="55884" y="37339"/>
                    <a:pt x="55915" y="37308"/>
                    <a:pt x="56008" y="37308"/>
                  </a:cubicBezTo>
                  <a:close/>
                  <a:moveTo>
                    <a:pt x="60321" y="38571"/>
                  </a:moveTo>
                  <a:cubicBezTo>
                    <a:pt x="60505" y="38571"/>
                    <a:pt x="60536" y="38664"/>
                    <a:pt x="60444" y="38818"/>
                  </a:cubicBezTo>
                  <a:lnTo>
                    <a:pt x="60413" y="38848"/>
                  </a:lnTo>
                  <a:cubicBezTo>
                    <a:pt x="60413" y="38879"/>
                    <a:pt x="60382" y="38879"/>
                    <a:pt x="60351" y="38879"/>
                  </a:cubicBezTo>
                  <a:cubicBezTo>
                    <a:pt x="60321" y="38879"/>
                    <a:pt x="60321" y="38879"/>
                    <a:pt x="60290" y="38848"/>
                  </a:cubicBezTo>
                  <a:cubicBezTo>
                    <a:pt x="60259" y="38787"/>
                    <a:pt x="60259" y="38694"/>
                    <a:pt x="60228" y="38664"/>
                  </a:cubicBezTo>
                  <a:cubicBezTo>
                    <a:pt x="60259" y="38602"/>
                    <a:pt x="60259" y="38571"/>
                    <a:pt x="60290" y="38571"/>
                  </a:cubicBezTo>
                  <a:close/>
                  <a:moveTo>
                    <a:pt x="64695" y="41128"/>
                  </a:moveTo>
                  <a:cubicBezTo>
                    <a:pt x="64849" y="41190"/>
                    <a:pt x="64849" y="41251"/>
                    <a:pt x="64788" y="41344"/>
                  </a:cubicBezTo>
                  <a:lnTo>
                    <a:pt x="64664" y="41436"/>
                  </a:lnTo>
                  <a:cubicBezTo>
                    <a:pt x="64572" y="41375"/>
                    <a:pt x="64603" y="41282"/>
                    <a:pt x="64603" y="41190"/>
                  </a:cubicBezTo>
                  <a:cubicBezTo>
                    <a:pt x="64603" y="41159"/>
                    <a:pt x="64633" y="41128"/>
                    <a:pt x="64664" y="41128"/>
                  </a:cubicBezTo>
                  <a:close/>
                  <a:moveTo>
                    <a:pt x="69501" y="43408"/>
                  </a:moveTo>
                  <a:cubicBezTo>
                    <a:pt x="69563" y="43470"/>
                    <a:pt x="69593" y="43500"/>
                    <a:pt x="69686" y="43593"/>
                  </a:cubicBezTo>
                  <a:cubicBezTo>
                    <a:pt x="69563" y="43654"/>
                    <a:pt x="69470" y="43716"/>
                    <a:pt x="69378" y="43747"/>
                  </a:cubicBezTo>
                  <a:lnTo>
                    <a:pt x="69316" y="43716"/>
                  </a:lnTo>
                  <a:cubicBezTo>
                    <a:pt x="69316" y="43593"/>
                    <a:pt x="69378" y="43500"/>
                    <a:pt x="69439" y="43408"/>
                  </a:cubicBezTo>
                  <a:close/>
                  <a:moveTo>
                    <a:pt x="64110" y="43192"/>
                  </a:moveTo>
                  <a:lnTo>
                    <a:pt x="64171" y="43254"/>
                  </a:lnTo>
                  <a:lnTo>
                    <a:pt x="64110" y="43315"/>
                  </a:lnTo>
                  <a:cubicBezTo>
                    <a:pt x="64017" y="43562"/>
                    <a:pt x="63956" y="43808"/>
                    <a:pt x="63771" y="43993"/>
                  </a:cubicBezTo>
                  <a:cubicBezTo>
                    <a:pt x="63802" y="43747"/>
                    <a:pt x="63925" y="43500"/>
                    <a:pt x="64079" y="43285"/>
                  </a:cubicBezTo>
                  <a:lnTo>
                    <a:pt x="64079" y="43223"/>
                  </a:lnTo>
                  <a:lnTo>
                    <a:pt x="64110" y="43192"/>
                  </a:lnTo>
                  <a:close/>
                  <a:moveTo>
                    <a:pt x="63771" y="43993"/>
                  </a:moveTo>
                  <a:cubicBezTo>
                    <a:pt x="63771" y="44055"/>
                    <a:pt x="63802" y="44147"/>
                    <a:pt x="63709" y="44147"/>
                  </a:cubicBezTo>
                  <a:cubicBezTo>
                    <a:pt x="63678" y="44086"/>
                    <a:pt x="63678" y="44024"/>
                    <a:pt x="63771" y="43993"/>
                  </a:cubicBezTo>
                  <a:close/>
                  <a:moveTo>
                    <a:pt x="63709" y="44147"/>
                  </a:moveTo>
                  <a:cubicBezTo>
                    <a:pt x="63709" y="44209"/>
                    <a:pt x="63709" y="44301"/>
                    <a:pt x="63617" y="44301"/>
                  </a:cubicBezTo>
                  <a:cubicBezTo>
                    <a:pt x="63617" y="44240"/>
                    <a:pt x="63586" y="44178"/>
                    <a:pt x="63709" y="44147"/>
                  </a:cubicBezTo>
                  <a:close/>
                  <a:moveTo>
                    <a:pt x="63617" y="44301"/>
                  </a:moveTo>
                  <a:cubicBezTo>
                    <a:pt x="63648" y="44394"/>
                    <a:pt x="63617" y="44486"/>
                    <a:pt x="63555" y="44548"/>
                  </a:cubicBezTo>
                  <a:lnTo>
                    <a:pt x="63524" y="44548"/>
                  </a:lnTo>
                  <a:lnTo>
                    <a:pt x="63494" y="44517"/>
                  </a:lnTo>
                  <a:cubicBezTo>
                    <a:pt x="63524" y="44455"/>
                    <a:pt x="63524" y="44332"/>
                    <a:pt x="63617" y="44301"/>
                  </a:cubicBezTo>
                  <a:close/>
                  <a:moveTo>
                    <a:pt x="68608" y="45503"/>
                  </a:moveTo>
                  <a:lnTo>
                    <a:pt x="68608" y="45595"/>
                  </a:lnTo>
                  <a:cubicBezTo>
                    <a:pt x="68515" y="45842"/>
                    <a:pt x="68423" y="46088"/>
                    <a:pt x="68330" y="46335"/>
                  </a:cubicBezTo>
                  <a:lnTo>
                    <a:pt x="68238" y="46396"/>
                  </a:lnTo>
                  <a:cubicBezTo>
                    <a:pt x="68269" y="46088"/>
                    <a:pt x="68423" y="45811"/>
                    <a:pt x="68515" y="45534"/>
                  </a:cubicBezTo>
                  <a:lnTo>
                    <a:pt x="68608" y="45503"/>
                  </a:lnTo>
                  <a:close/>
                  <a:moveTo>
                    <a:pt x="68238" y="46396"/>
                  </a:moveTo>
                  <a:cubicBezTo>
                    <a:pt x="68207" y="46673"/>
                    <a:pt x="68176" y="46797"/>
                    <a:pt x="68022" y="46982"/>
                  </a:cubicBezTo>
                  <a:cubicBezTo>
                    <a:pt x="68022" y="46982"/>
                    <a:pt x="68022" y="47012"/>
                    <a:pt x="68022" y="47012"/>
                  </a:cubicBezTo>
                  <a:lnTo>
                    <a:pt x="67991" y="47012"/>
                  </a:lnTo>
                  <a:cubicBezTo>
                    <a:pt x="67991" y="46982"/>
                    <a:pt x="67991" y="46982"/>
                    <a:pt x="68022" y="46982"/>
                  </a:cubicBezTo>
                  <a:cubicBezTo>
                    <a:pt x="68022" y="46766"/>
                    <a:pt x="68115" y="46581"/>
                    <a:pt x="68238" y="46396"/>
                  </a:cubicBezTo>
                  <a:close/>
                  <a:moveTo>
                    <a:pt x="67991" y="47012"/>
                  </a:moveTo>
                  <a:lnTo>
                    <a:pt x="67991" y="47012"/>
                  </a:lnTo>
                  <a:cubicBezTo>
                    <a:pt x="68022" y="47105"/>
                    <a:pt x="68022" y="47166"/>
                    <a:pt x="67930" y="47228"/>
                  </a:cubicBezTo>
                  <a:cubicBezTo>
                    <a:pt x="67930" y="47136"/>
                    <a:pt x="67899" y="47043"/>
                    <a:pt x="67991" y="47012"/>
                  </a:cubicBezTo>
                  <a:close/>
                  <a:moveTo>
                    <a:pt x="73383" y="47875"/>
                  </a:moveTo>
                  <a:lnTo>
                    <a:pt x="73444" y="47998"/>
                  </a:lnTo>
                  <a:cubicBezTo>
                    <a:pt x="73475" y="48060"/>
                    <a:pt x="73413" y="48091"/>
                    <a:pt x="73383" y="48091"/>
                  </a:cubicBezTo>
                  <a:lnTo>
                    <a:pt x="73290" y="48121"/>
                  </a:lnTo>
                  <a:cubicBezTo>
                    <a:pt x="73259" y="48121"/>
                    <a:pt x="73229" y="48091"/>
                    <a:pt x="73229" y="48060"/>
                  </a:cubicBezTo>
                  <a:lnTo>
                    <a:pt x="73259" y="47937"/>
                  </a:lnTo>
                  <a:cubicBezTo>
                    <a:pt x="73290" y="47906"/>
                    <a:pt x="73321" y="47875"/>
                    <a:pt x="73352" y="47875"/>
                  </a:cubicBezTo>
                  <a:close/>
                  <a:moveTo>
                    <a:pt x="67930" y="47228"/>
                  </a:moveTo>
                  <a:cubicBezTo>
                    <a:pt x="67961" y="47351"/>
                    <a:pt x="67868" y="47444"/>
                    <a:pt x="67837" y="47536"/>
                  </a:cubicBezTo>
                  <a:cubicBezTo>
                    <a:pt x="67560" y="47967"/>
                    <a:pt x="67314" y="48368"/>
                    <a:pt x="67036" y="48768"/>
                  </a:cubicBezTo>
                  <a:cubicBezTo>
                    <a:pt x="67006" y="48830"/>
                    <a:pt x="67006" y="48892"/>
                    <a:pt x="66913" y="48922"/>
                  </a:cubicBezTo>
                  <a:lnTo>
                    <a:pt x="66882" y="48922"/>
                  </a:lnTo>
                  <a:lnTo>
                    <a:pt x="66852" y="48892"/>
                  </a:lnTo>
                  <a:lnTo>
                    <a:pt x="66913" y="48768"/>
                  </a:lnTo>
                  <a:cubicBezTo>
                    <a:pt x="67221" y="48275"/>
                    <a:pt x="67529" y="47783"/>
                    <a:pt x="67837" y="47290"/>
                  </a:cubicBezTo>
                  <a:lnTo>
                    <a:pt x="67930" y="47228"/>
                  </a:lnTo>
                  <a:close/>
                  <a:moveTo>
                    <a:pt x="76525" y="53451"/>
                  </a:moveTo>
                  <a:lnTo>
                    <a:pt x="76587" y="53543"/>
                  </a:lnTo>
                  <a:cubicBezTo>
                    <a:pt x="76617" y="53605"/>
                    <a:pt x="76648" y="53636"/>
                    <a:pt x="76587" y="53697"/>
                  </a:cubicBezTo>
                  <a:lnTo>
                    <a:pt x="76463" y="53697"/>
                  </a:lnTo>
                  <a:cubicBezTo>
                    <a:pt x="76371" y="53636"/>
                    <a:pt x="76433" y="53605"/>
                    <a:pt x="76463" y="53543"/>
                  </a:cubicBezTo>
                  <a:lnTo>
                    <a:pt x="76525" y="53451"/>
                  </a:lnTo>
                  <a:close/>
                  <a:moveTo>
                    <a:pt x="78712" y="60044"/>
                  </a:moveTo>
                  <a:cubicBezTo>
                    <a:pt x="78743" y="60044"/>
                    <a:pt x="78743" y="60075"/>
                    <a:pt x="78774" y="60105"/>
                  </a:cubicBezTo>
                  <a:cubicBezTo>
                    <a:pt x="78774" y="60167"/>
                    <a:pt x="78743" y="60167"/>
                    <a:pt x="78712" y="60167"/>
                  </a:cubicBezTo>
                  <a:lnTo>
                    <a:pt x="78620" y="60105"/>
                  </a:lnTo>
                  <a:lnTo>
                    <a:pt x="78681" y="60044"/>
                  </a:lnTo>
                  <a:close/>
                  <a:moveTo>
                    <a:pt x="73136" y="58965"/>
                  </a:moveTo>
                  <a:lnTo>
                    <a:pt x="73198" y="58996"/>
                  </a:lnTo>
                  <a:lnTo>
                    <a:pt x="73229" y="59058"/>
                  </a:lnTo>
                  <a:lnTo>
                    <a:pt x="73167" y="59150"/>
                  </a:lnTo>
                  <a:cubicBezTo>
                    <a:pt x="72643" y="59612"/>
                    <a:pt x="72120" y="60044"/>
                    <a:pt x="71596" y="60506"/>
                  </a:cubicBezTo>
                  <a:lnTo>
                    <a:pt x="71503" y="60567"/>
                  </a:lnTo>
                  <a:lnTo>
                    <a:pt x="71473" y="60506"/>
                  </a:lnTo>
                  <a:cubicBezTo>
                    <a:pt x="71473" y="60444"/>
                    <a:pt x="71503" y="60413"/>
                    <a:pt x="71534" y="60383"/>
                  </a:cubicBezTo>
                  <a:cubicBezTo>
                    <a:pt x="72058" y="59921"/>
                    <a:pt x="72551" y="59458"/>
                    <a:pt x="73075" y="58996"/>
                  </a:cubicBezTo>
                  <a:lnTo>
                    <a:pt x="73136" y="58965"/>
                  </a:lnTo>
                  <a:close/>
                  <a:moveTo>
                    <a:pt x="73999" y="62323"/>
                  </a:moveTo>
                  <a:cubicBezTo>
                    <a:pt x="73999" y="62508"/>
                    <a:pt x="73906" y="62539"/>
                    <a:pt x="73814" y="62601"/>
                  </a:cubicBezTo>
                  <a:cubicBezTo>
                    <a:pt x="73290" y="62970"/>
                    <a:pt x="72767" y="63371"/>
                    <a:pt x="72243" y="63741"/>
                  </a:cubicBezTo>
                  <a:cubicBezTo>
                    <a:pt x="72181" y="63771"/>
                    <a:pt x="72120" y="63802"/>
                    <a:pt x="72058" y="63833"/>
                  </a:cubicBezTo>
                  <a:lnTo>
                    <a:pt x="72027" y="63802"/>
                  </a:lnTo>
                  <a:lnTo>
                    <a:pt x="71996" y="63741"/>
                  </a:lnTo>
                  <a:lnTo>
                    <a:pt x="72120" y="63648"/>
                  </a:lnTo>
                  <a:cubicBezTo>
                    <a:pt x="72674" y="63217"/>
                    <a:pt x="73259" y="62816"/>
                    <a:pt x="73845" y="62416"/>
                  </a:cubicBezTo>
                  <a:cubicBezTo>
                    <a:pt x="73876" y="62385"/>
                    <a:pt x="73937" y="62354"/>
                    <a:pt x="73999" y="62323"/>
                  </a:cubicBezTo>
                  <a:close/>
                  <a:moveTo>
                    <a:pt x="19563" y="59551"/>
                  </a:moveTo>
                  <a:cubicBezTo>
                    <a:pt x="19409" y="60044"/>
                    <a:pt x="19286" y="60506"/>
                    <a:pt x="19162" y="60999"/>
                  </a:cubicBezTo>
                  <a:cubicBezTo>
                    <a:pt x="18885" y="61985"/>
                    <a:pt x="18639" y="62970"/>
                    <a:pt x="18361" y="63956"/>
                  </a:cubicBezTo>
                  <a:lnTo>
                    <a:pt x="18793" y="63956"/>
                  </a:lnTo>
                  <a:cubicBezTo>
                    <a:pt x="18916" y="63648"/>
                    <a:pt x="19008" y="63309"/>
                    <a:pt x="19162" y="63001"/>
                  </a:cubicBezTo>
                  <a:cubicBezTo>
                    <a:pt x="19286" y="62693"/>
                    <a:pt x="19440" y="62354"/>
                    <a:pt x="19563" y="62046"/>
                  </a:cubicBezTo>
                  <a:lnTo>
                    <a:pt x="19563" y="59551"/>
                  </a:lnTo>
                  <a:close/>
                  <a:moveTo>
                    <a:pt x="51325" y="62354"/>
                  </a:moveTo>
                  <a:cubicBezTo>
                    <a:pt x="51263" y="62447"/>
                    <a:pt x="51171" y="62508"/>
                    <a:pt x="51109" y="62570"/>
                  </a:cubicBezTo>
                  <a:cubicBezTo>
                    <a:pt x="51048" y="62755"/>
                    <a:pt x="50894" y="62816"/>
                    <a:pt x="50740" y="62909"/>
                  </a:cubicBezTo>
                  <a:cubicBezTo>
                    <a:pt x="50431" y="63032"/>
                    <a:pt x="50123" y="63155"/>
                    <a:pt x="49815" y="63248"/>
                  </a:cubicBezTo>
                  <a:lnTo>
                    <a:pt x="49815" y="63402"/>
                  </a:lnTo>
                  <a:cubicBezTo>
                    <a:pt x="50123" y="63309"/>
                    <a:pt x="50431" y="63186"/>
                    <a:pt x="50740" y="63063"/>
                  </a:cubicBezTo>
                  <a:cubicBezTo>
                    <a:pt x="50770" y="63032"/>
                    <a:pt x="50801" y="63032"/>
                    <a:pt x="50832" y="63032"/>
                  </a:cubicBezTo>
                  <a:cubicBezTo>
                    <a:pt x="50863" y="63032"/>
                    <a:pt x="50894" y="63032"/>
                    <a:pt x="50924" y="63063"/>
                  </a:cubicBezTo>
                  <a:cubicBezTo>
                    <a:pt x="50894" y="63248"/>
                    <a:pt x="50894" y="63433"/>
                    <a:pt x="50894" y="63617"/>
                  </a:cubicBezTo>
                  <a:cubicBezTo>
                    <a:pt x="50924" y="63741"/>
                    <a:pt x="50955" y="63864"/>
                    <a:pt x="50986" y="63956"/>
                  </a:cubicBezTo>
                  <a:lnTo>
                    <a:pt x="51386" y="63956"/>
                  </a:lnTo>
                  <a:cubicBezTo>
                    <a:pt x="51325" y="63833"/>
                    <a:pt x="51325" y="63648"/>
                    <a:pt x="51140" y="63617"/>
                  </a:cubicBezTo>
                  <a:cubicBezTo>
                    <a:pt x="51078" y="63617"/>
                    <a:pt x="51078" y="63556"/>
                    <a:pt x="51048" y="63525"/>
                  </a:cubicBezTo>
                  <a:cubicBezTo>
                    <a:pt x="51017" y="63217"/>
                    <a:pt x="51078" y="62909"/>
                    <a:pt x="51232" y="62632"/>
                  </a:cubicBezTo>
                  <a:cubicBezTo>
                    <a:pt x="51263" y="62570"/>
                    <a:pt x="51356" y="62508"/>
                    <a:pt x="51386" y="62416"/>
                  </a:cubicBezTo>
                  <a:lnTo>
                    <a:pt x="51356" y="62385"/>
                  </a:lnTo>
                  <a:lnTo>
                    <a:pt x="51325" y="62354"/>
                  </a:lnTo>
                  <a:close/>
                  <a:moveTo>
                    <a:pt x="49815" y="56039"/>
                  </a:moveTo>
                  <a:lnTo>
                    <a:pt x="49815" y="56655"/>
                  </a:lnTo>
                  <a:cubicBezTo>
                    <a:pt x="49908" y="56686"/>
                    <a:pt x="50031" y="56747"/>
                    <a:pt x="50123" y="56778"/>
                  </a:cubicBezTo>
                  <a:cubicBezTo>
                    <a:pt x="50370" y="56932"/>
                    <a:pt x="50616" y="56994"/>
                    <a:pt x="50832" y="57179"/>
                  </a:cubicBezTo>
                  <a:cubicBezTo>
                    <a:pt x="51202" y="57425"/>
                    <a:pt x="51510" y="57733"/>
                    <a:pt x="51787" y="58041"/>
                  </a:cubicBezTo>
                  <a:cubicBezTo>
                    <a:pt x="52526" y="58904"/>
                    <a:pt x="53112" y="59828"/>
                    <a:pt x="53512" y="60906"/>
                  </a:cubicBezTo>
                  <a:cubicBezTo>
                    <a:pt x="53543" y="60999"/>
                    <a:pt x="53512" y="61030"/>
                    <a:pt x="53451" y="61091"/>
                  </a:cubicBezTo>
                  <a:cubicBezTo>
                    <a:pt x="52804" y="61461"/>
                    <a:pt x="52187" y="61892"/>
                    <a:pt x="51510" y="62231"/>
                  </a:cubicBezTo>
                  <a:cubicBezTo>
                    <a:pt x="51448" y="62262"/>
                    <a:pt x="51386" y="62293"/>
                    <a:pt x="51356" y="62354"/>
                  </a:cubicBezTo>
                  <a:lnTo>
                    <a:pt x="51356" y="62385"/>
                  </a:lnTo>
                  <a:lnTo>
                    <a:pt x="51386" y="62385"/>
                  </a:lnTo>
                  <a:cubicBezTo>
                    <a:pt x="51386" y="62385"/>
                    <a:pt x="51386" y="62385"/>
                    <a:pt x="51386" y="62416"/>
                  </a:cubicBezTo>
                  <a:lnTo>
                    <a:pt x="51417" y="62416"/>
                  </a:lnTo>
                  <a:cubicBezTo>
                    <a:pt x="51479" y="62416"/>
                    <a:pt x="51541" y="62354"/>
                    <a:pt x="51571" y="62354"/>
                  </a:cubicBezTo>
                  <a:cubicBezTo>
                    <a:pt x="51664" y="62323"/>
                    <a:pt x="51756" y="62323"/>
                    <a:pt x="51818" y="62323"/>
                  </a:cubicBezTo>
                  <a:cubicBezTo>
                    <a:pt x="52064" y="62323"/>
                    <a:pt x="52311" y="62416"/>
                    <a:pt x="52434" y="62632"/>
                  </a:cubicBezTo>
                  <a:cubicBezTo>
                    <a:pt x="52711" y="63063"/>
                    <a:pt x="52804" y="63494"/>
                    <a:pt x="52619" y="63956"/>
                  </a:cubicBezTo>
                  <a:lnTo>
                    <a:pt x="52896" y="63956"/>
                  </a:lnTo>
                  <a:cubicBezTo>
                    <a:pt x="53142" y="63248"/>
                    <a:pt x="52804" y="62447"/>
                    <a:pt x="52064" y="62108"/>
                  </a:cubicBezTo>
                  <a:cubicBezTo>
                    <a:pt x="52095" y="62015"/>
                    <a:pt x="52218" y="61985"/>
                    <a:pt x="52311" y="61923"/>
                  </a:cubicBezTo>
                  <a:cubicBezTo>
                    <a:pt x="52742" y="61677"/>
                    <a:pt x="53173" y="61399"/>
                    <a:pt x="53605" y="61153"/>
                  </a:cubicBezTo>
                  <a:cubicBezTo>
                    <a:pt x="53728" y="61060"/>
                    <a:pt x="53728" y="61060"/>
                    <a:pt x="53697" y="60937"/>
                  </a:cubicBezTo>
                  <a:cubicBezTo>
                    <a:pt x="53635" y="60722"/>
                    <a:pt x="53543" y="60537"/>
                    <a:pt x="53451" y="60352"/>
                  </a:cubicBezTo>
                  <a:cubicBezTo>
                    <a:pt x="53235" y="59797"/>
                    <a:pt x="52958" y="59274"/>
                    <a:pt x="52588" y="58781"/>
                  </a:cubicBezTo>
                  <a:cubicBezTo>
                    <a:pt x="52126" y="58134"/>
                    <a:pt x="51571" y="57548"/>
                    <a:pt x="51017" y="56994"/>
                  </a:cubicBezTo>
                  <a:cubicBezTo>
                    <a:pt x="50647" y="56593"/>
                    <a:pt x="50247" y="56285"/>
                    <a:pt x="49815" y="56039"/>
                  </a:cubicBezTo>
                  <a:close/>
                  <a:moveTo>
                    <a:pt x="49815" y="51541"/>
                  </a:moveTo>
                  <a:lnTo>
                    <a:pt x="49815" y="51757"/>
                  </a:lnTo>
                  <a:cubicBezTo>
                    <a:pt x="50308" y="51941"/>
                    <a:pt x="50801" y="52157"/>
                    <a:pt x="51294" y="52373"/>
                  </a:cubicBezTo>
                  <a:cubicBezTo>
                    <a:pt x="51386" y="52404"/>
                    <a:pt x="51448" y="52465"/>
                    <a:pt x="51510" y="52496"/>
                  </a:cubicBezTo>
                  <a:cubicBezTo>
                    <a:pt x="51972" y="52835"/>
                    <a:pt x="52465" y="53112"/>
                    <a:pt x="52896" y="53451"/>
                  </a:cubicBezTo>
                  <a:cubicBezTo>
                    <a:pt x="53327" y="53821"/>
                    <a:pt x="53697" y="54221"/>
                    <a:pt x="54097" y="54622"/>
                  </a:cubicBezTo>
                  <a:lnTo>
                    <a:pt x="54190" y="54745"/>
                  </a:lnTo>
                  <a:cubicBezTo>
                    <a:pt x="54282" y="54837"/>
                    <a:pt x="54406" y="54961"/>
                    <a:pt x="54498" y="55084"/>
                  </a:cubicBezTo>
                  <a:cubicBezTo>
                    <a:pt x="54868" y="55608"/>
                    <a:pt x="55207" y="56131"/>
                    <a:pt x="55576" y="56624"/>
                  </a:cubicBezTo>
                  <a:cubicBezTo>
                    <a:pt x="55669" y="56778"/>
                    <a:pt x="55761" y="56932"/>
                    <a:pt x="55853" y="57086"/>
                  </a:cubicBezTo>
                  <a:cubicBezTo>
                    <a:pt x="56131" y="57733"/>
                    <a:pt x="56439" y="58349"/>
                    <a:pt x="56747" y="58965"/>
                  </a:cubicBezTo>
                  <a:cubicBezTo>
                    <a:pt x="56809" y="59120"/>
                    <a:pt x="56901" y="59304"/>
                    <a:pt x="56932" y="59458"/>
                  </a:cubicBezTo>
                  <a:cubicBezTo>
                    <a:pt x="57147" y="60198"/>
                    <a:pt x="57394" y="60906"/>
                    <a:pt x="57609" y="61615"/>
                  </a:cubicBezTo>
                  <a:cubicBezTo>
                    <a:pt x="57640" y="61769"/>
                    <a:pt x="57671" y="61892"/>
                    <a:pt x="57702" y="62046"/>
                  </a:cubicBezTo>
                  <a:cubicBezTo>
                    <a:pt x="57794" y="62601"/>
                    <a:pt x="57887" y="63186"/>
                    <a:pt x="57979" y="63741"/>
                  </a:cubicBezTo>
                  <a:cubicBezTo>
                    <a:pt x="58010" y="63802"/>
                    <a:pt x="58010" y="63895"/>
                    <a:pt x="58010" y="63956"/>
                  </a:cubicBezTo>
                  <a:lnTo>
                    <a:pt x="58441" y="63956"/>
                  </a:lnTo>
                  <a:cubicBezTo>
                    <a:pt x="58349" y="63525"/>
                    <a:pt x="58287" y="63063"/>
                    <a:pt x="58226" y="62632"/>
                  </a:cubicBezTo>
                  <a:cubicBezTo>
                    <a:pt x="58164" y="62262"/>
                    <a:pt x="58102" y="61892"/>
                    <a:pt x="57979" y="61553"/>
                  </a:cubicBezTo>
                  <a:cubicBezTo>
                    <a:pt x="57764" y="60845"/>
                    <a:pt x="57579" y="60167"/>
                    <a:pt x="57363" y="59489"/>
                  </a:cubicBezTo>
                  <a:cubicBezTo>
                    <a:pt x="57301" y="59366"/>
                    <a:pt x="57271" y="59212"/>
                    <a:pt x="57209" y="59089"/>
                  </a:cubicBezTo>
                  <a:cubicBezTo>
                    <a:pt x="56316" y="57117"/>
                    <a:pt x="56285" y="57086"/>
                    <a:pt x="55053" y="55299"/>
                  </a:cubicBezTo>
                  <a:cubicBezTo>
                    <a:pt x="54991" y="55207"/>
                    <a:pt x="54929" y="55145"/>
                    <a:pt x="54868" y="55053"/>
                  </a:cubicBezTo>
                  <a:cubicBezTo>
                    <a:pt x="54806" y="54961"/>
                    <a:pt x="54744" y="54899"/>
                    <a:pt x="54683" y="54807"/>
                  </a:cubicBezTo>
                  <a:cubicBezTo>
                    <a:pt x="53327" y="53420"/>
                    <a:pt x="53327" y="53420"/>
                    <a:pt x="51756" y="52373"/>
                  </a:cubicBezTo>
                  <a:lnTo>
                    <a:pt x="51695" y="52311"/>
                  </a:lnTo>
                  <a:cubicBezTo>
                    <a:pt x="51602" y="52250"/>
                    <a:pt x="51479" y="52188"/>
                    <a:pt x="51356" y="52157"/>
                  </a:cubicBezTo>
                  <a:cubicBezTo>
                    <a:pt x="50924" y="51972"/>
                    <a:pt x="50493" y="51787"/>
                    <a:pt x="50062" y="51603"/>
                  </a:cubicBezTo>
                  <a:cubicBezTo>
                    <a:pt x="49969" y="51572"/>
                    <a:pt x="49877" y="51541"/>
                    <a:pt x="49815" y="51541"/>
                  </a:cubicBezTo>
                  <a:close/>
                  <a:moveTo>
                    <a:pt x="50401" y="49600"/>
                  </a:moveTo>
                  <a:cubicBezTo>
                    <a:pt x="50216" y="49600"/>
                    <a:pt x="50000" y="49600"/>
                    <a:pt x="49815" y="49631"/>
                  </a:cubicBezTo>
                  <a:lnTo>
                    <a:pt x="49815" y="49785"/>
                  </a:lnTo>
                  <a:cubicBezTo>
                    <a:pt x="49969" y="49754"/>
                    <a:pt x="50154" y="49754"/>
                    <a:pt x="50339" y="49754"/>
                  </a:cubicBezTo>
                  <a:lnTo>
                    <a:pt x="50431" y="49754"/>
                  </a:lnTo>
                  <a:cubicBezTo>
                    <a:pt x="51356" y="49754"/>
                    <a:pt x="52249" y="49970"/>
                    <a:pt x="53142" y="50216"/>
                  </a:cubicBezTo>
                  <a:cubicBezTo>
                    <a:pt x="53605" y="50370"/>
                    <a:pt x="54036" y="50586"/>
                    <a:pt x="54467" y="50802"/>
                  </a:cubicBezTo>
                  <a:cubicBezTo>
                    <a:pt x="55022" y="51110"/>
                    <a:pt x="55545" y="51449"/>
                    <a:pt x="56069" y="51818"/>
                  </a:cubicBezTo>
                  <a:cubicBezTo>
                    <a:pt x="56531" y="52188"/>
                    <a:pt x="56993" y="52588"/>
                    <a:pt x="57394" y="53020"/>
                  </a:cubicBezTo>
                  <a:cubicBezTo>
                    <a:pt x="57948" y="53605"/>
                    <a:pt x="58472" y="54221"/>
                    <a:pt x="58934" y="54868"/>
                  </a:cubicBezTo>
                  <a:cubicBezTo>
                    <a:pt x="59335" y="55423"/>
                    <a:pt x="59704" y="56039"/>
                    <a:pt x="60043" y="56655"/>
                  </a:cubicBezTo>
                  <a:cubicBezTo>
                    <a:pt x="60444" y="57394"/>
                    <a:pt x="60783" y="58195"/>
                    <a:pt x="61091" y="58996"/>
                  </a:cubicBezTo>
                  <a:cubicBezTo>
                    <a:pt x="61430" y="59859"/>
                    <a:pt x="61676" y="60752"/>
                    <a:pt x="61892" y="61646"/>
                  </a:cubicBezTo>
                  <a:cubicBezTo>
                    <a:pt x="62046" y="62323"/>
                    <a:pt x="62200" y="63001"/>
                    <a:pt x="62261" y="63710"/>
                  </a:cubicBezTo>
                  <a:cubicBezTo>
                    <a:pt x="62261" y="63802"/>
                    <a:pt x="62261" y="63895"/>
                    <a:pt x="62292" y="63956"/>
                  </a:cubicBezTo>
                  <a:lnTo>
                    <a:pt x="62477" y="63956"/>
                  </a:lnTo>
                  <a:cubicBezTo>
                    <a:pt x="62415" y="63494"/>
                    <a:pt x="62323" y="63001"/>
                    <a:pt x="62231" y="62539"/>
                  </a:cubicBezTo>
                  <a:cubicBezTo>
                    <a:pt x="62015" y="61307"/>
                    <a:pt x="61676" y="60105"/>
                    <a:pt x="61245" y="58935"/>
                  </a:cubicBezTo>
                  <a:cubicBezTo>
                    <a:pt x="60844" y="57887"/>
                    <a:pt x="60351" y="56901"/>
                    <a:pt x="59766" y="55946"/>
                  </a:cubicBezTo>
                  <a:cubicBezTo>
                    <a:pt x="59396" y="55269"/>
                    <a:pt x="58934" y="54652"/>
                    <a:pt x="58472" y="54036"/>
                  </a:cubicBezTo>
                  <a:cubicBezTo>
                    <a:pt x="58102" y="53605"/>
                    <a:pt x="57733" y="53174"/>
                    <a:pt x="57332" y="52804"/>
                  </a:cubicBezTo>
                  <a:cubicBezTo>
                    <a:pt x="56747" y="52250"/>
                    <a:pt x="56162" y="51726"/>
                    <a:pt x="55484" y="51264"/>
                  </a:cubicBezTo>
                  <a:cubicBezTo>
                    <a:pt x="55022" y="50925"/>
                    <a:pt x="54498" y="50648"/>
                    <a:pt x="53974" y="50401"/>
                  </a:cubicBezTo>
                  <a:cubicBezTo>
                    <a:pt x="53358" y="50124"/>
                    <a:pt x="52711" y="49939"/>
                    <a:pt x="52064" y="49785"/>
                  </a:cubicBezTo>
                  <a:lnTo>
                    <a:pt x="52003" y="49785"/>
                  </a:lnTo>
                  <a:cubicBezTo>
                    <a:pt x="51910" y="49785"/>
                    <a:pt x="51818" y="49754"/>
                    <a:pt x="51756" y="49693"/>
                  </a:cubicBezTo>
                  <a:cubicBezTo>
                    <a:pt x="51633" y="49693"/>
                    <a:pt x="51541" y="49693"/>
                    <a:pt x="51417" y="49662"/>
                  </a:cubicBezTo>
                  <a:cubicBezTo>
                    <a:pt x="51078" y="49631"/>
                    <a:pt x="50740" y="49600"/>
                    <a:pt x="50401" y="49600"/>
                  </a:cubicBezTo>
                  <a:close/>
                  <a:moveTo>
                    <a:pt x="50740" y="43346"/>
                  </a:moveTo>
                  <a:cubicBezTo>
                    <a:pt x="50524" y="43346"/>
                    <a:pt x="50308" y="43346"/>
                    <a:pt x="50062" y="43377"/>
                  </a:cubicBezTo>
                  <a:cubicBezTo>
                    <a:pt x="49969" y="43377"/>
                    <a:pt x="49877" y="43377"/>
                    <a:pt x="49815" y="43408"/>
                  </a:cubicBezTo>
                  <a:lnTo>
                    <a:pt x="49815" y="44147"/>
                  </a:lnTo>
                  <a:cubicBezTo>
                    <a:pt x="50093" y="44086"/>
                    <a:pt x="50401" y="44055"/>
                    <a:pt x="50709" y="44024"/>
                  </a:cubicBezTo>
                  <a:cubicBezTo>
                    <a:pt x="50986" y="44024"/>
                    <a:pt x="51294" y="43993"/>
                    <a:pt x="51571" y="43993"/>
                  </a:cubicBezTo>
                  <a:cubicBezTo>
                    <a:pt x="52280" y="43993"/>
                    <a:pt x="52988" y="44055"/>
                    <a:pt x="53697" y="44178"/>
                  </a:cubicBezTo>
                  <a:cubicBezTo>
                    <a:pt x="53913" y="44209"/>
                    <a:pt x="54128" y="44270"/>
                    <a:pt x="54375" y="44301"/>
                  </a:cubicBezTo>
                  <a:cubicBezTo>
                    <a:pt x="54898" y="44425"/>
                    <a:pt x="55391" y="44579"/>
                    <a:pt x="55884" y="44794"/>
                  </a:cubicBezTo>
                  <a:cubicBezTo>
                    <a:pt x="56593" y="45102"/>
                    <a:pt x="57301" y="45472"/>
                    <a:pt x="57948" y="45934"/>
                  </a:cubicBezTo>
                  <a:cubicBezTo>
                    <a:pt x="58041" y="45996"/>
                    <a:pt x="58133" y="46057"/>
                    <a:pt x="58226" y="46119"/>
                  </a:cubicBezTo>
                  <a:cubicBezTo>
                    <a:pt x="58934" y="46550"/>
                    <a:pt x="59581" y="47074"/>
                    <a:pt x="60197" y="47659"/>
                  </a:cubicBezTo>
                  <a:cubicBezTo>
                    <a:pt x="60906" y="48275"/>
                    <a:pt x="61553" y="48984"/>
                    <a:pt x="62138" y="49723"/>
                  </a:cubicBezTo>
                  <a:cubicBezTo>
                    <a:pt x="62877" y="50617"/>
                    <a:pt x="63524" y="51572"/>
                    <a:pt x="64110" y="52558"/>
                  </a:cubicBezTo>
                  <a:cubicBezTo>
                    <a:pt x="64695" y="53513"/>
                    <a:pt x="65188" y="54498"/>
                    <a:pt x="65619" y="55515"/>
                  </a:cubicBezTo>
                  <a:cubicBezTo>
                    <a:pt x="66143" y="56747"/>
                    <a:pt x="66605" y="58010"/>
                    <a:pt x="66944" y="59304"/>
                  </a:cubicBezTo>
                  <a:cubicBezTo>
                    <a:pt x="67283" y="60413"/>
                    <a:pt x="67529" y="61553"/>
                    <a:pt x="67683" y="62724"/>
                  </a:cubicBezTo>
                  <a:cubicBezTo>
                    <a:pt x="67714" y="62847"/>
                    <a:pt x="67714" y="62970"/>
                    <a:pt x="67745" y="63094"/>
                  </a:cubicBezTo>
                  <a:cubicBezTo>
                    <a:pt x="67776" y="63402"/>
                    <a:pt x="67837" y="63679"/>
                    <a:pt x="67868" y="63956"/>
                  </a:cubicBezTo>
                  <a:lnTo>
                    <a:pt x="68145" y="63956"/>
                  </a:lnTo>
                  <a:cubicBezTo>
                    <a:pt x="68115" y="63833"/>
                    <a:pt x="68115" y="63679"/>
                    <a:pt x="68084" y="63556"/>
                  </a:cubicBezTo>
                  <a:cubicBezTo>
                    <a:pt x="67961" y="62786"/>
                    <a:pt x="67899" y="61985"/>
                    <a:pt x="67683" y="61245"/>
                  </a:cubicBezTo>
                  <a:cubicBezTo>
                    <a:pt x="67653" y="61030"/>
                    <a:pt x="67591" y="60783"/>
                    <a:pt x="67529" y="60567"/>
                  </a:cubicBezTo>
                  <a:cubicBezTo>
                    <a:pt x="67283" y="59304"/>
                    <a:pt x="66882" y="58072"/>
                    <a:pt x="66451" y="56840"/>
                  </a:cubicBezTo>
                  <a:cubicBezTo>
                    <a:pt x="66051" y="55823"/>
                    <a:pt x="65619" y="54776"/>
                    <a:pt x="65096" y="53790"/>
                  </a:cubicBezTo>
                  <a:cubicBezTo>
                    <a:pt x="64603" y="52866"/>
                    <a:pt x="64110" y="51972"/>
                    <a:pt x="63524" y="51110"/>
                  </a:cubicBezTo>
                  <a:cubicBezTo>
                    <a:pt x="63340" y="50894"/>
                    <a:pt x="63216" y="50648"/>
                    <a:pt x="63032" y="50432"/>
                  </a:cubicBezTo>
                  <a:cubicBezTo>
                    <a:pt x="62354" y="49569"/>
                    <a:pt x="61676" y="48676"/>
                    <a:pt x="60875" y="47937"/>
                  </a:cubicBezTo>
                  <a:cubicBezTo>
                    <a:pt x="60629" y="47690"/>
                    <a:pt x="60382" y="47413"/>
                    <a:pt x="60136" y="47197"/>
                  </a:cubicBezTo>
                  <a:cubicBezTo>
                    <a:pt x="59335" y="46519"/>
                    <a:pt x="58503" y="45842"/>
                    <a:pt x="57579" y="45349"/>
                  </a:cubicBezTo>
                  <a:cubicBezTo>
                    <a:pt x="57363" y="45195"/>
                    <a:pt x="57178" y="45041"/>
                    <a:pt x="56932" y="44948"/>
                  </a:cubicBezTo>
                  <a:cubicBezTo>
                    <a:pt x="56131" y="44548"/>
                    <a:pt x="55299" y="44147"/>
                    <a:pt x="54436" y="43901"/>
                  </a:cubicBezTo>
                  <a:cubicBezTo>
                    <a:pt x="53481" y="43624"/>
                    <a:pt x="52526" y="43408"/>
                    <a:pt x="51541" y="43377"/>
                  </a:cubicBezTo>
                  <a:lnTo>
                    <a:pt x="51294" y="43377"/>
                  </a:lnTo>
                  <a:cubicBezTo>
                    <a:pt x="51109" y="43346"/>
                    <a:pt x="50924" y="43346"/>
                    <a:pt x="50740" y="43346"/>
                  </a:cubicBezTo>
                  <a:close/>
                  <a:moveTo>
                    <a:pt x="50832" y="40173"/>
                  </a:moveTo>
                  <a:cubicBezTo>
                    <a:pt x="50663" y="40189"/>
                    <a:pt x="50493" y="40189"/>
                    <a:pt x="50324" y="40189"/>
                  </a:cubicBezTo>
                  <a:cubicBezTo>
                    <a:pt x="50154" y="40189"/>
                    <a:pt x="49985" y="40189"/>
                    <a:pt x="49815" y="40204"/>
                  </a:cubicBezTo>
                  <a:lnTo>
                    <a:pt x="49815" y="42576"/>
                  </a:lnTo>
                  <a:cubicBezTo>
                    <a:pt x="50185" y="42545"/>
                    <a:pt x="50585" y="42514"/>
                    <a:pt x="50986" y="42514"/>
                  </a:cubicBezTo>
                  <a:lnTo>
                    <a:pt x="51356" y="42514"/>
                  </a:lnTo>
                  <a:cubicBezTo>
                    <a:pt x="51602" y="42545"/>
                    <a:pt x="51849" y="42545"/>
                    <a:pt x="52126" y="42545"/>
                  </a:cubicBezTo>
                  <a:lnTo>
                    <a:pt x="52341" y="42545"/>
                  </a:lnTo>
                  <a:cubicBezTo>
                    <a:pt x="52865" y="42638"/>
                    <a:pt x="53358" y="42730"/>
                    <a:pt x="53851" y="42823"/>
                  </a:cubicBezTo>
                  <a:cubicBezTo>
                    <a:pt x="54313" y="42915"/>
                    <a:pt x="54744" y="43069"/>
                    <a:pt x="55176" y="43192"/>
                  </a:cubicBezTo>
                  <a:cubicBezTo>
                    <a:pt x="55422" y="43285"/>
                    <a:pt x="55638" y="43346"/>
                    <a:pt x="55884" y="43439"/>
                  </a:cubicBezTo>
                  <a:cubicBezTo>
                    <a:pt x="56839" y="43839"/>
                    <a:pt x="57764" y="44301"/>
                    <a:pt x="58626" y="44887"/>
                  </a:cubicBezTo>
                  <a:cubicBezTo>
                    <a:pt x="58719" y="44948"/>
                    <a:pt x="58842" y="45010"/>
                    <a:pt x="58965" y="45071"/>
                  </a:cubicBezTo>
                  <a:cubicBezTo>
                    <a:pt x="59057" y="45133"/>
                    <a:pt x="59150" y="45195"/>
                    <a:pt x="59242" y="45287"/>
                  </a:cubicBezTo>
                  <a:cubicBezTo>
                    <a:pt x="60166" y="45965"/>
                    <a:pt x="61060" y="46735"/>
                    <a:pt x="61892" y="47567"/>
                  </a:cubicBezTo>
                  <a:cubicBezTo>
                    <a:pt x="62569" y="48275"/>
                    <a:pt x="63216" y="49046"/>
                    <a:pt x="63802" y="49847"/>
                  </a:cubicBezTo>
                  <a:cubicBezTo>
                    <a:pt x="64510" y="50802"/>
                    <a:pt x="65188" y="51787"/>
                    <a:pt x="65712" y="52896"/>
                  </a:cubicBezTo>
                  <a:cubicBezTo>
                    <a:pt x="65773" y="52989"/>
                    <a:pt x="65835" y="53112"/>
                    <a:pt x="65897" y="53235"/>
                  </a:cubicBezTo>
                  <a:cubicBezTo>
                    <a:pt x="66482" y="54252"/>
                    <a:pt x="66913" y="55361"/>
                    <a:pt x="67345" y="56470"/>
                  </a:cubicBezTo>
                  <a:cubicBezTo>
                    <a:pt x="67745" y="57548"/>
                    <a:pt x="68115" y="58657"/>
                    <a:pt x="68330" y="59797"/>
                  </a:cubicBezTo>
                  <a:cubicBezTo>
                    <a:pt x="68484" y="60506"/>
                    <a:pt x="68669" y="61214"/>
                    <a:pt x="68823" y="61923"/>
                  </a:cubicBezTo>
                  <a:cubicBezTo>
                    <a:pt x="68916" y="62570"/>
                    <a:pt x="69008" y="63248"/>
                    <a:pt x="69070" y="63895"/>
                  </a:cubicBezTo>
                  <a:cubicBezTo>
                    <a:pt x="69101" y="63925"/>
                    <a:pt x="69101" y="63956"/>
                    <a:pt x="69101" y="63956"/>
                  </a:cubicBezTo>
                  <a:lnTo>
                    <a:pt x="70056" y="63956"/>
                  </a:lnTo>
                  <a:cubicBezTo>
                    <a:pt x="70025" y="63710"/>
                    <a:pt x="69994" y="63433"/>
                    <a:pt x="69932" y="63186"/>
                  </a:cubicBezTo>
                  <a:cubicBezTo>
                    <a:pt x="69809" y="62478"/>
                    <a:pt x="69717" y="61769"/>
                    <a:pt x="69593" y="61060"/>
                  </a:cubicBezTo>
                  <a:cubicBezTo>
                    <a:pt x="69439" y="60290"/>
                    <a:pt x="69224" y="59551"/>
                    <a:pt x="69039" y="58811"/>
                  </a:cubicBezTo>
                  <a:cubicBezTo>
                    <a:pt x="68916" y="58288"/>
                    <a:pt x="68792" y="57795"/>
                    <a:pt x="68608" y="57302"/>
                  </a:cubicBezTo>
                  <a:cubicBezTo>
                    <a:pt x="68176" y="56070"/>
                    <a:pt x="67776" y="54837"/>
                    <a:pt x="67221" y="53667"/>
                  </a:cubicBezTo>
                  <a:cubicBezTo>
                    <a:pt x="66790" y="52712"/>
                    <a:pt x="66328" y="51757"/>
                    <a:pt x="65804" y="50863"/>
                  </a:cubicBezTo>
                  <a:cubicBezTo>
                    <a:pt x="65558" y="50494"/>
                    <a:pt x="65404" y="50093"/>
                    <a:pt x="65126" y="49754"/>
                  </a:cubicBezTo>
                  <a:cubicBezTo>
                    <a:pt x="64418" y="48707"/>
                    <a:pt x="63709" y="47598"/>
                    <a:pt x="62847" y="46673"/>
                  </a:cubicBezTo>
                  <a:cubicBezTo>
                    <a:pt x="62723" y="46550"/>
                    <a:pt x="62600" y="46396"/>
                    <a:pt x="62477" y="46273"/>
                  </a:cubicBezTo>
                  <a:cubicBezTo>
                    <a:pt x="62138" y="45842"/>
                    <a:pt x="61768" y="45472"/>
                    <a:pt x="61337" y="45102"/>
                  </a:cubicBezTo>
                  <a:cubicBezTo>
                    <a:pt x="60813" y="44640"/>
                    <a:pt x="60321" y="44116"/>
                    <a:pt x="59735" y="43685"/>
                  </a:cubicBezTo>
                  <a:cubicBezTo>
                    <a:pt x="58873" y="43069"/>
                    <a:pt x="58010" y="42453"/>
                    <a:pt x="57055" y="41960"/>
                  </a:cubicBezTo>
                  <a:cubicBezTo>
                    <a:pt x="56716" y="41775"/>
                    <a:pt x="56346" y="41590"/>
                    <a:pt x="55977" y="41436"/>
                  </a:cubicBezTo>
                  <a:cubicBezTo>
                    <a:pt x="55545" y="41282"/>
                    <a:pt x="55083" y="41036"/>
                    <a:pt x="54621" y="40913"/>
                  </a:cubicBezTo>
                  <a:cubicBezTo>
                    <a:pt x="53574" y="40574"/>
                    <a:pt x="52526" y="40327"/>
                    <a:pt x="51417" y="40235"/>
                  </a:cubicBezTo>
                  <a:cubicBezTo>
                    <a:pt x="51232" y="40204"/>
                    <a:pt x="51048" y="40173"/>
                    <a:pt x="50863" y="40173"/>
                  </a:cubicBezTo>
                  <a:close/>
                  <a:moveTo>
                    <a:pt x="55207" y="34535"/>
                  </a:moveTo>
                  <a:cubicBezTo>
                    <a:pt x="54375" y="34535"/>
                    <a:pt x="53543" y="34535"/>
                    <a:pt x="52711" y="34628"/>
                  </a:cubicBezTo>
                  <a:cubicBezTo>
                    <a:pt x="51725" y="34720"/>
                    <a:pt x="50770" y="34874"/>
                    <a:pt x="49815" y="35121"/>
                  </a:cubicBezTo>
                  <a:lnTo>
                    <a:pt x="49815" y="36507"/>
                  </a:lnTo>
                  <a:cubicBezTo>
                    <a:pt x="50585" y="36291"/>
                    <a:pt x="51386" y="36137"/>
                    <a:pt x="52157" y="35829"/>
                  </a:cubicBezTo>
                  <a:lnTo>
                    <a:pt x="52157" y="35799"/>
                  </a:lnTo>
                  <a:cubicBezTo>
                    <a:pt x="52773" y="35552"/>
                    <a:pt x="53389" y="35306"/>
                    <a:pt x="54036" y="35152"/>
                  </a:cubicBezTo>
                  <a:lnTo>
                    <a:pt x="54128" y="35152"/>
                  </a:lnTo>
                  <a:cubicBezTo>
                    <a:pt x="54159" y="35152"/>
                    <a:pt x="54221" y="35152"/>
                    <a:pt x="54252" y="35213"/>
                  </a:cubicBezTo>
                  <a:cubicBezTo>
                    <a:pt x="54128" y="35244"/>
                    <a:pt x="54067" y="35275"/>
                    <a:pt x="53943" y="35306"/>
                  </a:cubicBezTo>
                  <a:cubicBezTo>
                    <a:pt x="53666" y="35398"/>
                    <a:pt x="53420" y="35490"/>
                    <a:pt x="53142" y="35614"/>
                  </a:cubicBezTo>
                  <a:cubicBezTo>
                    <a:pt x="52865" y="35737"/>
                    <a:pt x="52588" y="35829"/>
                    <a:pt x="52341" y="35953"/>
                  </a:cubicBezTo>
                  <a:lnTo>
                    <a:pt x="52249" y="35983"/>
                  </a:lnTo>
                  <a:lnTo>
                    <a:pt x="52157" y="36014"/>
                  </a:lnTo>
                  <a:lnTo>
                    <a:pt x="52095" y="36045"/>
                  </a:lnTo>
                  <a:lnTo>
                    <a:pt x="52003" y="36076"/>
                  </a:lnTo>
                  <a:lnTo>
                    <a:pt x="51941" y="36107"/>
                  </a:lnTo>
                  <a:lnTo>
                    <a:pt x="51849" y="36168"/>
                  </a:lnTo>
                  <a:lnTo>
                    <a:pt x="51787" y="36199"/>
                  </a:lnTo>
                  <a:lnTo>
                    <a:pt x="51695" y="36230"/>
                  </a:lnTo>
                  <a:lnTo>
                    <a:pt x="51633" y="36261"/>
                  </a:lnTo>
                  <a:cubicBezTo>
                    <a:pt x="51633" y="36291"/>
                    <a:pt x="51602" y="36322"/>
                    <a:pt x="51571" y="36322"/>
                  </a:cubicBezTo>
                  <a:lnTo>
                    <a:pt x="51541" y="36322"/>
                  </a:lnTo>
                  <a:lnTo>
                    <a:pt x="51479" y="36353"/>
                  </a:lnTo>
                  <a:cubicBezTo>
                    <a:pt x="51479" y="36384"/>
                    <a:pt x="51448" y="36415"/>
                    <a:pt x="51417" y="36415"/>
                  </a:cubicBezTo>
                  <a:cubicBezTo>
                    <a:pt x="51417" y="36415"/>
                    <a:pt x="51386" y="36384"/>
                    <a:pt x="51386" y="36384"/>
                  </a:cubicBezTo>
                  <a:cubicBezTo>
                    <a:pt x="51325" y="36415"/>
                    <a:pt x="51294" y="36445"/>
                    <a:pt x="51232" y="36476"/>
                  </a:cubicBezTo>
                  <a:cubicBezTo>
                    <a:pt x="51232" y="36507"/>
                    <a:pt x="51202" y="36538"/>
                    <a:pt x="51171" y="36538"/>
                  </a:cubicBezTo>
                  <a:lnTo>
                    <a:pt x="51140" y="36538"/>
                  </a:lnTo>
                  <a:cubicBezTo>
                    <a:pt x="50678" y="36784"/>
                    <a:pt x="50247" y="37031"/>
                    <a:pt x="49815" y="37308"/>
                  </a:cubicBezTo>
                  <a:lnTo>
                    <a:pt x="49815" y="38972"/>
                  </a:lnTo>
                  <a:cubicBezTo>
                    <a:pt x="49908" y="38879"/>
                    <a:pt x="50000" y="38787"/>
                    <a:pt x="50031" y="38633"/>
                  </a:cubicBezTo>
                  <a:cubicBezTo>
                    <a:pt x="50031" y="38540"/>
                    <a:pt x="50123" y="38540"/>
                    <a:pt x="50185" y="38510"/>
                  </a:cubicBezTo>
                  <a:cubicBezTo>
                    <a:pt x="50555" y="38356"/>
                    <a:pt x="50955" y="38325"/>
                    <a:pt x="51356" y="38263"/>
                  </a:cubicBezTo>
                  <a:cubicBezTo>
                    <a:pt x="51417" y="38417"/>
                    <a:pt x="51356" y="38540"/>
                    <a:pt x="51356" y="38664"/>
                  </a:cubicBezTo>
                  <a:cubicBezTo>
                    <a:pt x="51356" y="38756"/>
                    <a:pt x="51356" y="38848"/>
                    <a:pt x="51417" y="38910"/>
                  </a:cubicBezTo>
                  <a:cubicBezTo>
                    <a:pt x="51448" y="38972"/>
                    <a:pt x="51510" y="39002"/>
                    <a:pt x="51541" y="39002"/>
                  </a:cubicBezTo>
                  <a:cubicBezTo>
                    <a:pt x="51571" y="39002"/>
                    <a:pt x="51602" y="39002"/>
                    <a:pt x="51602" y="38972"/>
                  </a:cubicBezTo>
                  <a:cubicBezTo>
                    <a:pt x="51787" y="38910"/>
                    <a:pt x="51941" y="38787"/>
                    <a:pt x="51941" y="38571"/>
                  </a:cubicBezTo>
                  <a:cubicBezTo>
                    <a:pt x="51941" y="38479"/>
                    <a:pt x="51941" y="38386"/>
                    <a:pt x="52033" y="38325"/>
                  </a:cubicBezTo>
                  <a:cubicBezTo>
                    <a:pt x="52341" y="38263"/>
                    <a:pt x="52680" y="38201"/>
                    <a:pt x="53019" y="38201"/>
                  </a:cubicBezTo>
                  <a:cubicBezTo>
                    <a:pt x="53142" y="38201"/>
                    <a:pt x="53266" y="38232"/>
                    <a:pt x="53389" y="38232"/>
                  </a:cubicBezTo>
                  <a:cubicBezTo>
                    <a:pt x="53389" y="38448"/>
                    <a:pt x="53358" y="38633"/>
                    <a:pt x="53297" y="38787"/>
                  </a:cubicBezTo>
                  <a:cubicBezTo>
                    <a:pt x="53297" y="38910"/>
                    <a:pt x="53297" y="39064"/>
                    <a:pt x="53389" y="39157"/>
                  </a:cubicBezTo>
                  <a:cubicBezTo>
                    <a:pt x="53420" y="39187"/>
                    <a:pt x="53451" y="39218"/>
                    <a:pt x="53481" y="39218"/>
                  </a:cubicBezTo>
                  <a:lnTo>
                    <a:pt x="53512" y="39218"/>
                  </a:lnTo>
                  <a:cubicBezTo>
                    <a:pt x="53728" y="39187"/>
                    <a:pt x="53851" y="39064"/>
                    <a:pt x="53913" y="38848"/>
                  </a:cubicBezTo>
                  <a:cubicBezTo>
                    <a:pt x="53943" y="38664"/>
                    <a:pt x="53943" y="38510"/>
                    <a:pt x="54036" y="38325"/>
                  </a:cubicBezTo>
                  <a:cubicBezTo>
                    <a:pt x="54282" y="38294"/>
                    <a:pt x="54529" y="38263"/>
                    <a:pt x="54775" y="38232"/>
                  </a:cubicBezTo>
                  <a:cubicBezTo>
                    <a:pt x="54991" y="38201"/>
                    <a:pt x="55176" y="38140"/>
                    <a:pt x="55361" y="38140"/>
                  </a:cubicBezTo>
                  <a:lnTo>
                    <a:pt x="55515" y="38140"/>
                  </a:lnTo>
                  <a:cubicBezTo>
                    <a:pt x="55545" y="38232"/>
                    <a:pt x="55545" y="38325"/>
                    <a:pt x="55515" y="38386"/>
                  </a:cubicBezTo>
                  <a:cubicBezTo>
                    <a:pt x="55453" y="38633"/>
                    <a:pt x="55391" y="38879"/>
                    <a:pt x="55330" y="39126"/>
                  </a:cubicBezTo>
                  <a:cubicBezTo>
                    <a:pt x="55299" y="39249"/>
                    <a:pt x="55268" y="39372"/>
                    <a:pt x="55299" y="39465"/>
                  </a:cubicBezTo>
                  <a:cubicBezTo>
                    <a:pt x="55299" y="39649"/>
                    <a:pt x="55361" y="39711"/>
                    <a:pt x="55484" y="39711"/>
                  </a:cubicBezTo>
                  <a:cubicBezTo>
                    <a:pt x="55545" y="39711"/>
                    <a:pt x="55576" y="39711"/>
                    <a:pt x="55638" y="39680"/>
                  </a:cubicBezTo>
                  <a:cubicBezTo>
                    <a:pt x="55761" y="39649"/>
                    <a:pt x="55853" y="39557"/>
                    <a:pt x="55884" y="39403"/>
                  </a:cubicBezTo>
                  <a:cubicBezTo>
                    <a:pt x="55946" y="39187"/>
                    <a:pt x="56008" y="38941"/>
                    <a:pt x="56069" y="38694"/>
                  </a:cubicBezTo>
                  <a:cubicBezTo>
                    <a:pt x="56100" y="38571"/>
                    <a:pt x="56131" y="38540"/>
                    <a:pt x="56192" y="38540"/>
                  </a:cubicBezTo>
                  <a:lnTo>
                    <a:pt x="56254" y="38540"/>
                  </a:lnTo>
                  <a:cubicBezTo>
                    <a:pt x="56747" y="38602"/>
                    <a:pt x="57209" y="38664"/>
                    <a:pt x="57671" y="38725"/>
                  </a:cubicBezTo>
                  <a:cubicBezTo>
                    <a:pt x="57702" y="38787"/>
                    <a:pt x="57671" y="38848"/>
                    <a:pt x="57640" y="38910"/>
                  </a:cubicBezTo>
                  <a:cubicBezTo>
                    <a:pt x="57548" y="39249"/>
                    <a:pt x="57425" y="39588"/>
                    <a:pt x="57332" y="39927"/>
                  </a:cubicBezTo>
                  <a:cubicBezTo>
                    <a:pt x="57301" y="40050"/>
                    <a:pt x="57271" y="40173"/>
                    <a:pt x="57301" y="40296"/>
                  </a:cubicBezTo>
                  <a:cubicBezTo>
                    <a:pt x="57332" y="40450"/>
                    <a:pt x="57363" y="40512"/>
                    <a:pt x="57486" y="40512"/>
                  </a:cubicBezTo>
                  <a:cubicBezTo>
                    <a:pt x="57517" y="40512"/>
                    <a:pt x="57548" y="40512"/>
                    <a:pt x="57579" y="40481"/>
                  </a:cubicBezTo>
                  <a:cubicBezTo>
                    <a:pt x="57764" y="40450"/>
                    <a:pt x="57856" y="40358"/>
                    <a:pt x="57918" y="40204"/>
                  </a:cubicBezTo>
                  <a:cubicBezTo>
                    <a:pt x="57979" y="39958"/>
                    <a:pt x="58072" y="39711"/>
                    <a:pt x="58133" y="39465"/>
                  </a:cubicBezTo>
                  <a:cubicBezTo>
                    <a:pt x="58195" y="39187"/>
                    <a:pt x="58226" y="39126"/>
                    <a:pt x="58349" y="39126"/>
                  </a:cubicBezTo>
                  <a:cubicBezTo>
                    <a:pt x="58410" y="39126"/>
                    <a:pt x="58472" y="39126"/>
                    <a:pt x="58595" y="39157"/>
                  </a:cubicBezTo>
                  <a:lnTo>
                    <a:pt x="58749" y="39157"/>
                  </a:lnTo>
                  <a:cubicBezTo>
                    <a:pt x="58780" y="39187"/>
                    <a:pt x="58842" y="39218"/>
                    <a:pt x="58903" y="39218"/>
                  </a:cubicBezTo>
                  <a:cubicBezTo>
                    <a:pt x="58965" y="39218"/>
                    <a:pt x="59027" y="39187"/>
                    <a:pt x="59088" y="39126"/>
                  </a:cubicBezTo>
                  <a:cubicBezTo>
                    <a:pt x="59150" y="39033"/>
                    <a:pt x="59242" y="39002"/>
                    <a:pt x="59304" y="39002"/>
                  </a:cubicBezTo>
                  <a:cubicBezTo>
                    <a:pt x="59396" y="39002"/>
                    <a:pt x="59458" y="39033"/>
                    <a:pt x="59520" y="39095"/>
                  </a:cubicBezTo>
                  <a:cubicBezTo>
                    <a:pt x="59612" y="39126"/>
                    <a:pt x="59674" y="39157"/>
                    <a:pt x="59735" y="39187"/>
                  </a:cubicBezTo>
                  <a:cubicBezTo>
                    <a:pt x="59858" y="39249"/>
                    <a:pt x="59889" y="39249"/>
                    <a:pt x="59858" y="39434"/>
                  </a:cubicBezTo>
                  <a:cubicBezTo>
                    <a:pt x="59828" y="39619"/>
                    <a:pt x="59766" y="39803"/>
                    <a:pt x="59704" y="39988"/>
                  </a:cubicBezTo>
                  <a:cubicBezTo>
                    <a:pt x="59581" y="40327"/>
                    <a:pt x="59458" y="40697"/>
                    <a:pt x="59304" y="41067"/>
                  </a:cubicBezTo>
                  <a:cubicBezTo>
                    <a:pt x="59273" y="41190"/>
                    <a:pt x="59242" y="41344"/>
                    <a:pt x="59304" y="41467"/>
                  </a:cubicBezTo>
                  <a:cubicBezTo>
                    <a:pt x="59335" y="41559"/>
                    <a:pt x="59396" y="41590"/>
                    <a:pt x="59458" y="41590"/>
                  </a:cubicBezTo>
                  <a:cubicBezTo>
                    <a:pt x="59489" y="41621"/>
                    <a:pt x="59489" y="41621"/>
                    <a:pt x="59520" y="41621"/>
                  </a:cubicBezTo>
                  <a:cubicBezTo>
                    <a:pt x="59704" y="41621"/>
                    <a:pt x="59828" y="41529"/>
                    <a:pt x="59889" y="41344"/>
                  </a:cubicBezTo>
                  <a:cubicBezTo>
                    <a:pt x="59920" y="41251"/>
                    <a:pt x="59951" y="41159"/>
                    <a:pt x="59982" y="41067"/>
                  </a:cubicBezTo>
                  <a:cubicBezTo>
                    <a:pt x="60136" y="40666"/>
                    <a:pt x="60290" y="40296"/>
                    <a:pt x="60413" y="39896"/>
                  </a:cubicBezTo>
                  <a:cubicBezTo>
                    <a:pt x="60690" y="39896"/>
                    <a:pt x="60875" y="40019"/>
                    <a:pt x="61091" y="40081"/>
                  </a:cubicBezTo>
                  <a:cubicBezTo>
                    <a:pt x="61276" y="40142"/>
                    <a:pt x="61460" y="40173"/>
                    <a:pt x="61645" y="40173"/>
                  </a:cubicBezTo>
                  <a:cubicBezTo>
                    <a:pt x="61707" y="40173"/>
                    <a:pt x="61768" y="40173"/>
                    <a:pt x="61861" y="40142"/>
                  </a:cubicBezTo>
                  <a:cubicBezTo>
                    <a:pt x="62015" y="40142"/>
                    <a:pt x="62169" y="40142"/>
                    <a:pt x="62354" y="40112"/>
                  </a:cubicBezTo>
                  <a:lnTo>
                    <a:pt x="62354" y="40112"/>
                  </a:lnTo>
                  <a:cubicBezTo>
                    <a:pt x="62385" y="40296"/>
                    <a:pt x="62292" y="40450"/>
                    <a:pt x="62261" y="40635"/>
                  </a:cubicBezTo>
                  <a:cubicBezTo>
                    <a:pt x="62231" y="40789"/>
                    <a:pt x="62200" y="40943"/>
                    <a:pt x="61984" y="40943"/>
                  </a:cubicBezTo>
                  <a:cubicBezTo>
                    <a:pt x="61922" y="40943"/>
                    <a:pt x="61861" y="41036"/>
                    <a:pt x="61830" y="41128"/>
                  </a:cubicBezTo>
                  <a:cubicBezTo>
                    <a:pt x="61645" y="41559"/>
                    <a:pt x="61460" y="42022"/>
                    <a:pt x="61276" y="42453"/>
                  </a:cubicBezTo>
                  <a:cubicBezTo>
                    <a:pt x="61214" y="42576"/>
                    <a:pt x="61214" y="42699"/>
                    <a:pt x="61245" y="42823"/>
                  </a:cubicBezTo>
                  <a:cubicBezTo>
                    <a:pt x="61245" y="42915"/>
                    <a:pt x="61276" y="42946"/>
                    <a:pt x="61337" y="42977"/>
                  </a:cubicBezTo>
                  <a:cubicBezTo>
                    <a:pt x="61399" y="43007"/>
                    <a:pt x="61460" y="43007"/>
                    <a:pt x="61522" y="43007"/>
                  </a:cubicBezTo>
                  <a:cubicBezTo>
                    <a:pt x="61645" y="43007"/>
                    <a:pt x="61768" y="42946"/>
                    <a:pt x="61830" y="42792"/>
                  </a:cubicBezTo>
                  <a:cubicBezTo>
                    <a:pt x="61861" y="42730"/>
                    <a:pt x="61892" y="42669"/>
                    <a:pt x="61922" y="42607"/>
                  </a:cubicBezTo>
                  <a:cubicBezTo>
                    <a:pt x="62107" y="42206"/>
                    <a:pt x="62261" y="41775"/>
                    <a:pt x="62446" y="41375"/>
                  </a:cubicBezTo>
                  <a:cubicBezTo>
                    <a:pt x="62477" y="41282"/>
                    <a:pt x="62477" y="41221"/>
                    <a:pt x="62569" y="41190"/>
                  </a:cubicBezTo>
                  <a:cubicBezTo>
                    <a:pt x="62754" y="41067"/>
                    <a:pt x="62908" y="40943"/>
                    <a:pt x="63093" y="40789"/>
                  </a:cubicBezTo>
                  <a:cubicBezTo>
                    <a:pt x="63124" y="40789"/>
                    <a:pt x="63155" y="40758"/>
                    <a:pt x="63186" y="40758"/>
                  </a:cubicBezTo>
                  <a:cubicBezTo>
                    <a:pt x="63216" y="40758"/>
                    <a:pt x="63247" y="40789"/>
                    <a:pt x="63278" y="40789"/>
                  </a:cubicBezTo>
                  <a:cubicBezTo>
                    <a:pt x="63555" y="41036"/>
                    <a:pt x="63863" y="41282"/>
                    <a:pt x="64141" y="41529"/>
                  </a:cubicBezTo>
                  <a:cubicBezTo>
                    <a:pt x="64202" y="41590"/>
                    <a:pt x="64233" y="41652"/>
                    <a:pt x="64202" y="41714"/>
                  </a:cubicBezTo>
                  <a:cubicBezTo>
                    <a:pt x="64048" y="42114"/>
                    <a:pt x="63987" y="42514"/>
                    <a:pt x="63771" y="42915"/>
                  </a:cubicBezTo>
                  <a:cubicBezTo>
                    <a:pt x="63586" y="43285"/>
                    <a:pt x="63401" y="43685"/>
                    <a:pt x="63216" y="44086"/>
                  </a:cubicBezTo>
                  <a:cubicBezTo>
                    <a:pt x="63124" y="44209"/>
                    <a:pt x="63093" y="44363"/>
                    <a:pt x="63093" y="44517"/>
                  </a:cubicBezTo>
                  <a:cubicBezTo>
                    <a:pt x="63124" y="44609"/>
                    <a:pt x="63155" y="44671"/>
                    <a:pt x="63247" y="44702"/>
                  </a:cubicBezTo>
                  <a:lnTo>
                    <a:pt x="63401" y="44702"/>
                  </a:lnTo>
                  <a:cubicBezTo>
                    <a:pt x="63432" y="44733"/>
                    <a:pt x="63463" y="44733"/>
                    <a:pt x="63494" y="44733"/>
                  </a:cubicBezTo>
                  <a:cubicBezTo>
                    <a:pt x="63586" y="44733"/>
                    <a:pt x="63678" y="44671"/>
                    <a:pt x="63740" y="44548"/>
                  </a:cubicBezTo>
                  <a:cubicBezTo>
                    <a:pt x="63863" y="44240"/>
                    <a:pt x="64017" y="43962"/>
                    <a:pt x="64171" y="43685"/>
                  </a:cubicBezTo>
                  <a:cubicBezTo>
                    <a:pt x="64356" y="43315"/>
                    <a:pt x="64541" y="42946"/>
                    <a:pt x="64664" y="42514"/>
                  </a:cubicBezTo>
                  <a:lnTo>
                    <a:pt x="64726" y="42422"/>
                  </a:lnTo>
                  <a:cubicBezTo>
                    <a:pt x="64788" y="42453"/>
                    <a:pt x="64849" y="42484"/>
                    <a:pt x="64911" y="42514"/>
                  </a:cubicBezTo>
                  <a:cubicBezTo>
                    <a:pt x="65219" y="42730"/>
                    <a:pt x="65558" y="42792"/>
                    <a:pt x="65927" y="42792"/>
                  </a:cubicBezTo>
                  <a:lnTo>
                    <a:pt x="66020" y="42792"/>
                  </a:lnTo>
                  <a:cubicBezTo>
                    <a:pt x="66112" y="42792"/>
                    <a:pt x="66205" y="42761"/>
                    <a:pt x="66266" y="42761"/>
                  </a:cubicBezTo>
                  <a:cubicBezTo>
                    <a:pt x="66574" y="42761"/>
                    <a:pt x="66544" y="42823"/>
                    <a:pt x="66821" y="43223"/>
                  </a:cubicBezTo>
                  <a:cubicBezTo>
                    <a:pt x="66698" y="43470"/>
                    <a:pt x="66605" y="43716"/>
                    <a:pt x="66513" y="43993"/>
                  </a:cubicBezTo>
                  <a:cubicBezTo>
                    <a:pt x="66482" y="44055"/>
                    <a:pt x="66451" y="44116"/>
                    <a:pt x="66513" y="44178"/>
                  </a:cubicBezTo>
                  <a:cubicBezTo>
                    <a:pt x="66728" y="44024"/>
                    <a:pt x="66944" y="43901"/>
                    <a:pt x="67160" y="43778"/>
                  </a:cubicBezTo>
                  <a:cubicBezTo>
                    <a:pt x="67529" y="44270"/>
                    <a:pt x="67899" y="44733"/>
                    <a:pt x="68238" y="45195"/>
                  </a:cubicBezTo>
                  <a:cubicBezTo>
                    <a:pt x="68330" y="45287"/>
                    <a:pt x="68330" y="45380"/>
                    <a:pt x="68269" y="45472"/>
                  </a:cubicBezTo>
                  <a:cubicBezTo>
                    <a:pt x="68145" y="45780"/>
                    <a:pt x="68022" y="46057"/>
                    <a:pt x="67899" y="46365"/>
                  </a:cubicBezTo>
                  <a:cubicBezTo>
                    <a:pt x="67807" y="46643"/>
                    <a:pt x="67683" y="46889"/>
                    <a:pt x="67529" y="47105"/>
                  </a:cubicBezTo>
                  <a:cubicBezTo>
                    <a:pt x="67252" y="47505"/>
                    <a:pt x="67006" y="47906"/>
                    <a:pt x="66728" y="48306"/>
                  </a:cubicBezTo>
                  <a:cubicBezTo>
                    <a:pt x="66698" y="48399"/>
                    <a:pt x="66636" y="48460"/>
                    <a:pt x="66605" y="48583"/>
                  </a:cubicBezTo>
                  <a:cubicBezTo>
                    <a:pt x="66513" y="48922"/>
                    <a:pt x="66513" y="48984"/>
                    <a:pt x="66913" y="49076"/>
                  </a:cubicBezTo>
                  <a:cubicBezTo>
                    <a:pt x="66913" y="49076"/>
                    <a:pt x="66944" y="49107"/>
                    <a:pt x="66975" y="49107"/>
                  </a:cubicBezTo>
                  <a:cubicBezTo>
                    <a:pt x="67036" y="49107"/>
                    <a:pt x="67098" y="49046"/>
                    <a:pt x="67129" y="48984"/>
                  </a:cubicBezTo>
                  <a:cubicBezTo>
                    <a:pt x="67190" y="48922"/>
                    <a:pt x="67221" y="48861"/>
                    <a:pt x="67283" y="48768"/>
                  </a:cubicBezTo>
                  <a:cubicBezTo>
                    <a:pt x="67560" y="48368"/>
                    <a:pt x="67837" y="47967"/>
                    <a:pt x="68084" y="47567"/>
                  </a:cubicBezTo>
                  <a:cubicBezTo>
                    <a:pt x="68207" y="47382"/>
                    <a:pt x="68330" y="47197"/>
                    <a:pt x="68392" y="46982"/>
                  </a:cubicBezTo>
                  <a:cubicBezTo>
                    <a:pt x="68484" y="46797"/>
                    <a:pt x="68577" y="46612"/>
                    <a:pt x="68669" y="46396"/>
                  </a:cubicBezTo>
                  <a:lnTo>
                    <a:pt x="68731" y="46427"/>
                  </a:lnTo>
                  <a:cubicBezTo>
                    <a:pt x="69039" y="46704"/>
                    <a:pt x="69409" y="46858"/>
                    <a:pt x="69840" y="46858"/>
                  </a:cubicBezTo>
                  <a:cubicBezTo>
                    <a:pt x="69901" y="46889"/>
                    <a:pt x="69963" y="46889"/>
                    <a:pt x="70025" y="46920"/>
                  </a:cubicBezTo>
                  <a:lnTo>
                    <a:pt x="70117" y="46982"/>
                  </a:lnTo>
                  <a:cubicBezTo>
                    <a:pt x="70271" y="47136"/>
                    <a:pt x="70456" y="47259"/>
                    <a:pt x="70487" y="47536"/>
                  </a:cubicBezTo>
                  <a:cubicBezTo>
                    <a:pt x="70487" y="47598"/>
                    <a:pt x="70518" y="47690"/>
                    <a:pt x="70579" y="47721"/>
                  </a:cubicBezTo>
                  <a:cubicBezTo>
                    <a:pt x="70702" y="47813"/>
                    <a:pt x="70672" y="47875"/>
                    <a:pt x="70641" y="47967"/>
                  </a:cubicBezTo>
                  <a:cubicBezTo>
                    <a:pt x="70518" y="48183"/>
                    <a:pt x="70394" y="48429"/>
                    <a:pt x="70240" y="48738"/>
                  </a:cubicBezTo>
                  <a:cubicBezTo>
                    <a:pt x="70487" y="48583"/>
                    <a:pt x="70672" y="48491"/>
                    <a:pt x="70857" y="48399"/>
                  </a:cubicBezTo>
                  <a:lnTo>
                    <a:pt x="70887" y="48460"/>
                  </a:lnTo>
                  <a:cubicBezTo>
                    <a:pt x="71195" y="49076"/>
                    <a:pt x="71503" y="49723"/>
                    <a:pt x="71812" y="50339"/>
                  </a:cubicBezTo>
                  <a:cubicBezTo>
                    <a:pt x="71873" y="50463"/>
                    <a:pt x="71842" y="50524"/>
                    <a:pt x="71781" y="50586"/>
                  </a:cubicBezTo>
                  <a:cubicBezTo>
                    <a:pt x="71534" y="51048"/>
                    <a:pt x="71319" y="51479"/>
                    <a:pt x="71072" y="51911"/>
                  </a:cubicBezTo>
                  <a:cubicBezTo>
                    <a:pt x="70980" y="52065"/>
                    <a:pt x="70887" y="52219"/>
                    <a:pt x="70764" y="52373"/>
                  </a:cubicBezTo>
                  <a:cubicBezTo>
                    <a:pt x="70394" y="52804"/>
                    <a:pt x="69994" y="53266"/>
                    <a:pt x="69624" y="53697"/>
                  </a:cubicBezTo>
                  <a:cubicBezTo>
                    <a:pt x="69470" y="53852"/>
                    <a:pt x="69409" y="54006"/>
                    <a:pt x="69347" y="54190"/>
                  </a:cubicBezTo>
                  <a:cubicBezTo>
                    <a:pt x="69316" y="54252"/>
                    <a:pt x="69347" y="54314"/>
                    <a:pt x="69378" y="54344"/>
                  </a:cubicBezTo>
                  <a:cubicBezTo>
                    <a:pt x="69439" y="54375"/>
                    <a:pt x="69501" y="54437"/>
                    <a:pt x="69563" y="54437"/>
                  </a:cubicBezTo>
                  <a:lnTo>
                    <a:pt x="69624" y="54437"/>
                  </a:lnTo>
                  <a:cubicBezTo>
                    <a:pt x="69624" y="54314"/>
                    <a:pt x="69624" y="54190"/>
                    <a:pt x="69717" y="54098"/>
                  </a:cubicBezTo>
                  <a:cubicBezTo>
                    <a:pt x="70086" y="53667"/>
                    <a:pt x="70425" y="53235"/>
                    <a:pt x="70795" y="52804"/>
                  </a:cubicBezTo>
                  <a:cubicBezTo>
                    <a:pt x="70949" y="52650"/>
                    <a:pt x="71041" y="52465"/>
                    <a:pt x="71134" y="52280"/>
                  </a:cubicBezTo>
                  <a:cubicBezTo>
                    <a:pt x="71380" y="51787"/>
                    <a:pt x="71657" y="51295"/>
                    <a:pt x="71904" y="50802"/>
                  </a:cubicBezTo>
                  <a:cubicBezTo>
                    <a:pt x="71935" y="50709"/>
                    <a:pt x="71966" y="50648"/>
                    <a:pt x="72027" y="50586"/>
                  </a:cubicBezTo>
                  <a:lnTo>
                    <a:pt x="72089" y="50586"/>
                  </a:lnTo>
                  <a:lnTo>
                    <a:pt x="72089" y="50617"/>
                  </a:lnTo>
                  <a:cubicBezTo>
                    <a:pt x="72089" y="50709"/>
                    <a:pt x="72027" y="50771"/>
                    <a:pt x="71996" y="50863"/>
                  </a:cubicBezTo>
                  <a:cubicBezTo>
                    <a:pt x="71719" y="51418"/>
                    <a:pt x="71411" y="52003"/>
                    <a:pt x="71134" y="52558"/>
                  </a:cubicBezTo>
                  <a:cubicBezTo>
                    <a:pt x="71041" y="52742"/>
                    <a:pt x="70918" y="52896"/>
                    <a:pt x="70795" y="53051"/>
                  </a:cubicBezTo>
                  <a:cubicBezTo>
                    <a:pt x="70394" y="53513"/>
                    <a:pt x="70025" y="53975"/>
                    <a:pt x="69624" y="54437"/>
                  </a:cubicBezTo>
                  <a:lnTo>
                    <a:pt x="69624" y="54468"/>
                  </a:lnTo>
                  <a:cubicBezTo>
                    <a:pt x="69686" y="54529"/>
                    <a:pt x="69747" y="54560"/>
                    <a:pt x="69778" y="54560"/>
                  </a:cubicBezTo>
                  <a:cubicBezTo>
                    <a:pt x="69840" y="54560"/>
                    <a:pt x="69871" y="54529"/>
                    <a:pt x="69901" y="54468"/>
                  </a:cubicBezTo>
                  <a:cubicBezTo>
                    <a:pt x="70333" y="54006"/>
                    <a:pt x="70764" y="53513"/>
                    <a:pt x="71195" y="53051"/>
                  </a:cubicBezTo>
                  <a:cubicBezTo>
                    <a:pt x="71319" y="52866"/>
                    <a:pt x="71442" y="52712"/>
                    <a:pt x="71565" y="52496"/>
                  </a:cubicBezTo>
                  <a:cubicBezTo>
                    <a:pt x="71657" y="52311"/>
                    <a:pt x="71750" y="52096"/>
                    <a:pt x="71904" y="51941"/>
                  </a:cubicBezTo>
                  <a:cubicBezTo>
                    <a:pt x="71935" y="51941"/>
                    <a:pt x="71966" y="51941"/>
                    <a:pt x="71996" y="51972"/>
                  </a:cubicBezTo>
                  <a:cubicBezTo>
                    <a:pt x="72150" y="52126"/>
                    <a:pt x="72304" y="52342"/>
                    <a:pt x="72489" y="52434"/>
                  </a:cubicBezTo>
                  <a:cubicBezTo>
                    <a:pt x="72674" y="52558"/>
                    <a:pt x="72951" y="52619"/>
                    <a:pt x="73167" y="52681"/>
                  </a:cubicBezTo>
                  <a:lnTo>
                    <a:pt x="73229" y="52712"/>
                  </a:lnTo>
                  <a:cubicBezTo>
                    <a:pt x="73383" y="52742"/>
                    <a:pt x="73444" y="52835"/>
                    <a:pt x="73537" y="52927"/>
                  </a:cubicBezTo>
                  <a:cubicBezTo>
                    <a:pt x="73691" y="53143"/>
                    <a:pt x="73598" y="53420"/>
                    <a:pt x="73722" y="53636"/>
                  </a:cubicBezTo>
                  <a:lnTo>
                    <a:pt x="73691" y="53728"/>
                  </a:lnTo>
                  <a:cubicBezTo>
                    <a:pt x="73352" y="54221"/>
                    <a:pt x="73013" y="54714"/>
                    <a:pt x="72674" y="55207"/>
                  </a:cubicBezTo>
                  <a:cubicBezTo>
                    <a:pt x="72643" y="55269"/>
                    <a:pt x="72613" y="55269"/>
                    <a:pt x="72582" y="55269"/>
                  </a:cubicBezTo>
                  <a:lnTo>
                    <a:pt x="72520" y="55269"/>
                  </a:lnTo>
                  <a:cubicBezTo>
                    <a:pt x="72458" y="55238"/>
                    <a:pt x="72428" y="55207"/>
                    <a:pt x="72366" y="55207"/>
                  </a:cubicBezTo>
                  <a:cubicBezTo>
                    <a:pt x="72304" y="55207"/>
                    <a:pt x="72243" y="55238"/>
                    <a:pt x="72181" y="55330"/>
                  </a:cubicBezTo>
                  <a:cubicBezTo>
                    <a:pt x="71688" y="55823"/>
                    <a:pt x="71195" y="56285"/>
                    <a:pt x="70702" y="56778"/>
                  </a:cubicBezTo>
                  <a:cubicBezTo>
                    <a:pt x="70548" y="56901"/>
                    <a:pt x="70487" y="57055"/>
                    <a:pt x="70425" y="57240"/>
                  </a:cubicBezTo>
                  <a:cubicBezTo>
                    <a:pt x="70394" y="57333"/>
                    <a:pt x="70456" y="57394"/>
                    <a:pt x="70610" y="57394"/>
                  </a:cubicBezTo>
                  <a:cubicBezTo>
                    <a:pt x="70641" y="57302"/>
                    <a:pt x="70702" y="57209"/>
                    <a:pt x="70795" y="57117"/>
                  </a:cubicBezTo>
                  <a:cubicBezTo>
                    <a:pt x="71226" y="56686"/>
                    <a:pt x="71688" y="56224"/>
                    <a:pt x="72120" y="55792"/>
                  </a:cubicBezTo>
                  <a:lnTo>
                    <a:pt x="72243" y="55700"/>
                  </a:lnTo>
                  <a:lnTo>
                    <a:pt x="72274" y="55700"/>
                  </a:lnTo>
                  <a:lnTo>
                    <a:pt x="72304" y="55792"/>
                  </a:lnTo>
                  <a:lnTo>
                    <a:pt x="72243" y="55916"/>
                  </a:lnTo>
                  <a:cubicBezTo>
                    <a:pt x="71750" y="56378"/>
                    <a:pt x="71288" y="56840"/>
                    <a:pt x="70826" y="57302"/>
                  </a:cubicBezTo>
                  <a:cubicBezTo>
                    <a:pt x="70764" y="57364"/>
                    <a:pt x="70672" y="57394"/>
                    <a:pt x="70610" y="57394"/>
                  </a:cubicBezTo>
                  <a:cubicBezTo>
                    <a:pt x="70548" y="57487"/>
                    <a:pt x="70641" y="57518"/>
                    <a:pt x="70702" y="57548"/>
                  </a:cubicBezTo>
                  <a:cubicBezTo>
                    <a:pt x="70764" y="57610"/>
                    <a:pt x="70795" y="57641"/>
                    <a:pt x="70857" y="57641"/>
                  </a:cubicBezTo>
                  <a:cubicBezTo>
                    <a:pt x="70887" y="57641"/>
                    <a:pt x="70918" y="57579"/>
                    <a:pt x="71011" y="57518"/>
                  </a:cubicBezTo>
                  <a:cubicBezTo>
                    <a:pt x="71442" y="57086"/>
                    <a:pt x="71873" y="56624"/>
                    <a:pt x="72335" y="56224"/>
                  </a:cubicBezTo>
                  <a:cubicBezTo>
                    <a:pt x="72520" y="56008"/>
                    <a:pt x="72674" y="55823"/>
                    <a:pt x="72643" y="55515"/>
                  </a:cubicBezTo>
                  <a:cubicBezTo>
                    <a:pt x="72613" y="55423"/>
                    <a:pt x="72674" y="55330"/>
                    <a:pt x="72797" y="55299"/>
                  </a:cubicBezTo>
                  <a:cubicBezTo>
                    <a:pt x="73075" y="55145"/>
                    <a:pt x="73352" y="55022"/>
                    <a:pt x="73629" y="54899"/>
                  </a:cubicBezTo>
                  <a:cubicBezTo>
                    <a:pt x="73660" y="54868"/>
                    <a:pt x="73722" y="54837"/>
                    <a:pt x="73752" y="54837"/>
                  </a:cubicBezTo>
                  <a:cubicBezTo>
                    <a:pt x="73783" y="54837"/>
                    <a:pt x="73814" y="54837"/>
                    <a:pt x="73845" y="54868"/>
                  </a:cubicBezTo>
                  <a:cubicBezTo>
                    <a:pt x="73999" y="55453"/>
                    <a:pt x="74153" y="56070"/>
                    <a:pt x="74307" y="56686"/>
                  </a:cubicBezTo>
                  <a:cubicBezTo>
                    <a:pt x="74369" y="56871"/>
                    <a:pt x="74338" y="57025"/>
                    <a:pt x="74214" y="57179"/>
                  </a:cubicBezTo>
                  <a:cubicBezTo>
                    <a:pt x="73937" y="57548"/>
                    <a:pt x="73691" y="57918"/>
                    <a:pt x="73444" y="58288"/>
                  </a:cubicBezTo>
                  <a:cubicBezTo>
                    <a:pt x="73352" y="58411"/>
                    <a:pt x="73229" y="58565"/>
                    <a:pt x="73075" y="58688"/>
                  </a:cubicBezTo>
                  <a:cubicBezTo>
                    <a:pt x="72613" y="59058"/>
                    <a:pt x="72150" y="59489"/>
                    <a:pt x="71688" y="59890"/>
                  </a:cubicBezTo>
                  <a:cubicBezTo>
                    <a:pt x="71596" y="59951"/>
                    <a:pt x="71503" y="60013"/>
                    <a:pt x="71442" y="60105"/>
                  </a:cubicBezTo>
                  <a:cubicBezTo>
                    <a:pt x="71165" y="60444"/>
                    <a:pt x="71195" y="60506"/>
                    <a:pt x="71503" y="60752"/>
                  </a:cubicBezTo>
                  <a:cubicBezTo>
                    <a:pt x="71565" y="60783"/>
                    <a:pt x="71596" y="60845"/>
                    <a:pt x="71657" y="60876"/>
                  </a:cubicBezTo>
                  <a:cubicBezTo>
                    <a:pt x="71750" y="60814"/>
                    <a:pt x="71842" y="60752"/>
                    <a:pt x="71904" y="60691"/>
                  </a:cubicBezTo>
                  <a:cubicBezTo>
                    <a:pt x="72274" y="60352"/>
                    <a:pt x="72674" y="60044"/>
                    <a:pt x="73044" y="59736"/>
                  </a:cubicBezTo>
                  <a:cubicBezTo>
                    <a:pt x="73321" y="59520"/>
                    <a:pt x="73629" y="59274"/>
                    <a:pt x="73814" y="58965"/>
                  </a:cubicBezTo>
                  <a:lnTo>
                    <a:pt x="73906" y="58904"/>
                  </a:lnTo>
                  <a:cubicBezTo>
                    <a:pt x="74091" y="59150"/>
                    <a:pt x="74276" y="59397"/>
                    <a:pt x="74430" y="59674"/>
                  </a:cubicBezTo>
                  <a:cubicBezTo>
                    <a:pt x="74523" y="59766"/>
                    <a:pt x="74615" y="59859"/>
                    <a:pt x="74738" y="59921"/>
                  </a:cubicBezTo>
                  <a:cubicBezTo>
                    <a:pt x="74985" y="60044"/>
                    <a:pt x="75231" y="60167"/>
                    <a:pt x="75478" y="60321"/>
                  </a:cubicBezTo>
                  <a:cubicBezTo>
                    <a:pt x="75539" y="60352"/>
                    <a:pt x="75632" y="60352"/>
                    <a:pt x="75632" y="60475"/>
                  </a:cubicBezTo>
                  <a:cubicBezTo>
                    <a:pt x="75478" y="60660"/>
                    <a:pt x="75293" y="60845"/>
                    <a:pt x="75139" y="61030"/>
                  </a:cubicBezTo>
                  <a:cubicBezTo>
                    <a:pt x="74892" y="61338"/>
                    <a:pt x="74646" y="61615"/>
                    <a:pt x="74369" y="61923"/>
                  </a:cubicBezTo>
                  <a:cubicBezTo>
                    <a:pt x="74338" y="61954"/>
                    <a:pt x="74307" y="61985"/>
                    <a:pt x="74276" y="61985"/>
                  </a:cubicBezTo>
                  <a:lnTo>
                    <a:pt x="74214" y="61985"/>
                  </a:lnTo>
                  <a:cubicBezTo>
                    <a:pt x="74184" y="61954"/>
                    <a:pt x="74153" y="61954"/>
                    <a:pt x="74122" y="61954"/>
                  </a:cubicBezTo>
                  <a:cubicBezTo>
                    <a:pt x="74060" y="61954"/>
                    <a:pt x="73999" y="61985"/>
                    <a:pt x="73937" y="62015"/>
                  </a:cubicBezTo>
                  <a:cubicBezTo>
                    <a:pt x="73383" y="62447"/>
                    <a:pt x="72797" y="62847"/>
                    <a:pt x="72212" y="63278"/>
                  </a:cubicBezTo>
                  <a:cubicBezTo>
                    <a:pt x="71996" y="63402"/>
                    <a:pt x="71873" y="63587"/>
                    <a:pt x="71750" y="63833"/>
                  </a:cubicBezTo>
                  <a:cubicBezTo>
                    <a:pt x="71812" y="63895"/>
                    <a:pt x="71842" y="63925"/>
                    <a:pt x="71904" y="63956"/>
                  </a:cubicBezTo>
                  <a:lnTo>
                    <a:pt x="72551" y="63956"/>
                  </a:lnTo>
                  <a:cubicBezTo>
                    <a:pt x="73013" y="63648"/>
                    <a:pt x="73475" y="63309"/>
                    <a:pt x="73906" y="63001"/>
                  </a:cubicBezTo>
                  <a:cubicBezTo>
                    <a:pt x="73968" y="62940"/>
                    <a:pt x="74030" y="62909"/>
                    <a:pt x="74122" y="62878"/>
                  </a:cubicBezTo>
                  <a:cubicBezTo>
                    <a:pt x="74214" y="63001"/>
                    <a:pt x="74245" y="63155"/>
                    <a:pt x="74369" y="63217"/>
                  </a:cubicBezTo>
                  <a:lnTo>
                    <a:pt x="74461" y="63217"/>
                  </a:lnTo>
                  <a:cubicBezTo>
                    <a:pt x="74584" y="63217"/>
                    <a:pt x="74677" y="63124"/>
                    <a:pt x="74800" y="63094"/>
                  </a:cubicBezTo>
                  <a:cubicBezTo>
                    <a:pt x="74954" y="63063"/>
                    <a:pt x="75108" y="62940"/>
                    <a:pt x="75293" y="62940"/>
                  </a:cubicBezTo>
                  <a:lnTo>
                    <a:pt x="75324" y="62940"/>
                  </a:lnTo>
                  <a:cubicBezTo>
                    <a:pt x="75354" y="63278"/>
                    <a:pt x="75385" y="63617"/>
                    <a:pt x="75416" y="63956"/>
                  </a:cubicBezTo>
                  <a:lnTo>
                    <a:pt x="76248" y="63956"/>
                  </a:lnTo>
                  <a:cubicBezTo>
                    <a:pt x="76340" y="63833"/>
                    <a:pt x="76371" y="63802"/>
                    <a:pt x="76433" y="63802"/>
                  </a:cubicBezTo>
                  <a:cubicBezTo>
                    <a:pt x="76494" y="63802"/>
                    <a:pt x="76587" y="63833"/>
                    <a:pt x="76710" y="63895"/>
                  </a:cubicBezTo>
                  <a:cubicBezTo>
                    <a:pt x="76679" y="63925"/>
                    <a:pt x="76679" y="63956"/>
                    <a:pt x="76648" y="63956"/>
                  </a:cubicBezTo>
                  <a:lnTo>
                    <a:pt x="79637" y="63956"/>
                  </a:lnTo>
                  <a:cubicBezTo>
                    <a:pt x="79544" y="63248"/>
                    <a:pt x="79482" y="62539"/>
                    <a:pt x="79328" y="61831"/>
                  </a:cubicBezTo>
                  <a:cubicBezTo>
                    <a:pt x="79144" y="60999"/>
                    <a:pt x="78990" y="60167"/>
                    <a:pt x="78774" y="59335"/>
                  </a:cubicBezTo>
                  <a:cubicBezTo>
                    <a:pt x="78558" y="58565"/>
                    <a:pt x="78281" y="57795"/>
                    <a:pt x="78065" y="56994"/>
                  </a:cubicBezTo>
                  <a:cubicBezTo>
                    <a:pt x="77511" y="55207"/>
                    <a:pt x="76741" y="53543"/>
                    <a:pt x="75909" y="51880"/>
                  </a:cubicBezTo>
                  <a:cubicBezTo>
                    <a:pt x="75200" y="50463"/>
                    <a:pt x="74399" y="49138"/>
                    <a:pt x="73506" y="47844"/>
                  </a:cubicBezTo>
                  <a:cubicBezTo>
                    <a:pt x="73013" y="47136"/>
                    <a:pt x="72489" y="46427"/>
                    <a:pt x="71904" y="45780"/>
                  </a:cubicBezTo>
                  <a:cubicBezTo>
                    <a:pt x="71165" y="44856"/>
                    <a:pt x="70333" y="43993"/>
                    <a:pt x="69439" y="43192"/>
                  </a:cubicBezTo>
                  <a:cubicBezTo>
                    <a:pt x="68608" y="42453"/>
                    <a:pt x="67807" y="41714"/>
                    <a:pt x="66852" y="41128"/>
                  </a:cubicBezTo>
                  <a:cubicBezTo>
                    <a:pt x="66544" y="40943"/>
                    <a:pt x="66235" y="40728"/>
                    <a:pt x="65927" y="40512"/>
                  </a:cubicBezTo>
                  <a:cubicBezTo>
                    <a:pt x="65558" y="40296"/>
                    <a:pt x="65219" y="40081"/>
                    <a:pt x="64849" y="39865"/>
                  </a:cubicBezTo>
                  <a:cubicBezTo>
                    <a:pt x="64664" y="39773"/>
                    <a:pt x="64479" y="39680"/>
                    <a:pt x="64295" y="39588"/>
                  </a:cubicBezTo>
                  <a:cubicBezTo>
                    <a:pt x="63278" y="39002"/>
                    <a:pt x="62200" y="38540"/>
                    <a:pt x="61091" y="38109"/>
                  </a:cubicBezTo>
                  <a:cubicBezTo>
                    <a:pt x="60998" y="38047"/>
                    <a:pt x="60875" y="37986"/>
                    <a:pt x="60752" y="37986"/>
                  </a:cubicBezTo>
                  <a:lnTo>
                    <a:pt x="60629" y="37986"/>
                  </a:lnTo>
                  <a:cubicBezTo>
                    <a:pt x="60382" y="37801"/>
                    <a:pt x="60074" y="37770"/>
                    <a:pt x="59797" y="37678"/>
                  </a:cubicBezTo>
                  <a:cubicBezTo>
                    <a:pt x="59704" y="37647"/>
                    <a:pt x="59704" y="37585"/>
                    <a:pt x="59735" y="37493"/>
                  </a:cubicBezTo>
                  <a:cubicBezTo>
                    <a:pt x="59828" y="37216"/>
                    <a:pt x="59858" y="36938"/>
                    <a:pt x="59858" y="36630"/>
                  </a:cubicBezTo>
                  <a:cubicBezTo>
                    <a:pt x="59858" y="36261"/>
                    <a:pt x="59704" y="35922"/>
                    <a:pt x="59458" y="35645"/>
                  </a:cubicBezTo>
                  <a:cubicBezTo>
                    <a:pt x="59242" y="35367"/>
                    <a:pt x="58934" y="35152"/>
                    <a:pt x="58595" y="35028"/>
                  </a:cubicBezTo>
                  <a:cubicBezTo>
                    <a:pt x="58318" y="34905"/>
                    <a:pt x="58041" y="34813"/>
                    <a:pt x="57733" y="34751"/>
                  </a:cubicBezTo>
                  <a:cubicBezTo>
                    <a:pt x="56901" y="34597"/>
                    <a:pt x="56069" y="34535"/>
                    <a:pt x="55207" y="34535"/>
                  </a:cubicBezTo>
                  <a:close/>
                  <a:moveTo>
                    <a:pt x="39341" y="65281"/>
                  </a:moveTo>
                  <a:lnTo>
                    <a:pt x="39341" y="65281"/>
                  </a:lnTo>
                  <a:cubicBezTo>
                    <a:pt x="39372" y="65404"/>
                    <a:pt x="39279" y="65466"/>
                    <a:pt x="39218" y="65527"/>
                  </a:cubicBezTo>
                  <a:lnTo>
                    <a:pt x="39156" y="65527"/>
                  </a:lnTo>
                  <a:lnTo>
                    <a:pt x="39156" y="65435"/>
                  </a:lnTo>
                  <a:cubicBezTo>
                    <a:pt x="39218" y="65373"/>
                    <a:pt x="39249" y="65312"/>
                    <a:pt x="39341" y="65281"/>
                  </a:cubicBezTo>
                  <a:close/>
                  <a:moveTo>
                    <a:pt x="36741" y="65797"/>
                  </a:moveTo>
                  <a:lnTo>
                    <a:pt x="36722" y="65835"/>
                  </a:lnTo>
                  <a:cubicBezTo>
                    <a:pt x="36722" y="65897"/>
                    <a:pt x="36753" y="65990"/>
                    <a:pt x="36753" y="66051"/>
                  </a:cubicBezTo>
                  <a:cubicBezTo>
                    <a:pt x="36753" y="66113"/>
                    <a:pt x="36722" y="66174"/>
                    <a:pt x="36692" y="66174"/>
                  </a:cubicBezTo>
                  <a:cubicBezTo>
                    <a:pt x="36661" y="66174"/>
                    <a:pt x="36630" y="66144"/>
                    <a:pt x="36599" y="66144"/>
                  </a:cubicBezTo>
                  <a:cubicBezTo>
                    <a:pt x="36570" y="66114"/>
                    <a:pt x="36540" y="66084"/>
                    <a:pt x="36510" y="66082"/>
                  </a:cubicBezTo>
                  <a:lnTo>
                    <a:pt x="36510" y="66082"/>
                  </a:lnTo>
                  <a:cubicBezTo>
                    <a:pt x="36550" y="66031"/>
                    <a:pt x="36512" y="65979"/>
                    <a:pt x="36537" y="65928"/>
                  </a:cubicBezTo>
                  <a:cubicBezTo>
                    <a:pt x="36537" y="65835"/>
                    <a:pt x="36568" y="65805"/>
                    <a:pt x="36630" y="65805"/>
                  </a:cubicBezTo>
                  <a:lnTo>
                    <a:pt x="36692" y="65805"/>
                  </a:lnTo>
                  <a:cubicBezTo>
                    <a:pt x="36711" y="65805"/>
                    <a:pt x="36730" y="65805"/>
                    <a:pt x="36741" y="65797"/>
                  </a:cubicBezTo>
                  <a:close/>
                  <a:moveTo>
                    <a:pt x="36815" y="65497"/>
                  </a:moveTo>
                  <a:lnTo>
                    <a:pt x="36907" y="65558"/>
                  </a:lnTo>
                  <a:cubicBezTo>
                    <a:pt x="37092" y="65743"/>
                    <a:pt x="37092" y="66020"/>
                    <a:pt x="36938" y="66205"/>
                  </a:cubicBezTo>
                  <a:lnTo>
                    <a:pt x="36876" y="66174"/>
                  </a:lnTo>
                  <a:lnTo>
                    <a:pt x="36876" y="66020"/>
                  </a:lnTo>
                  <a:cubicBezTo>
                    <a:pt x="36907" y="65928"/>
                    <a:pt x="36876" y="65835"/>
                    <a:pt x="36753" y="65774"/>
                  </a:cubicBezTo>
                  <a:cubicBezTo>
                    <a:pt x="36784" y="65712"/>
                    <a:pt x="36692" y="65681"/>
                    <a:pt x="36722" y="65589"/>
                  </a:cubicBezTo>
                  <a:cubicBezTo>
                    <a:pt x="36753" y="65558"/>
                    <a:pt x="36753" y="65497"/>
                    <a:pt x="36815" y="65497"/>
                  </a:cubicBezTo>
                  <a:close/>
                  <a:moveTo>
                    <a:pt x="36414" y="65404"/>
                  </a:moveTo>
                  <a:cubicBezTo>
                    <a:pt x="36414" y="65558"/>
                    <a:pt x="36414" y="65712"/>
                    <a:pt x="36383" y="65866"/>
                  </a:cubicBezTo>
                  <a:cubicBezTo>
                    <a:pt x="36383" y="65959"/>
                    <a:pt x="36414" y="66051"/>
                    <a:pt x="36476" y="66113"/>
                  </a:cubicBezTo>
                  <a:cubicBezTo>
                    <a:pt x="36445" y="66174"/>
                    <a:pt x="36445" y="66236"/>
                    <a:pt x="36507" y="66267"/>
                  </a:cubicBezTo>
                  <a:cubicBezTo>
                    <a:pt x="36599" y="66390"/>
                    <a:pt x="36722" y="66482"/>
                    <a:pt x="36815" y="66606"/>
                  </a:cubicBezTo>
                  <a:lnTo>
                    <a:pt x="36661" y="66606"/>
                  </a:lnTo>
                  <a:cubicBezTo>
                    <a:pt x="36537" y="66606"/>
                    <a:pt x="36476" y="66575"/>
                    <a:pt x="36445" y="66452"/>
                  </a:cubicBezTo>
                  <a:cubicBezTo>
                    <a:pt x="36322" y="66174"/>
                    <a:pt x="36260" y="65897"/>
                    <a:pt x="36291" y="65620"/>
                  </a:cubicBezTo>
                  <a:cubicBezTo>
                    <a:pt x="36291" y="65527"/>
                    <a:pt x="36322" y="65466"/>
                    <a:pt x="36414" y="65404"/>
                  </a:cubicBezTo>
                  <a:close/>
                  <a:moveTo>
                    <a:pt x="40388" y="69039"/>
                  </a:moveTo>
                  <a:cubicBezTo>
                    <a:pt x="40481" y="69101"/>
                    <a:pt x="40542" y="69132"/>
                    <a:pt x="40573" y="69163"/>
                  </a:cubicBezTo>
                  <a:lnTo>
                    <a:pt x="40604" y="69224"/>
                  </a:lnTo>
                  <a:lnTo>
                    <a:pt x="40542" y="69255"/>
                  </a:lnTo>
                  <a:cubicBezTo>
                    <a:pt x="40450" y="69224"/>
                    <a:pt x="40388" y="69163"/>
                    <a:pt x="40388" y="69039"/>
                  </a:cubicBezTo>
                  <a:close/>
                  <a:moveTo>
                    <a:pt x="41159" y="69840"/>
                  </a:moveTo>
                  <a:lnTo>
                    <a:pt x="41189" y="69902"/>
                  </a:lnTo>
                  <a:lnTo>
                    <a:pt x="41189" y="69933"/>
                  </a:lnTo>
                  <a:lnTo>
                    <a:pt x="41159" y="69871"/>
                  </a:lnTo>
                  <a:lnTo>
                    <a:pt x="41159" y="69840"/>
                  </a:lnTo>
                  <a:close/>
                  <a:moveTo>
                    <a:pt x="45595" y="69840"/>
                  </a:moveTo>
                  <a:lnTo>
                    <a:pt x="45626" y="69871"/>
                  </a:lnTo>
                  <a:cubicBezTo>
                    <a:pt x="45626" y="69902"/>
                    <a:pt x="45626" y="69964"/>
                    <a:pt x="45595" y="69994"/>
                  </a:cubicBezTo>
                  <a:lnTo>
                    <a:pt x="45564" y="70056"/>
                  </a:lnTo>
                  <a:lnTo>
                    <a:pt x="45502" y="69994"/>
                  </a:lnTo>
                  <a:lnTo>
                    <a:pt x="45533" y="69871"/>
                  </a:lnTo>
                  <a:lnTo>
                    <a:pt x="45595" y="69840"/>
                  </a:lnTo>
                  <a:close/>
                  <a:moveTo>
                    <a:pt x="42114" y="70087"/>
                  </a:moveTo>
                  <a:lnTo>
                    <a:pt x="42083" y="70148"/>
                  </a:lnTo>
                  <a:lnTo>
                    <a:pt x="42083" y="70118"/>
                  </a:lnTo>
                  <a:lnTo>
                    <a:pt x="42083" y="70087"/>
                  </a:lnTo>
                  <a:close/>
                  <a:moveTo>
                    <a:pt x="44424" y="69810"/>
                  </a:moveTo>
                  <a:cubicBezTo>
                    <a:pt x="44517" y="69933"/>
                    <a:pt x="44547" y="70087"/>
                    <a:pt x="44517" y="70241"/>
                  </a:cubicBezTo>
                  <a:cubicBezTo>
                    <a:pt x="44362" y="70148"/>
                    <a:pt x="44362" y="69994"/>
                    <a:pt x="44301" y="69840"/>
                  </a:cubicBezTo>
                  <a:lnTo>
                    <a:pt x="44362" y="69810"/>
                  </a:lnTo>
                  <a:close/>
                  <a:moveTo>
                    <a:pt x="42175" y="70303"/>
                  </a:moveTo>
                  <a:lnTo>
                    <a:pt x="42206" y="70333"/>
                  </a:lnTo>
                  <a:lnTo>
                    <a:pt x="42175" y="70333"/>
                  </a:lnTo>
                  <a:lnTo>
                    <a:pt x="42175" y="70303"/>
                  </a:lnTo>
                  <a:close/>
                  <a:moveTo>
                    <a:pt x="41189" y="70272"/>
                  </a:moveTo>
                  <a:cubicBezTo>
                    <a:pt x="41251" y="70364"/>
                    <a:pt x="41343" y="70426"/>
                    <a:pt x="41436" y="70518"/>
                  </a:cubicBezTo>
                  <a:cubicBezTo>
                    <a:pt x="41220" y="70487"/>
                    <a:pt x="41220" y="70487"/>
                    <a:pt x="41189" y="70272"/>
                  </a:cubicBezTo>
                  <a:close/>
                  <a:moveTo>
                    <a:pt x="42268" y="70518"/>
                  </a:moveTo>
                  <a:lnTo>
                    <a:pt x="42268" y="70549"/>
                  </a:lnTo>
                  <a:lnTo>
                    <a:pt x="42298" y="70611"/>
                  </a:lnTo>
                  <a:lnTo>
                    <a:pt x="42237" y="70580"/>
                  </a:lnTo>
                  <a:lnTo>
                    <a:pt x="42268" y="70518"/>
                  </a:lnTo>
                  <a:close/>
                  <a:moveTo>
                    <a:pt x="42298" y="70641"/>
                  </a:moveTo>
                  <a:lnTo>
                    <a:pt x="42329" y="70703"/>
                  </a:lnTo>
                  <a:lnTo>
                    <a:pt x="42298" y="70734"/>
                  </a:lnTo>
                  <a:lnTo>
                    <a:pt x="42298" y="70703"/>
                  </a:lnTo>
                  <a:lnTo>
                    <a:pt x="42298" y="70641"/>
                  </a:lnTo>
                  <a:close/>
                  <a:moveTo>
                    <a:pt x="42514" y="66791"/>
                  </a:moveTo>
                  <a:lnTo>
                    <a:pt x="42514" y="66791"/>
                  </a:lnTo>
                  <a:cubicBezTo>
                    <a:pt x="42668" y="66945"/>
                    <a:pt x="42791" y="67037"/>
                    <a:pt x="42915" y="67160"/>
                  </a:cubicBezTo>
                  <a:cubicBezTo>
                    <a:pt x="43192" y="67499"/>
                    <a:pt x="43592" y="67653"/>
                    <a:pt x="44024" y="67715"/>
                  </a:cubicBezTo>
                  <a:cubicBezTo>
                    <a:pt x="44178" y="67746"/>
                    <a:pt x="44362" y="67746"/>
                    <a:pt x="44547" y="67776"/>
                  </a:cubicBezTo>
                  <a:cubicBezTo>
                    <a:pt x="44609" y="67807"/>
                    <a:pt x="44671" y="67807"/>
                    <a:pt x="44701" y="67869"/>
                  </a:cubicBezTo>
                  <a:cubicBezTo>
                    <a:pt x="44763" y="68023"/>
                    <a:pt x="44825" y="68146"/>
                    <a:pt x="44917" y="68300"/>
                  </a:cubicBezTo>
                  <a:cubicBezTo>
                    <a:pt x="45009" y="68454"/>
                    <a:pt x="44732" y="68885"/>
                    <a:pt x="44547" y="68885"/>
                  </a:cubicBezTo>
                  <a:lnTo>
                    <a:pt x="44362" y="68885"/>
                  </a:lnTo>
                  <a:cubicBezTo>
                    <a:pt x="44208" y="68885"/>
                    <a:pt x="44085" y="68885"/>
                    <a:pt x="43993" y="69009"/>
                  </a:cubicBezTo>
                  <a:lnTo>
                    <a:pt x="43993" y="69039"/>
                  </a:lnTo>
                  <a:cubicBezTo>
                    <a:pt x="43993" y="69070"/>
                    <a:pt x="44024" y="69070"/>
                    <a:pt x="44054" y="69070"/>
                  </a:cubicBezTo>
                  <a:lnTo>
                    <a:pt x="44270" y="69070"/>
                  </a:lnTo>
                  <a:cubicBezTo>
                    <a:pt x="44517" y="69070"/>
                    <a:pt x="44671" y="69163"/>
                    <a:pt x="44825" y="69409"/>
                  </a:cubicBezTo>
                  <a:cubicBezTo>
                    <a:pt x="45040" y="69779"/>
                    <a:pt x="45071" y="70179"/>
                    <a:pt x="44979" y="70580"/>
                  </a:cubicBezTo>
                  <a:cubicBezTo>
                    <a:pt x="44948" y="70765"/>
                    <a:pt x="44886" y="70949"/>
                    <a:pt x="44701" y="71042"/>
                  </a:cubicBezTo>
                  <a:lnTo>
                    <a:pt x="44640" y="70980"/>
                  </a:lnTo>
                  <a:cubicBezTo>
                    <a:pt x="44609" y="70919"/>
                    <a:pt x="44578" y="70857"/>
                    <a:pt x="44486" y="70857"/>
                  </a:cubicBezTo>
                  <a:lnTo>
                    <a:pt x="44332" y="70857"/>
                  </a:lnTo>
                  <a:cubicBezTo>
                    <a:pt x="44208" y="70857"/>
                    <a:pt x="44116" y="70795"/>
                    <a:pt x="44054" y="70703"/>
                  </a:cubicBezTo>
                  <a:cubicBezTo>
                    <a:pt x="43777" y="70457"/>
                    <a:pt x="43716" y="69902"/>
                    <a:pt x="43931" y="69563"/>
                  </a:cubicBezTo>
                  <a:lnTo>
                    <a:pt x="43931" y="69532"/>
                  </a:lnTo>
                  <a:lnTo>
                    <a:pt x="44054" y="69563"/>
                  </a:lnTo>
                  <a:cubicBezTo>
                    <a:pt x="44085" y="69625"/>
                    <a:pt x="44116" y="69686"/>
                    <a:pt x="44054" y="69748"/>
                  </a:cubicBezTo>
                  <a:cubicBezTo>
                    <a:pt x="43962" y="69902"/>
                    <a:pt x="43962" y="70056"/>
                    <a:pt x="43993" y="70210"/>
                  </a:cubicBezTo>
                  <a:cubicBezTo>
                    <a:pt x="44024" y="70426"/>
                    <a:pt x="44147" y="70580"/>
                    <a:pt x="44393" y="70611"/>
                  </a:cubicBezTo>
                  <a:cubicBezTo>
                    <a:pt x="44424" y="70641"/>
                    <a:pt x="44486" y="70611"/>
                    <a:pt x="44517" y="70672"/>
                  </a:cubicBezTo>
                  <a:cubicBezTo>
                    <a:pt x="44547" y="70703"/>
                    <a:pt x="44578" y="70734"/>
                    <a:pt x="44609" y="70734"/>
                  </a:cubicBezTo>
                  <a:cubicBezTo>
                    <a:pt x="44640" y="70734"/>
                    <a:pt x="44671" y="70703"/>
                    <a:pt x="44701" y="70641"/>
                  </a:cubicBezTo>
                  <a:cubicBezTo>
                    <a:pt x="44917" y="70241"/>
                    <a:pt x="44794" y="69748"/>
                    <a:pt x="44578" y="69532"/>
                  </a:cubicBezTo>
                  <a:cubicBezTo>
                    <a:pt x="44486" y="69440"/>
                    <a:pt x="44393" y="69347"/>
                    <a:pt x="44270" y="69347"/>
                  </a:cubicBezTo>
                  <a:cubicBezTo>
                    <a:pt x="44208" y="69347"/>
                    <a:pt x="44178" y="69347"/>
                    <a:pt x="44116" y="69378"/>
                  </a:cubicBezTo>
                  <a:lnTo>
                    <a:pt x="44054" y="69378"/>
                  </a:lnTo>
                  <a:cubicBezTo>
                    <a:pt x="43993" y="69378"/>
                    <a:pt x="43993" y="69347"/>
                    <a:pt x="43962" y="69286"/>
                  </a:cubicBezTo>
                  <a:cubicBezTo>
                    <a:pt x="43931" y="69224"/>
                    <a:pt x="43993" y="69163"/>
                    <a:pt x="43931" y="69101"/>
                  </a:cubicBezTo>
                  <a:lnTo>
                    <a:pt x="43870" y="69101"/>
                  </a:lnTo>
                  <a:cubicBezTo>
                    <a:pt x="43839" y="69101"/>
                    <a:pt x="43808" y="69132"/>
                    <a:pt x="43777" y="69163"/>
                  </a:cubicBezTo>
                  <a:cubicBezTo>
                    <a:pt x="43685" y="69255"/>
                    <a:pt x="43623" y="69409"/>
                    <a:pt x="43561" y="69532"/>
                  </a:cubicBezTo>
                  <a:cubicBezTo>
                    <a:pt x="43531" y="69594"/>
                    <a:pt x="43500" y="69656"/>
                    <a:pt x="43407" y="69656"/>
                  </a:cubicBezTo>
                  <a:lnTo>
                    <a:pt x="43377" y="69656"/>
                  </a:lnTo>
                  <a:cubicBezTo>
                    <a:pt x="43007" y="68762"/>
                    <a:pt x="42668" y="67807"/>
                    <a:pt x="42514" y="66791"/>
                  </a:cubicBezTo>
                  <a:close/>
                  <a:moveTo>
                    <a:pt x="42422" y="70919"/>
                  </a:moveTo>
                  <a:cubicBezTo>
                    <a:pt x="42452" y="70980"/>
                    <a:pt x="42514" y="71011"/>
                    <a:pt x="42514" y="71073"/>
                  </a:cubicBezTo>
                  <a:lnTo>
                    <a:pt x="42483" y="71103"/>
                  </a:lnTo>
                  <a:cubicBezTo>
                    <a:pt x="42422" y="71073"/>
                    <a:pt x="42422" y="71042"/>
                    <a:pt x="42391" y="70980"/>
                  </a:cubicBezTo>
                  <a:lnTo>
                    <a:pt x="42391" y="70919"/>
                  </a:lnTo>
                  <a:close/>
                  <a:moveTo>
                    <a:pt x="23414" y="71720"/>
                  </a:moveTo>
                  <a:lnTo>
                    <a:pt x="23414" y="71720"/>
                  </a:lnTo>
                  <a:cubicBezTo>
                    <a:pt x="23445" y="71812"/>
                    <a:pt x="23383" y="71843"/>
                    <a:pt x="23321" y="71874"/>
                  </a:cubicBezTo>
                  <a:cubicBezTo>
                    <a:pt x="23321" y="71812"/>
                    <a:pt x="23352" y="71750"/>
                    <a:pt x="23414" y="71720"/>
                  </a:cubicBezTo>
                  <a:close/>
                  <a:moveTo>
                    <a:pt x="40388" y="71781"/>
                  </a:moveTo>
                  <a:lnTo>
                    <a:pt x="40450" y="71935"/>
                  </a:lnTo>
                  <a:lnTo>
                    <a:pt x="40542" y="71935"/>
                  </a:lnTo>
                  <a:lnTo>
                    <a:pt x="40573" y="71997"/>
                  </a:lnTo>
                  <a:lnTo>
                    <a:pt x="40512" y="72028"/>
                  </a:lnTo>
                  <a:lnTo>
                    <a:pt x="40450" y="71966"/>
                  </a:lnTo>
                  <a:cubicBezTo>
                    <a:pt x="40358" y="71935"/>
                    <a:pt x="40388" y="71843"/>
                    <a:pt x="40388" y="71781"/>
                  </a:cubicBezTo>
                  <a:close/>
                  <a:moveTo>
                    <a:pt x="43500" y="70025"/>
                  </a:moveTo>
                  <a:cubicBezTo>
                    <a:pt x="43500" y="70118"/>
                    <a:pt x="43500" y="70241"/>
                    <a:pt x="43531" y="70333"/>
                  </a:cubicBezTo>
                  <a:cubicBezTo>
                    <a:pt x="43592" y="70611"/>
                    <a:pt x="43716" y="70888"/>
                    <a:pt x="43931" y="71103"/>
                  </a:cubicBezTo>
                  <a:cubicBezTo>
                    <a:pt x="44085" y="71258"/>
                    <a:pt x="44270" y="71319"/>
                    <a:pt x="44455" y="71319"/>
                  </a:cubicBezTo>
                  <a:cubicBezTo>
                    <a:pt x="44547" y="71319"/>
                    <a:pt x="44640" y="71319"/>
                    <a:pt x="44732" y="71288"/>
                  </a:cubicBezTo>
                  <a:cubicBezTo>
                    <a:pt x="44763" y="71258"/>
                    <a:pt x="44825" y="71227"/>
                    <a:pt x="44948" y="71196"/>
                  </a:cubicBezTo>
                  <a:lnTo>
                    <a:pt x="44948" y="71196"/>
                  </a:lnTo>
                  <a:cubicBezTo>
                    <a:pt x="44763" y="71627"/>
                    <a:pt x="44640" y="71966"/>
                    <a:pt x="44486" y="72305"/>
                  </a:cubicBezTo>
                  <a:lnTo>
                    <a:pt x="44455" y="72274"/>
                  </a:lnTo>
                  <a:cubicBezTo>
                    <a:pt x="44054" y="71658"/>
                    <a:pt x="43685" y="71011"/>
                    <a:pt x="43315" y="70364"/>
                  </a:cubicBezTo>
                  <a:cubicBezTo>
                    <a:pt x="43223" y="70241"/>
                    <a:pt x="43253" y="70179"/>
                    <a:pt x="43500" y="70025"/>
                  </a:cubicBezTo>
                  <a:close/>
                  <a:moveTo>
                    <a:pt x="44393" y="72459"/>
                  </a:moveTo>
                  <a:lnTo>
                    <a:pt x="44424" y="72490"/>
                  </a:lnTo>
                  <a:lnTo>
                    <a:pt x="44393" y="72551"/>
                  </a:lnTo>
                  <a:lnTo>
                    <a:pt x="44393" y="72490"/>
                  </a:lnTo>
                  <a:lnTo>
                    <a:pt x="44393" y="72459"/>
                  </a:lnTo>
                  <a:close/>
                  <a:moveTo>
                    <a:pt x="41251" y="72521"/>
                  </a:moveTo>
                  <a:cubicBezTo>
                    <a:pt x="41282" y="72644"/>
                    <a:pt x="41189" y="72675"/>
                    <a:pt x="41189" y="72705"/>
                  </a:cubicBezTo>
                  <a:cubicBezTo>
                    <a:pt x="41189" y="72675"/>
                    <a:pt x="41189" y="72613"/>
                    <a:pt x="41251" y="72521"/>
                  </a:cubicBezTo>
                  <a:close/>
                  <a:moveTo>
                    <a:pt x="23075" y="72213"/>
                  </a:moveTo>
                  <a:lnTo>
                    <a:pt x="23075" y="72213"/>
                  </a:lnTo>
                  <a:cubicBezTo>
                    <a:pt x="22921" y="72459"/>
                    <a:pt x="22736" y="72644"/>
                    <a:pt x="22489" y="72736"/>
                  </a:cubicBezTo>
                  <a:lnTo>
                    <a:pt x="22397" y="72705"/>
                  </a:lnTo>
                  <a:lnTo>
                    <a:pt x="22428" y="72644"/>
                  </a:lnTo>
                  <a:cubicBezTo>
                    <a:pt x="22582" y="72428"/>
                    <a:pt x="22828" y="72336"/>
                    <a:pt x="23075" y="72213"/>
                  </a:cubicBezTo>
                  <a:close/>
                  <a:moveTo>
                    <a:pt x="44332" y="72675"/>
                  </a:moveTo>
                  <a:lnTo>
                    <a:pt x="44362" y="72705"/>
                  </a:lnTo>
                  <a:lnTo>
                    <a:pt x="44301" y="72798"/>
                  </a:lnTo>
                  <a:lnTo>
                    <a:pt x="44301" y="72675"/>
                  </a:lnTo>
                  <a:close/>
                  <a:moveTo>
                    <a:pt x="44301" y="72798"/>
                  </a:moveTo>
                  <a:cubicBezTo>
                    <a:pt x="44301" y="72890"/>
                    <a:pt x="44301" y="72952"/>
                    <a:pt x="44208" y="73014"/>
                  </a:cubicBezTo>
                  <a:cubicBezTo>
                    <a:pt x="44208" y="72952"/>
                    <a:pt x="44178" y="72860"/>
                    <a:pt x="44301" y="72798"/>
                  </a:cubicBezTo>
                  <a:close/>
                  <a:moveTo>
                    <a:pt x="44208" y="73044"/>
                  </a:moveTo>
                  <a:cubicBezTo>
                    <a:pt x="44208" y="73044"/>
                    <a:pt x="44208" y="73075"/>
                    <a:pt x="44208" y="73075"/>
                  </a:cubicBezTo>
                  <a:lnTo>
                    <a:pt x="44178" y="73075"/>
                  </a:lnTo>
                  <a:lnTo>
                    <a:pt x="44208" y="73044"/>
                  </a:lnTo>
                  <a:close/>
                  <a:moveTo>
                    <a:pt x="41251" y="72983"/>
                  </a:moveTo>
                  <a:cubicBezTo>
                    <a:pt x="41343" y="73044"/>
                    <a:pt x="41436" y="73137"/>
                    <a:pt x="41559" y="73229"/>
                  </a:cubicBezTo>
                  <a:cubicBezTo>
                    <a:pt x="41343" y="73229"/>
                    <a:pt x="41251" y="73137"/>
                    <a:pt x="41251" y="72983"/>
                  </a:cubicBezTo>
                  <a:close/>
                  <a:moveTo>
                    <a:pt x="42298" y="73383"/>
                  </a:moveTo>
                  <a:cubicBezTo>
                    <a:pt x="42298" y="73599"/>
                    <a:pt x="42268" y="73691"/>
                    <a:pt x="42268" y="73784"/>
                  </a:cubicBezTo>
                  <a:cubicBezTo>
                    <a:pt x="42268" y="73691"/>
                    <a:pt x="42206" y="73568"/>
                    <a:pt x="42298" y="73383"/>
                  </a:cubicBezTo>
                  <a:close/>
                  <a:moveTo>
                    <a:pt x="42329" y="73969"/>
                  </a:moveTo>
                  <a:lnTo>
                    <a:pt x="42452" y="74061"/>
                  </a:lnTo>
                  <a:lnTo>
                    <a:pt x="42391" y="74092"/>
                  </a:lnTo>
                  <a:cubicBezTo>
                    <a:pt x="42360" y="74092"/>
                    <a:pt x="42329" y="74030"/>
                    <a:pt x="42298" y="73999"/>
                  </a:cubicBezTo>
                  <a:lnTo>
                    <a:pt x="42329" y="73969"/>
                  </a:lnTo>
                  <a:close/>
                  <a:moveTo>
                    <a:pt x="43438" y="74215"/>
                  </a:moveTo>
                  <a:lnTo>
                    <a:pt x="43438" y="74646"/>
                  </a:lnTo>
                  <a:cubicBezTo>
                    <a:pt x="43346" y="74492"/>
                    <a:pt x="43377" y="74369"/>
                    <a:pt x="43438" y="74215"/>
                  </a:cubicBezTo>
                  <a:close/>
                  <a:moveTo>
                    <a:pt x="43438" y="74646"/>
                  </a:moveTo>
                  <a:cubicBezTo>
                    <a:pt x="43561" y="74677"/>
                    <a:pt x="43623" y="74770"/>
                    <a:pt x="43808" y="74862"/>
                  </a:cubicBezTo>
                  <a:lnTo>
                    <a:pt x="43685" y="74862"/>
                  </a:lnTo>
                  <a:cubicBezTo>
                    <a:pt x="43531" y="74862"/>
                    <a:pt x="43469" y="74770"/>
                    <a:pt x="43438" y="74646"/>
                  </a:cubicBezTo>
                  <a:close/>
                  <a:moveTo>
                    <a:pt x="44609" y="74585"/>
                  </a:moveTo>
                  <a:cubicBezTo>
                    <a:pt x="44640" y="74585"/>
                    <a:pt x="44640" y="74585"/>
                    <a:pt x="44671" y="74616"/>
                  </a:cubicBezTo>
                  <a:lnTo>
                    <a:pt x="44609" y="74646"/>
                  </a:lnTo>
                  <a:cubicBezTo>
                    <a:pt x="44609" y="74770"/>
                    <a:pt x="44609" y="74893"/>
                    <a:pt x="44609" y="75016"/>
                  </a:cubicBezTo>
                  <a:cubicBezTo>
                    <a:pt x="44517" y="74893"/>
                    <a:pt x="44486" y="74770"/>
                    <a:pt x="44609" y="74646"/>
                  </a:cubicBezTo>
                  <a:cubicBezTo>
                    <a:pt x="44609" y="74616"/>
                    <a:pt x="44609" y="74585"/>
                    <a:pt x="44609" y="74585"/>
                  </a:cubicBezTo>
                  <a:close/>
                  <a:moveTo>
                    <a:pt x="44609" y="75047"/>
                  </a:moveTo>
                  <a:cubicBezTo>
                    <a:pt x="44701" y="75078"/>
                    <a:pt x="44763" y="75170"/>
                    <a:pt x="44855" y="75232"/>
                  </a:cubicBezTo>
                  <a:lnTo>
                    <a:pt x="44855" y="75293"/>
                  </a:lnTo>
                  <a:lnTo>
                    <a:pt x="44794" y="75293"/>
                  </a:lnTo>
                  <a:cubicBezTo>
                    <a:pt x="44671" y="75232"/>
                    <a:pt x="44609" y="75170"/>
                    <a:pt x="44609" y="75047"/>
                  </a:cubicBezTo>
                  <a:close/>
                  <a:moveTo>
                    <a:pt x="46796" y="76803"/>
                  </a:moveTo>
                  <a:lnTo>
                    <a:pt x="46765" y="76864"/>
                  </a:lnTo>
                  <a:lnTo>
                    <a:pt x="46765" y="76803"/>
                  </a:lnTo>
                  <a:close/>
                  <a:moveTo>
                    <a:pt x="44270" y="76618"/>
                  </a:moveTo>
                  <a:cubicBezTo>
                    <a:pt x="44270" y="76741"/>
                    <a:pt x="44270" y="76864"/>
                    <a:pt x="44301" y="76988"/>
                  </a:cubicBezTo>
                  <a:cubicBezTo>
                    <a:pt x="44208" y="76834"/>
                    <a:pt x="44208" y="76834"/>
                    <a:pt x="44270" y="76618"/>
                  </a:cubicBezTo>
                  <a:close/>
                  <a:moveTo>
                    <a:pt x="46765" y="76895"/>
                  </a:moveTo>
                  <a:lnTo>
                    <a:pt x="46765" y="76895"/>
                  </a:lnTo>
                  <a:cubicBezTo>
                    <a:pt x="46735" y="76957"/>
                    <a:pt x="46765" y="77049"/>
                    <a:pt x="46704" y="77111"/>
                  </a:cubicBezTo>
                  <a:lnTo>
                    <a:pt x="46704" y="77080"/>
                  </a:lnTo>
                  <a:cubicBezTo>
                    <a:pt x="46704" y="77018"/>
                    <a:pt x="46642" y="76926"/>
                    <a:pt x="46765" y="76895"/>
                  </a:cubicBezTo>
                  <a:close/>
                  <a:moveTo>
                    <a:pt x="44301" y="77018"/>
                  </a:moveTo>
                  <a:lnTo>
                    <a:pt x="44301" y="77018"/>
                  </a:lnTo>
                  <a:cubicBezTo>
                    <a:pt x="44393" y="77080"/>
                    <a:pt x="44455" y="77142"/>
                    <a:pt x="44547" y="77203"/>
                  </a:cubicBezTo>
                  <a:lnTo>
                    <a:pt x="44547" y="77234"/>
                  </a:lnTo>
                  <a:lnTo>
                    <a:pt x="44486" y="77265"/>
                  </a:lnTo>
                  <a:cubicBezTo>
                    <a:pt x="44362" y="77234"/>
                    <a:pt x="44270" y="77172"/>
                    <a:pt x="44301" y="77018"/>
                  </a:cubicBezTo>
                  <a:close/>
                  <a:moveTo>
                    <a:pt x="45533" y="76926"/>
                  </a:moveTo>
                  <a:lnTo>
                    <a:pt x="45533" y="76926"/>
                  </a:lnTo>
                  <a:cubicBezTo>
                    <a:pt x="45502" y="77049"/>
                    <a:pt x="45502" y="77203"/>
                    <a:pt x="45533" y="77327"/>
                  </a:cubicBezTo>
                  <a:cubicBezTo>
                    <a:pt x="45441" y="77142"/>
                    <a:pt x="45441" y="77111"/>
                    <a:pt x="45533" y="76926"/>
                  </a:cubicBezTo>
                  <a:close/>
                  <a:moveTo>
                    <a:pt x="46765" y="77234"/>
                  </a:moveTo>
                  <a:lnTo>
                    <a:pt x="46765" y="77234"/>
                  </a:lnTo>
                  <a:cubicBezTo>
                    <a:pt x="46889" y="77327"/>
                    <a:pt x="46981" y="77388"/>
                    <a:pt x="47073" y="77450"/>
                  </a:cubicBezTo>
                  <a:lnTo>
                    <a:pt x="47073" y="77542"/>
                  </a:lnTo>
                  <a:lnTo>
                    <a:pt x="47012" y="77542"/>
                  </a:lnTo>
                  <a:cubicBezTo>
                    <a:pt x="46889" y="77511"/>
                    <a:pt x="46796" y="77450"/>
                    <a:pt x="46765" y="77234"/>
                  </a:cubicBezTo>
                  <a:close/>
                  <a:moveTo>
                    <a:pt x="45533" y="77357"/>
                  </a:moveTo>
                  <a:lnTo>
                    <a:pt x="45533" y="77357"/>
                  </a:lnTo>
                  <a:cubicBezTo>
                    <a:pt x="45626" y="77419"/>
                    <a:pt x="45687" y="77481"/>
                    <a:pt x="45780" y="77542"/>
                  </a:cubicBezTo>
                  <a:lnTo>
                    <a:pt x="45810" y="77604"/>
                  </a:lnTo>
                  <a:lnTo>
                    <a:pt x="45718" y="77604"/>
                  </a:lnTo>
                  <a:cubicBezTo>
                    <a:pt x="45595" y="77573"/>
                    <a:pt x="45502" y="77481"/>
                    <a:pt x="45533" y="77357"/>
                  </a:cubicBezTo>
                  <a:close/>
                  <a:moveTo>
                    <a:pt x="46919" y="79206"/>
                  </a:moveTo>
                  <a:lnTo>
                    <a:pt x="46919" y="79206"/>
                  </a:lnTo>
                  <a:cubicBezTo>
                    <a:pt x="47104" y="79237"/>
                    <a:pt x="47197" y="79267"/>
                    <a:pt x="47289" y="79360"/>
                  </a:cubicBezTo>
                  <a:lnTo>
                    <a:pt x="47289" y="79421"/>
                  </a:lnTo>
                  <a:lnTo>
                    <a:pt x="47228" y="79421"/>
                  </a:lnTo>
                  <a:cubicBezTo>
                    <a:pt x="47135" y="79391"/>
                    <a:pt x="47043" y="79329"/>
                    <a:pt x="46919" y="79206"/>
                  </a:cubicBezTo>
                  <a:close/>
                  <a:moveTo>
                    <a:pt x="35891" y="63956"/>
                  </a:moveTo>
                  <a:cubicBezTo>
                    <a:pt x="35891" y="64850"/>
                    <a:pt x="35921" y="65743"/>
                    <a:pt x="36014" y="66636"/>
                  </a:cubicBezTo>
                  <a:cubicBezTo>
                    <a:pt x="36014" y="66914"/>
                    <a:pt x="36045" y="67160"/>
                    <a:pt x="36075" y="67407"/>
                  </a:cubicBezTo>
                  <a:cubicBezTo>
                    <a:pt x="36199" y="68208"/>
                    <a:pt x="36291" y="68978"/>
                    <a:pt x="36445" y="69779"/>
                  </a:cubicBezTo>
                  <a:cubicBezTo>
                    <a:pt x="36661" y="70919"/>
                    <a:pt x="36938" y="72059"/>
                    <a:pt x="37308" y="73168"/>
                  </a:cubicBezTo>
                  <a:cubicBezTo>
                    <a:pt x="37708" y="74492"/>
                    <a:pt x="38232" y="75817"/>
                    <a:pt x="38817" y="77080"/>
                  </a:cubicBezTo>
                  <a:cubicBezTo>
                    <a:pt x="39187" y="77881"/>
                    <a:pt x="39587" y="78651"/>
                    <a:pt x="40049" y="79391"/>
                  </a:cubicBezTo>
                  <a:cubicBezTo>
                    <a:pt x="40358" y="79945"/>
                    <a:pt x="40696" y="80500"/>
                    <a:pt x="41097" y="81023"/>
                  </a:cubicBezTo>
                  <a:cubicBezTo>
                    <a:pt x="41651" y="81794"/>
                    <a:pt x="42237" y="82564"/>
                    <a:pt x="42915" y="83242"/>
                  </a:cubicBezTo>
                  <a:cubicBezTo>
                    <a:pt x="42976" y="83334"/>
                    <a:pt x="43038" y="83396"/>
                    <a:pt x="43099" y="83488"/>
                  </a:cubicBezTo>
                  <a:cubicBezTo>
                    <a:pt x="43623" y="84012"/>
                    <a:pt x="44147" y="84505"/>
                    <a:pt x="44732" y="84967"/>
                  </a:cubicBezTo>
                  <a:cubicBezTo>
                    <a:pt x="45472" y="85583"/>
                    <a:pt x="46273" y="86107"/>
                    <a:pt x="47135" y="86599"/>
                  </a:cubicBezTo>
                  <a:cubicBezTo>
                    <a:pt x="47720" y="86938"/>
                    <a:pt x="48337" y="87216"/>
                    <a:pt x="48984" y="87462"/>
                  </a:cubicBezTo>
                  <a:cubicBezTo>
                    <a:pt x="49261" y="87554"/>
                    <a:pt x="49538" y="87647"/>
                    <a:pt x="49815" y="87739"/>
                  </a:cubicBezTo>
                  <a:lnTo>
                    <a:pt x="49815" y="87092"/>
                  </a:lnTo>
                  <a:cubicBezTo>
                    <a:pt x="49446" y="86969"/>
                    <a:pt x="49107" y="86846"/>
                    <a:pt x="48768" y="86661"/>
                  </a:cubicBezTo>
                  <a:cubicBezTo>
                    <a:pt x="47936" y="86291"/>
                    <a:pt x="47135" y="85829"/>
                    <a:pt x="46365" y="85306"/>
                  </a:cubicBezTo>
                  <a:cubicBezTo>
                    <a:pt x="45656" y="84843"/>
                    <a:pt x="45009" y="84289"/>
                    <a:pt x="44362" y="83704"/>
                  </a:cubicBezTo>
                  <a:cubicBezTo>
                    <a:pt x="43808" y="83211"/>
                    <a:pt x="43284" y="82656"/>
                    <a:pt x="42822" y="82102"/>
                  </a:cubicBezTo>
                  <a:cubicBezTo>
                    <a:pt x="42175" y="81362"/>
                    <a:pt x="41590" y="80623"/>
                    <a:pt x="41066" y="79791"/>
                  </a:cubicBezTo>
                  <a:cubicBezTo>
                    <a:pt x="40542" y="78990"/>
                    <a:pt x="40049" y="78158"/>
                    <a:pt x="39618" y="77265"/>
                  </a:cubicBezTo>
                  <a:cubicBezTo>
                    <a:pt x="38817" y="75632"/>
                    <a:pt x="38170" y="73938"/>
                    <a:pt x="37708" y="72182"/>
                  </a:cubicBezTo>
                  <a:cubicBezTo>
                    <a:pt x="37400" y="71103"/>
                    <a:pt x="37184" y="70025"/>
                    <a:pt x="37030" y="68916"/>
                  </a:cubicBezTo>
                  <a:cubicBezTo>
                    <a:pt x="36938" y="68392"/>
                    <a:pt x="36907" y="67869"/>
                    <a:pt x="36846" y="67345"/>
                  </a:cubicBezTo>
                  <a:cubicBezTo>
                    <a:pt x="36815" y="67283"/>
                    <a:pt x="36815" y="67222"/>
                    <a:pt x="36815" y="67160"/>
                  </a:cubicBezTo>
                  <a:cubicBezTo>
                    <a:pt x="36815" y="67037"/>
                    <a:pt x="36846" y="67006"/>
                    <a:pt x="36938" y="67006"/>
                  </a:cubicBezTo>
                  <a:cubicBezTo>
                    <a:pt x="37154" y="67006"/>
                    <a:pt x="37184" y="67006"/>
                    <a:pt x="37215" y="67253"/>
                  </a:cubicBezTo>
                  <a:cubicBezTo>
                    <a:pt x="37308" y="67992"/>
                    <a:pt x="37369" y="68731"/>
                    <a:pt x="37523" y="69440"/>
                  </a:cubicBezTo>
                  <a:cubicBezTo>
                    <a:pt x="37770" y="70765"/>
                    <a:pt x="38078" y="72028"/>
                    <a:pt x="38478" y="73291"/>
                  </a:cubicBezTo>
                  <a:cubicBezTo>
                    <a:pt x="38940" y="74708"/>
                    <a:pt x="39495" y="76063"/>
                    <a:pt x="40173" y="77388"/>
                  </a:cubicBezTo>
                  <a:cubicBezTo>
                    <a:pt x="40481" y="77973"/>
                    <a:pt x="40820" y="78559"/>
                    <a:pt x="41189" y="79144"/>
                  </a:cubicBezTo>
                  <a:cubicBezTo>
                    <a:pt x="41744" y="80007"/>
                    <a:pt x="42329" y="80869"/>
                    <a:pt x="43007" y="81640"/>
                  </a:cubicBezTo>
                  <a:cubicBezTo>
                    <a:pt x="43469" y="82163"/>
                    <a:pt x="43931" y="82687"/>
                    <a:pt x="44424" y="83149"/>
                  </a:cubicBezTo>
                  <a:cubicBezTo>
                    <a:pt x="45040" y="83765"/>
                    <a:pt x="45718" y="84289"/>
                    <a:pt x="46427" y="84813"/>
                  </a:cubicBezTo>
                  <a:cubicBezTo>
                    <a:pt x="47289" y="85398"/>
                    <a:pt x="48213" y="85953"/>
                    <a:pt x="49199" y="86322"/>
                  </a:cubicBezTo>
                  <a:cubicBezTo>
                    <a:pt x="49415" y="86415"/>
                    <a:pt x="49600" y="86507"/>
                    <a:pt x="49815" y="86599"/>
                  </a:cubicBezTo>
                  <a:lnTo>
                    <a:pt x="49815" y="79267"/>
                  </a:lnTo>
                  <a:cubicBezTo>
                    <a:pt x="49692" y="79283"/>
                    <a:pt x="49569" y="79283"/>
                    <a:pt x="49446" y="79283"/>
                  </a:cubicBezTo>
                  <a:cubicBezTo>
                    <a:pt x="49322" y="79283"/>
                    <a:pt x="49199" y="79283"/>
                    <a:pt x="49076" y="79298"/>
                  </a:cubicBezTo>
                  <a:cubicBezTo>
                    <a:pt x="48953" y="79298"/>
                    <a:pt x="48891" y="79237"/>
                    <a:pt x="48829" y="79144"/>
                  </a:cubicBezTo>
                  <a:cubicBezTo>
                    <a:pt x="48799" y="79083"/>
                    <a:pt x="48737" y="79021"/>
                    <a:pt x="48706" y="78959"/>
                  </a:cubicBezTo>
                  <a:cubicBezTo>
                    <a:pt x="47690" y="77481"/>
                    <a:pt x="46735" y="76002"/>
                    <a:pt x="45780" y="74492"/>
                  </a:cubicBezTo>
                  <a:cubicBezTo>
                    <a:pt x="45687" y="74400"/>
                    <a:pt x="45595" y="74338"/>
                    <a:pt x="45502" y="74277"/>
                  </a:cubicBezTo>
                  <a:cubicBezTo>
                    <a:pt x="45287" y="74153"/>
                    <a:pt x="45071" y="73999"/>
                    <a:pt x="44886" y="73815"/>
                  </a:cubicBezTo>
                  <a:cubicBezTo>
                    <a:pt x="44640" y="73660"/>
                    <a:pt x="44424" y="73476"/>
                    <a:pt x="44239" y="73260"/>
                  </a:cubicBezTo>
                  <a:cubicBezTo>
                    <a:pt x="44208" y="73229"/>
                    <a:pt x="44208" y="73198"/>
                    <a:pt x="44270" y="73168"/>
                  </a:cubicBezTo>
                  <a:cubicBezTo>
                    <a:pt x="44486" y="73383"/>
                    <a:pt x="44732" y="73537"/>
                    <a:pt x="44917" y="73753"/>
                  </a:cubicBezTo>
                  <a:cubicBezTo>
                    <a:pt x="45133" y="73907"/>
                    <a:pt x="45348" y="74061"/>
                    <a:pt x="45564" y="74215"/>
                  </a:cubicBezTo>
                  <a:cubicBezTo>
                    <a:pt x="45687" y="74307"/>
                    <a:pt x="45841" y="74338"/>
                    <a:pt x="45934" y="74461"/>
                  </a:cubicBezTo>
                  <a:cubicBezTo>
                    <a:pt x="46488" y="74770"/>
                    <a:pt x="47043" y="74985"/>
                    <a:pt x="47659" y="75078"/>
                  </a:cubicBezTo>
                  <a:cubicBezTo>
                    <a:pt x="47874" y="75108"/>
                    <a:pt x="48090" y="75108"/>
                    <a:pt x="48306" y="75108"/>
                  </a:cubicBezTo>
                  <a:cubicBezTo>
                    <a:pt x="48552" y="75108"/>
                    <a:pt x="48799" y="75108"/>
                    <a:pt x="49045" y="75047"/>
                  </a:cubicBezTo>
                  <a:cubicBezTo>
                    <a:pt x="49292" y="74985"/>
                    <a:pt x="49538" y="74893"/>
                    <a:pt x="49815" y="74800"/>
                  </a:cubicBezTo>
                  <a:lnTo>
                    <a:pt x="49815" y="73907"/>
                  </a:lnTo>
                  <a:cubicBezTo>
                    <a:pt x="49723" y="73938"/>
                    <a:pt x="49661" y="73938"/>
                    <a:pt x="49600" y="73938"/>
                  </a:cubicBezTo>
                  <a:cubicBezTo>
                    <a:pt x="49507" y="73953"/>
                    <a:pt x="49415" y="73953"/>
                    <a:pt x="49322" y="73953"/>
                  </a:cubicBezTo>
                  <a:cubicBezTo>
                    <a:pt x="49230" y="73953"/>
                    <a:pt x="49138" y="73953"/>
                    <a:pt x="49045" y="73969"/>
                  </a:cubicBezTo>
                  <a:cubicBezTo>
                    <a:pt x="48953" y="73999"/>
                    <a:pt x="48860" y="73999"/>
                    <a:pt x="48768" y="73999"/>
                  </a:cubicBezTo>
                  <a:cubicBezTo>
                    <a:pt x="48645" y="73999"/>
                    <a:pt x="48491" y="73969"/>
                    <a:pt x="48337" y="73938"/>
                  </a:cubicBezTo>
                  <a:cubicBezTo>
                    <a:pt x="48059" y="73876"/>
                    <a:pt x="47782" y="73876"/>
                    <a:pt x="47505" y="73753"/>
                  </a:cubicBezTo>
                  <a:cubicBezTo>
                    <a:pt x="47012" y="73537"/>
                    <a:pt x="46488" y="73352"/>
                    <a:pt x="46057" y="72983"/>
                  </a:cubicBezTo>
                  <a:cubicBezTo>
                    <a:pt x="45964" y="72921"/>
                    <a:pt x="45903" y="72890"/>
                    <a:pt x="45810" y="72829"/>
                  </a:cubicBezTo>
                  <a:cubicBezTo>
                    <a:pt x="45502" y="72613"/>
                    <a:pt x="45256" y="72336"/>
                    <a:pt x="45009" y="72059"/>
                  </a:cubicBezTo>
                  <a:cubicBezTo>
                    <a:pt x="45102" y="71812"/>
                    <a:pt x="45194" y="71566"/>
                    <a:pt x="45287" y="71319"/>
                  </a:cubicBezTo>
                  <a:cubicBezTo>
                    <a:pt x="45317" y="71227"/>
                    <a:pt x="45379" y="71134"/>
                    <a:pt x="45502" y="71103"/>
                  </a:cubicBezTo>
                  <a:cubicBezTo>
                    <a:pt x="45749" y="71011"/>
                    <a:pt x="45903" y="70795"/>
                    <a:pt x="45995" y="70549"/>
                  </a:cubicBezTo>
                  <a:cubicBezTo>
                    <a:pt x="46026" y="70395"/>
                    <a:pt x="46057" y="70272"/>
                    <a:pt x="46057" y="70118"/>
                  </a:cubicBezTo>
                  <a:cubicBezTo>
                    <a:pt x="46057" y="69994"/>
                    <a:pt x="46088" y="69840"/>
                    <a:pt x="46180" y="69717"/>
                  </a:cubicBezTo>
                  <a:cubicBezTo>
                    <a:pt x="46303" y="69779"/>
                    <a:pt x="46396" y="69810"/>
                    <a:pt x="46519" y="69871"/>
                  </a:cubicBezTo>
                  <a:cubicBezTo>
                    <a:pt x="46796" y="70025"/>
                    <a:pt x="46889" y="70087"/>
                    <a:pt x="47043" y="70087"/>
                  </a:cubicBezTo>
                  <a:cubicBezTo>
                    <a:pt x="47166" y="70087"/>
                    <a:pt x="47289" y="70056"/>
                    <a:pt x="47474" y="69994"/>
                  </a:cubicBezTo>
                  <a:cubicBezTo>
                    <a:pt x="47628" y="69964"/>
                    <a:pt x="47751" y="69902"/>
                    <a:pt x="47874" y="69779"/>
                  </a:cubicBezTo>
                  <a:cubicBezTo>
                    <a:pt x="48059" y="69594"/>
                    <a:pt x="48275" y="69409"/>
                    <a:pt x="48491" y="69224"/>
                  </a:cubicBezTo>
                  <a:cubicBezTo>
                    <a:pt x="48768" y="69471"/>
                    <a:pt x="48922" y="69779"/>
                    <a:pt x="49076" y="70087"/>
                  </a:cubicBezTo>
                  <a:cubicBezTo>
                    <a:pt x="49138" y="70210"/>
                    <a:pt x="49138" y="70303"/>
                    <a:pt x="49076" y="70457"/>
                  </a:cubicBezTo>
                  <a:cubicBezTo>
                    <a:pt x="48891" y="70919"/>
                    <a:pt x="48953" y="71412"/>
                    <a:pt x="49199" y="71843"/>
                  </a:cubicBezTo>
                  <a:cubicBezTo>
                    <a:pt x="49353" y="72089"/>
                    <a:pt x="49446" y="72336"/>
                    <a:pt x="49538" y="72582"/>
                  </a:cubicBezTo>
                  <a:cubicBezTo>
                    <a:pt x="49630" y="72860"/>
                    <a:pt x="49723" y="73137"/>
                    <a:pt x="49815" y="73383"/>
                  </a:cubicBezTo>
                  <a:lnTo>
                    <a:pt x="49815" y="72890"/>
                  </a:lnTo>
                  <a:cubicBezTo>
                    <a:pt x="49754" y="72736"/>
                    <a:pt x="49692" y="72551"/>
                    <a:pt x="49661" y="72397"/>
                  </a:cubicBezTo>
                  <a:lnTo>
                    <a:pt x="49815" y="72397"/>
                  </a:lnTo>
                  <a:lnTo>
                    <a:pt x="49815" y="71935"/>
                  </a:lnTo>
                  <a:cubicBezTo>
                    <a:pt x="49569" y="71843"/>
                    <a:pt x="49476" y="71658"/>
                    <a:pt x="49384" y="71442"/>
                  </a:cubicBezTo>
                  <a:cubicBezTo>
                    <a:pt x="49322" y="71258"/>
                    <a:pt x="49261" y="71042"/>
                    <a:pt x="49353" y="70795"/>
                  </a:cubicBezTo>
                  <a:cubicBezTo>
                    <a:pt x="49384" y="70734"/>
                    <a:pt x="49384" y="70641"/>
                    <a:pt x="49322" y="70549"/>
                  </a:cubicBezTo>
                  <a:cubicBezTo>
                    <a:pt x="49199" y="70457"/>
                    <a:pt x="49261" y="70364"/>
                    <a:pt x="49322" y="70303"/>
                  </a:cubicBezTo>
                  <a:cubicBezTo>
                    <a:pt x="49415" y="70118"/>
                    <a:pt x="49600" y="70025"/>
                    <a:pt x="49815" y="69994"/>
                  </a:cubicBezTo>
                  <a:lnTo>
                    <a:pt x="49815" y="69871"/>
                  </a:lnTo>
                  <a:cubicBezTo>
                    <a:pt x="49692" y="69871"/>
                    <a:pt x="49569" y="69902"/>
                    <a:pt x="49446" y="69933"/>
                  </a:cubicBezTo>
                  <a:cubicBezTo>
                    <a:pt x="49446" y="69810"/>
                    <a:pt x="49415" y="69717"/>
                    <a:pt x="49384" y="69594"/>
                  </a:cubicBezTo>
                  <a:cubicBezTo>
                    <a:pt x="49353" y="69378"/>
                    <a:pt x="49322" y="69163"/>
                    <a:pt x="49292" y="68947"/>
                  </a:cubicBezTo>
                  <a:cubicBezTo>
                    <a:pt x="49261" y="68762"/>
                    <a:pt x="49199" y="68608"/>
                    <a:pt x="49199" y="68423"/>
                  </a:cubicBezTo>
                  <a:cubicBezTo>
                    <a:pt x="49230" y="68300"/>
                    <a:pt x="49168" y="68208"/>
                    <a:pt x="49107" y="68146"/>
                  </a:cubicBezTo>
                  <a:cubicBezTo>
                    <a:pt x="48984" y="67961"/>
                    <a:pt x="48860" y="67807"/>
                    <a:pt x="48737" y="67653"/>
                  </a:cubicBezTo>
                  <a:cubicBezTo>
                    <a:pt x="48645" y="67561"/>
                    <a:pt x="48583" y="67468"/>
                    <a:pt x="48552" y="67345"/>
                  </a:cubicBezTo>
                  <a:lnTo>
                    <a:pt x="48583" y="67283"/>
                  </a:lnTo>
                  <a:lnTo>
                    <a:pt x="48645" y="67283"/>
                  </a:lnTo>
                  <a:cubicBezTo>
                    <a:pt x="48737" y="67376"/>
                    <a:pt x="48799" y="67437"/>
                    <a:pt x="48829" y="67561"/>
                  </a:cubicBezTo>
                  <a:cubicBezTo>
                    <a:pt x="49138" y="67900"/>
                    <a:pt x="49415" y="68238"/>
                    <a:pt x="49692" y="68577"/>
                  </a:cubicBezTo>
                  <a:cubicBezTo>
                    <a:pt x="49723" y="68639"/>
                    <a:pt x="49785" y="68670"/>
                    <a:pt x="49815" y="68701"/>
                  </a:cubicBezTo>
                  <a:lnTo>
                    <a:pt x="49815" y="68238"/>
                  </a:lnTo>
                  <a:cubicBezTo>
                    <a:pt x="49630" y="68023"/>
                    <a:pt x="49446" y="67776"/>
                    <a:pt x="49261" y="67561"/>
                  </a:cubicBezTo>
                  <a:cubicBezTo>
                    <a:pt x="49014" y="67253"/>
                    <a:pt x="49014" y="67253"/>
                    <a:pt x="48984" y="66883"/>
                  </a:cubicBezTo>
                  <a:cubicBezTo>
                    <a:pt x="48984" y="66729"/>
                    <a:pt x="49107" y="66760"/>
                    <a:pt x="49107" y="66698"/>
                  </a:cubicBezTo>
                  <a:cubicBezTo>
                    <a:pt x="49168" y="66359"/>
                    <a:pt x="49230" y="66020"/>
                    <a:pt x="49261" y="65681"/>
                  </a:cubicBezTo>
                  <a:cubicBezTo>
                    <a:pt x="49292" y="65404"/>
                    <a:pt x="49415" y="65250"/>
                    <a:pt x="49692" y="65158"/>
                  </a:cubicBezTo>
                  <a:cubicBezTo>
                    <a:pt x="49723" y="65127"/>
                    <a:pt x="49754" y="65127"/>
                    <a:pt x="49815" y="65127"/>
                  </a:cubicBezTo>
                  <a:lnTo>
                    <a:pt x="49815" y="64850"/>
                  </a:lnTo>
                  <a:cubicBezTo>
                    <a:pt x="49692" y="64880"/>
                    <a:pt x="49569" y="64911"/>
                    <a:pt x="49476" y="64942"/>
                  </a:cubicBezTo>
                  <a:cubicBezTo>
                    <a:pt x="49292" y="65004"/>
                    <a:pt x="49138" y="65065"/>
                    <a:pt x="48953" y="65127"/>
                  </a:cubicBezTo>
                  <a:cubicBezTo>
                    <a:pt x="48953" y="65127"/>
                    <a:pt x="48922" y="65158"/>
                    <a:pt x="48891" y="65158"/>
                  </a:cubicBezTo>
                  <a:cubicBezTo>
                    <a:pt x="48860" y="65158"/>
                    <a:pt x="48799" y="65096"/>
                    <a:pt x="48768" y="65065"/>
                  </a:cubicBezTo>
                  <a:lnTo>
                    <a:pt x="48737" y="64942"/>
                  </a:lnTo>
                  <a:cubicBezTo>
                    <a:pt x="48645" y="64634"/>
                    <a:pt x="48552" y="64295"/>
                    <a:pt x="48460" y="63956"/>
                  </a:cubicBezTo>
                  <a:lnTo>
                    <a:pt x="47751" y="63956"/>
                  </a:lnTo>
                  <a:cubicBezTo>
                    <a:pt x="47936" y="64418"/>
                    <a:pt x="47998" y="64880"/>
                    <a:pt x="47998" y="65373"/>
                  </a:cubicBezTo>
                  <a:cubicBezTo>
                    <a:pt x="47998" y="66082"/>
                    <a:pt x="47844" y="66760"/>
                    <a:pt x="47412" y="67314"/>
                  </a:cubicBezTo>
                  <a:cubicBezTo>
                    <a:pt x="47073" y="67776"/>
                    <a:pt x="46642" y="68054"/>
                    <a:pt x="46057" y="68054"/>
                  </a:cubicBezTo>
                  <a:lnTo>
                    <a:pt x="46026" y="68054"/>
                  </a:lnTo>
                  <a:cubicBezTo>
                    <a:pt x="45903" y="68054"/>
                    <a:pt x="45810" y="68054"/>
                    <a:pt x="45687" y="67992"/>
                  </a:cubicBezTo>
                  <a:cubicBezTo>
                    <a:pt x="45656" y="67961"/>
                    <a:pt x="45626" y="67930"/>
                    <a:pt x="45656" y="67869"/>
                  </a:cubicBezTo>
                  <a:cubicBezTo>
                    <a:pt x="45718" y="67684"/>
                    <a:pt x="45903" y="67591"/>
                    <a:pt x="46026" y="67407"/>
                  </a:cubicBezTo>
                  <a:cubicBezTo>
                    <a:pt x="46057" y="67314"/>
                    <a:pt x="46149" y="67283"/>
                    <a:pt x="46242" y="67253"/>
                  </a:cubicBezTo>
                  <a:cubicBezTo>
                    <a:pt x="46581" y="67160"/>
                    <a:pt x="46796" y="66975"/>
                    <a:pt x="46950" y="66667"/>
                  </a:cubicBezTo>
                  <a:cubicBezTo>
                    <a:pt x="47012" y="66513"/>
                    <a:pt x="47073" y="66390"/>
                    <a:pt x="47135" y="66205"/>
                  </a:cubicBezTo>
                  <a:cubicBezTo>
                    <a:pt x="47258" y="65743"/>
                    <a:pt x="47258" y="65250"/>
                    <a:pt x="47135" y="64757"/>
                  </a:cubicBezTo>
                  <a:cubicBezTo>
                    <a:pt x="47073" y="64480"/>
                    <a:pt x="46981" y="64203"/>
                    <a:pt x="46827" y="63956"/>
                  </a:cubicBezTo>
                  <a:lnTo>
                    <a:pt x="45102" y="63956"/>
                  </a:lnTo>
                  <a:cubicBezTo>
                    <a:pt x="45163" y="64172"/>
                    <a:pt x="45194" y="64357"/>
                    <a:pt x="45194" y="64572"/>
                  </a:cubicBezTo>
                  <a:cubicBezTo>
                    <a:pt x="45225" y="64665"/>
                    <a:pt x="45225" y="64757"/>
                    <a:pt x="45256" y="64850"/>
                  </a:cubicBezTo>
                  <a:cubicBezTo>
                    <a:pt x="45410" y="65312"/>
                    <a:pt x="45379" y="65743"/>
                    <a:pt x="45225" y="66205"/>
                  </a:cubicBezTo>
                  <a:cubicBezTo>
                    <a:pt x="45102" y="66667"/>
                    <a:pt x="44825" y="67037"/>
                    <a:pt x="44332" y="67191"/>
                  </a:cubicBezTo>
                  <a:cubicBezTo>
                    <a:pt x="44208" y="66914"/>
                    <a:pt x="43931" y="66852"/>
                    <a:pt x="43808" y="66575"/>
                  </a:cubicBezTo>
                  <a:cubicBezTo>
                    <a:pt x="44147" y="66513"/>
                    <a:pt x="44332" y="66236"/>
                    <a:pt x="44424" y="65959"/>
                  </a:cubicBezTo>
                  <a:cubicBezTo>
                    <a:pt x="44547" y="65681"/>
                    <a:pt x="44578" y="65373"/>
                    <a:pt x="44486" y="65034"/>
                  </a:cubicBezTo>
                  <a:cubicBezTo>
                    <a:pt x="44393" y="64788"/>
                    <a:pt x="44301" y="64542"/>
                    <a:pt x="44116" y="64326"/>
                  </a:cubicBezTo>
                  <a:cubicBezTo>
                    <a:pt x="43993" y="64141"/>
                    <a:pt x="43839" y="64018"/>
                    <a:pt x="43685" y="63956"/>
                  </a:cubicBezTo>
                  <a:lnTo>
                    <a:pt x="42853" y="63956"/>
                  </a:lnTo>
                  <a:cubicBezTo>
                    <a:pt x="42791" y="63987"/>
                    <a:pt x="42730" y="63987"/>
                    <a:pt x="42699" y="64018"/>
                  </a:cubicBezTo>
                  <a:cubicBezTo>
                    <a:pt x="42606" y="64049"/>
                    <a:pt x="42545" y="64110"/>
                    <a:pt x="42483" y="64203"/>
                  </a:cubicBezTo>
                  <a:lnTo>
                    <a:pt x="42514" y="64234"/>
                  </a:lnTo>
                  <a:cubicBezTo>
                    <a:pt x="42514" y="64234"/>
                    <a:pt x="42514" y="64264"/>
                    <a:pt x="42545" y="64264"/>
                  </a:cubicBezTo>
                  <a:lnTo>
                    <a:pt x="42576" y="64264"/>
                  </a:lnTo>
                  <a:cubicBezTo>
                    <a:pt x="42637" y="64264"/>
                    <a:pt x="42637" y="64172"/>
                    <a:pt x="42699" y="64172"/>
                  </a:cubicBezTo>
                  <a:cubicBezTo>
                    <a:pt x="42822" y="64110"/>
                    <a:pt x="42915" y="64079"/>
                    <a:pt x="43038" y="64079"/>
                  </a:cubicBezTo>
                  <a:cubicBezTo>
                    <a:pt x="43192" y="64079"/>
                    <a:pt x="43346" y="64172"/>
                    <a:pt x="43531" y="64418"/>
                  </a:cubicBezTo>
                  <a:cubicBezTo>
                    <a:pt x="43654" y="64511"/>
                    <a:pt x="43716" y="64634"/>
                    <a:pt x="43746" y="64788"/>
                  </a:cubicBezTo>
                  <a:cubicBezTo>
                    <a:pt x="43839" y="65158"/>
                    <a:pt x="43900" y="65558"/>
                    <a:pt x="43716" y="65928"/>
                  </a:cubicBezTo>
                  <a:cubicBezTo>
                    <a:pt x="43685" y="66082"/>
                    <a:pt x="43592" y="66174"/>
                    <a:pt x="43500" y="66298"/>
                  </a:cubicBezTo>
                  <a:cubicBezTo>
                    <a:pt x="43469" y="66359"/>
                    <a:pt x="43407" y="66390"/>
                    <a:pt x="43315" y="66421"/>
                  </a:cubicBezTo>
                  <a:cubicBezTo>
                    <a:pt x="43223" y="66452"/>
                    <a:pt x="43161" y="66452"/>
                    <a:pt x="43069" y="66452"/>
                  </a:cubicBezTo>
                  <a:cubicBezTo>
                    <a:pt x="42884" y="66452"/>
                    <a:pt x="42730" y="66390"/>
                    <a:pt x="42576" y="66205"/>
                  </a:cubicBezTo>
                  <a:cubicBezTo>
                    <a:pt x="42545" y="66144"/>
                    <a:pt x="42545" y="66082"/>
                    <a:pt x="42483" y="66082"/>
                  </a:cubicBezTo>
                  <a:lnTo>
                    <a:pt x="42452" y="66082"/>
                  </a:lnTo>
                  <a:lnTo>
                    <a:pt x="42452" y="66144"/>
                  </a:lnTo>
                  <a:lnTo>
                    <a:pt x="42422" y="66236"/>
                  </a:lnTo>
                  <a:lnTo>
                    <a:pt x="42329" y="66205"/>
                  </a:lnTo>
                  <a:cubicBezTo>
                    <a:pt x="42237" y="66051"/>
                    <a:pt x="42114" y="65897"/>
                    <a:pt x="42083" y="65712"/>
                  </a:cubicBezTo>
                  <a:cubicBezTo>
                    <a:pt x="41898" y="65373"/>
                    <a:pt x="41713" y="65034"/>
                    <a:pt x="41559" y="64726"/>
                  </a:cubicBezTo>
                  <a:cubicBezTo>
                    <a:pt x="41374" y="64326"/>
                    <a:pt x="41343" y="64418"/>
                    <a:pt x="41651" y="64110"/>
                  </a:cubicBezTo>
                  <a:lnTo>
                    <a:pt x="41775" y="63956"/>
                  </a:lnTo>
                  <a:lnTo>
                    <a:pt x="40943" y="63956"/>
                  </a:lnTo>
                  <a:cubicBezTo>
                    <a:pt x="40943" y="64018"/>
                    <a:pt x="40943" y="64110"/>
                    <a:pt x="40943" y="64172"/>
                  </a:cubicBezTo>
                  <a:cubicBezTo>
                    <a:pt x="40881" y="64603"/>
                    <a:pt x="40881" y="65034"/>
                    <a:pt x="40943" y="65466"/>
                  </a:cubicBezTo>
                  <a:cubicBezTo>
                    <a:pt x="41005" y="65712"/>
                    <a:pt x="41005" y="65959"/>
                    <a:pt x="41035" y="66205"/>
                  </a:cubicBezTo>
                  <a:cubicBezTo>
                    <a:pt x="40974" y="66174"/>
                    <a:pt x="40943" y="66113"/>
                    <a:pt x="40912" y="66051"/>
                  </a:cubicBezTo>
                  <a:cubicBezTo>
                    <a:pt x="40758" y="65774"/>
                    <a:pt x="40604" y="65466"/>
                    <a:pt x="40450" y="65189"/>
                  </a:cubicBezTo>
                  <a:cubicBezTo>
                    <a:pt x="40388" y="65096"/>
                    <a:pt x="40388" y="64973"/>
                    <a:pt x="40419" y="64850"/>
                  </a:cubicBezTo>
                  <a:cubicBezTo>
                    <a:pt x="40542" y="64542"/>
                    <a:pt x="40604" y="64264"/>
                    <a:pt x="40604" y="63956"/>
                  </a:cubicBezTo>
                  <a:lnTo>
                    <a:pt x="39741" y="63956"/>
                  </a:lnTo>
                  <a:cubicBezTo>
                    <a:pt x="39741" y="64018"/>
                    <a:pt x="39741" y="64049"/>
                    <a:pt x="39711" y="64079"/>
                  </a:cubicBezTo>
                  <a:lnTo>
                    <a:pt x="39711" y="64018"/>
                  </a:lnTo>
                  <a:cubicBezTo>
                    <a:pt x="39680" y="64018"/>
                    <a:pt x="39680" y="63987"/>
                    <a:pt x="39680" y="63956"/>
                  </a:cubicBezTo>
                  <a:lnTo>
                    <a:pt x="38848" y="63956"/>
                  </a:lnTo>
                  <a:cubicBezTo>
                    <a:pt x="38879" y="64295"/>
                    <a:pt x="38910" y="64634"/>
                    <a:pt x="38971" y="64942"/>
                  </a:cubicBezTo>
                  <a:cubicBezTo>
                    <a:pt x="39002" y="65034"/>
                    <a:pt x="39002" y="65127"/>
                    <a:pt x="39002" y="65219"/>
                  </a:cubicBezTo>
                  <a:cubicBezTo>
                    <a:pt x="39002" y="65250"/>
                    <a:pt x="39002" y="65281"/>
                    <a:pt x="38940" y="65281"/>
                  </a:cubicBezTo>
                  <a:lnTo>
                    <a:pt x="38879" y="65250"/>
                  </a:lnTo>
                  <a:cubicBezTo>
                    <a:pt x="38879" y="65158"/>
                    <a:pt x="38848" y="65096"/>
                    <a:pt x="38848" y="65034"/>
                  </a:cubicBezTo>
                  <a:cubicBezTo>
                    <a:pt x="38786" y="64665"/>
                    <a:pt x="38756" y="64326"/>
                    <a:pt x="38725" y="63956"/>
                  </a:cubicBezTo>
                  <a:close/>
                  <a:moveTo>
                    <a:pt x="35120" y="63956"/>
                  </a:moveTo>
                  <a:cubicBezTo>
                    <a:pt x="35120" y="64696"/>
                    <a:pt x="35151" y="65435"/>
                    <a:pt x="35182" y="66174"/>
                  </a:cubicBezTo>
                  <a:cubicBezTo>
                    <a:pt x="35244" y="67099"/>
                    <a:pt x="35336" y="68023"/>
                    <a:pt x="35459" y="68947"/>
                  </a:cubicBezTo>
                  <a:cubicBezTo>
                    <a:pt x="35613" y="69964"/>
                    <a:pt x="35829" y="70980"/>
                    <a:pt x="36075" y="71997"/>
                  </a:cubicBezTo>
                  <a:cubicBezTo>
                    <a:pt x="36353" y="73106"/>
                    <a:pt x="36692" y="74215"/>
                    <a:pt x="37061" y="75293"/>
                  </a:cubicBezTo>
                  <a:cubicBezTo>
                    <a:pt x="37462" y="76341"/>
                    <a:pt x="37893" y="77327"/>
                    <a:pt x="38386" y="78312"/>
                  </a:cubicBezTo>
                  <a:cubicBezTo>
                    <a:pt x="38725" y="78990"/>
                    <a:pt x="39064" y="79637"/>
                    <a:pt x="39464" y="80284"/>
                  </a:cubicBezTo>
                  <a:cubicBezTo>
                    <a:pt x="40019" y="81208"/>
                    <a:pt x="40635" y="82102"/>
                    <a:pt x="41313" y="82964"/>
                  </a:cubicBezTo>
                  <a:cubicBezTo>
                    <a:pt x="41805" y="83550"/>
                    <a:pt x="42329" y="84166"/>
                    <a:pt x="42884" y="84689"/>
                  </a:cubicBezTo>
                  <a:cubicBezTo>
                    <a:pt x="43592" y="85398"/>
                    <a:pt x="44301" y="86045"/>
                    <a:pt x="45102" y="86599"/>
                  </a:cubicBezTo>
                  <a:cubicBezTo>
                    <a:pt x="45502" y="86908"/>
                    <a:pt x="45903" y="87185"/>
                    <a:pt x="46334" y="87462"/>
                  </a:cubicBezTo>
                  <a:cubicBezTo>
                    <a:pt x="46642" y="87616"/>
                    <a:pt x="46950" y="87832"/>
                    <a:pt x="47258" y="87986"/>
                  </a:cubicBezTo>
                  <a:cubicBezTo>
                    <a:pt x="47474" y="88109"/>
                    <a:pt x="47690" y="88232"/>
                    <a:pt x="47905" y="88325"/>
                  </a:cubicBezTo>
                  <a:cubicBezTo>
                    <a:pt x="48552" y="88602"/>
                    <a:pt x="49168" y="88879"/>
                    <a:pt x="49815" y="89156"/>
                  </a:cubicBezTo>
                  <a:lnTo>
                    <a:pt x="49815" y="88633"/>
                  </a:lnTo>
                  <a:cubicBezTo>
                    <a:pt x="49107" y="88386"/>
                    <a:pt x="48398" y="88140"/>
                    <a:pt x="47751" y="87801"/>
                  </a:cubicBezTo>
                  <a:cubicBezTo>
                    <a:pt x="47012" y="87462"/>
                    <a:pt x="46303" y="87031"/>
                    <a:pt x="45626" y="86569"/>
                  </a:cubicBezTo>
                  <a:cubicBezTo>
                    <a:pt x="44640" y="85922"/>
                    <a:pt x="43746" y="85152"/>
                    <a:pt x="42915" y="84320"/>
                  </a:cubicBezTo>
                  <a:cubicBezTo>
                    <a:pt x="41929" y="83303"/>
                    <a:pt x="41035" y="82194"/>
                    <a:pt x="40234" y="80993"/>
                  </a:cubicBezTo>
                  <a:cubicBezTo>
                    <a:pt x="39618" y="80130"/>
                    <a:pt x="39094" y="79206"/>
                    <a:pt x="38602" y="78251"/>
                  </a:cubicBezTo>
                  <a:cubicBezTo>
                    <a:pt x="37924" y="76895"/>
                    <a:pt x="37338" y="75478"/>
                    <a:pt x="36876" y="74030"/>
                  </a:cubicBezTo>
                  <a:cubicBezTo>
                    <a:pt x="36568" y="73075"/>
                    <a:pt x="36291" y="72120"/>
                    <a:pt x="36075" y="71134"/>
                  </a:cubicBezTo>
                  <a:cubicBezTo>
                    <a:pt x="35891" y="70272"/>
                    <a:pt x="35706" y="69378"/>
                    <a:pt x="35613" y="68485"/>
                  </a:cubicBezTo>
                  <a:cubicBezTo>
                    <a:pt x="35552" y="68054"/>
                    <a:pt x="35490" y="67622"/>
                    <a:pt x="35459" y="67191"/>
                  </a:cubicBezTo>
                  <a:cubicBezTo>
                    <a:pt x="35398" y="66667"/>
                    <a:pt x="35367" y="66113"/>
                    <a:pt x="35336" y="65589"/>
                  </a:cubicBezTo>
                  <a:cubicBezTo>
                    <a:pt x="35336" y="65034"/>
                    <a:pt x="35305" y="64511"/>
                    <a:pt x="35305" y="63956"/>
                  </a:cubicBezTo>
                  <a:close/>
                  <a:moveTo>
                    <a:pt x="48213" y="92699"/>
                  </a:moveTo>
                  <a:cubicBezTo>
                    <a:pt x="48244" y="92761"/>
                    <a:pt x="48306" y="92792"/>
                    <a:pt x="48337" y="92853"/>
                  </a:cubicBezTo>
                  <a:cubicBezTo>
                    <a:pt x="48398" y="92915"/>
                    <a:pt x="48460" y="92915"/>
                    <a:pt x="48460" y="93007"/>
                  </a:cubicBezTo>
                  <a:cubicBezTo>
                    <a:pt x="48337" y="92915"/>
                    <a:pt x="48244" y="92853"/>
                    <a:pt x="48152" y="92761"/>
                  </a:cubicBezTo>
                  <a:lnTo>
                    <a:pt x="48213" y="92699"/>
                  </a:lnTo>
                  <a:close/>
                  <a:moveTo>
                    <a:pt x="48799" y="93285"/>
                  </a:moveTo>
                  <a:lnTo>
                    <a:pt x="48829" y="93346"/>
                  </a:lnTo>
                  <a:cubicBezTo>
                    <a:pt x="48799" y="93346"/>
                    <a:pt x="48768" y="93346"/>
                    <a:pt x="48799" y="93285"/>
                  </a:cubicBezTo>
                  <a:close/>
                  <a:moveTo>
                    <a:pt x="48860" y="93346"/>
                  </a:moveTo>
                  <a:lnTo>
                    <a:pt x="48860" y="93346"/>
                  </a:lnTo>
                  <a:cubicBezTo>
                    <a:pt x="49076" y="93439"/>
                    <a:pt x="49230" y="93623"/>
                    <a:pt x="49384" y="93808"/>
                  </a:cubicBezTo>
                  <a:cubicBezTo>
                    <a:pt x="49415" y="93808"/>
                    <a:pt x="49446" y="93839"/>
                    <a:pt x="49446" y="93901"/>
                  </a:cubicBezTo>
                  <a:lnTo>
                    <a:pt x="49476" y="93901"/>
                  </a:lnTo>
                  <a:cubicBezTo>
                    <a:pt x="49507" y="93901"/>
                    <a:pt x="49538" y="93901"/>
                    <a:pt x="49538" y="93962"/>
                  </a:cubicBezTo>
                  <a:cubicBezTo>
                    <a:pt x="49476" y="93962"/>
                    <a:pt x="49446" y="93932"/>
                    <a:pt x="49446" y="93901"/>
                  </a:cubicBezTo>
                  <a:cubicBezTo>
                    <a:pt x="49384" y="93901"/>
                    <a:pt x="49384" y="93870"/>
                    <a:pt x="49384" y="93808"/>
                  </a:cubicBezTo>
                  <a:cubicBezTo>
                    <a:pt x="49168" y="93716"/>
                    <a:pt x="49014" y="93531"/>
                    <a:pt x="48860" y="93346"/>
                  </a:cubicBezTo>
                  <a:close/>
                  <a:moveTo>
                    <a:pt x="49538" y="93962"/>
                  </a:moveTo>
                  <a:lnTo>
                    <a:pt x="49630" y="93993"/>
                  </a:lnTo>
                  <a:lnTo>
                    <a:pt x="49600" y="94024"/>
                  </a:lnTo>
                  <a:lnTo>
                    <a:pt x="49569" y="94024"/>
                  </a:lnTo>
                  <a:cubicBezTo>
                    <a:pt x="49538" y="94024"/>
                    <a:pt x="49538" y="93993"/>
                    <a:pt x="49538" y="93962"/>
                  </a:cubicBezTo>
                  <a:close/>
                  <a:moveTo>
                    <a:pt x="20025" y="63956"/>
                  </a:moveTo>
                  <a:cubicBezTo>
                    <a:pt x="20025" y="64295"/>
                    <a:pt x="19994" y="64665"/>
                    <a:pt x="19963" y="65004"/>
                  </a:cubicBezTo>
                  <a:cubicBezTo>
                    <a:pt x="19902" y="65343"/>
                    <a:pt x="19809" y="65681"/>
                    <a:pt x="19563" y="65897"/>
                  </a:cubicBezTo>
                  <a:lnTo>
                    <a:pt x="19563" y="73260"/>
                  </a:lnTo>
                  <a:cubicBezTo>
                    <a:pt x="19840" y="73322"/>
                    <a:pt x="20117" y="73383"/>
                    <a:pt x="20395" y="73445"/>
                  </a:cubicBezTo>
                  <a:cubicBezTo>
                    <a:pt x="20672" y="73476"/>
                    <a:pt x="20918" y="73506"/>
                    <a:pt x="21165" y="73506"/>
                  </a:cubicBezTo>
                  <a:cubicBezTo>
                    <a:pt x="21504" y="73506"/>
                    <a:pt x="21843" y="73476"/>
                    <a:pt x="22151" y="73383"/>
                  </a:cubicBezTo>
                  <a:cubicBezTo>
                    <a:pt x="22859" y="73198"/>
                    <a:pt x="23383" y="72767"/>
                    <a:pt x="23783" y="72182"/>
                  </a:cubicBezTo>
                  <a:cubicBezTo>
                    <a:pt x="23999" y="71812"/>
                    <a:pt x="24215" y="71442"/>
                    <a:pt x="24369" y="71042"/>
                  </a:cubicBezTo>
                  <a:cubicBezTo>
                    <a:pt x="24400" y="70980"/>
                    <a:pt x="24430" y="70919"/>
                    <a:pt x="24461" y="70826"/>
                  </a:cubicBezTo>
                  <a:cubicBezTo>
                    <a:pt x="24492" y="70734"/>
                    <a:pt x="24554" y="70672"/>
                    <a:pt x="24646" y="70672"/>
                  </a:cubicBezTo>
                  <a:cubicBezTo>
                    <a:pt x="24677" y="70672"/>
                    <a:pt x="24677" y="70672"/>
                    <a:pt x="24677" y="70703"/>
                  </a:cubicBezTo>
                  <a:lnTo>
                    <a:pt x="24800" y="70703"/>
                  </a:lnTo>
                  <a:cubicBezTo>
                    <a:pt x="25016" y="70703"/>
                    <a:pt x="25231" y="70611"/>
                    <a:pt x="25447" y="70549"/>
                  </a:cubicBezTo>
                  <a:cubicBezTo>
                    <a:pt x="26156" y="70241"/>
                    <a:pt x="26895" y="69933"/>
                    <a:pt x="27634" y="69656"/>
                  </a:cubicBezTo>
                  <a:cubicBezTo>
                    <a:pt x="27942" y="69532"/>
                    <a:pt x="28189" y="69409"/>
                    <a:pt x="28435" y="69193"/>
                  </a:cubicBezTo>
                  <a:cubicBezTo>
                    <a:pt x="28497" y="69132"/>
                    <a:pt x="28558" y="69039"/>
                    <a:pt x="28713" y="69009"/>
                  </a:cubicBezTo>
                  <a:lnTo>
                    <a:pt x="28713" y="69009"/>
                  </a:lnTo>
                  <a:cubicBezTo>
                    <a:pt x="28743" y="69132"/>
                    <a:pt x="28682" y="69255"/>
                    <a:pt x="28682" y="69378"/>
                  </a:cubicBezTo>
                  <a:cubicBezTo>
                    <a:pt x="28682" y="69502"/>
                    <a:pt x="28651" y="69625"/>
                    <a:pt x="28620" y="69748"/>
                  </a:cubicBezTo>
                  <a:cubicBezTo>
                    <a:pt x="28620" y="69933"/>
                    <a:pt x="28589" y="70087"/>
                    <a:pt x="28620" y="70241"/>
                  </a:cubicBezTo>
                  <a:cubicBezTo>
                    <a:pt x="28682" y="70549"/>
                    <a:pt x="28836" y="70765"/>
                    <a:pt x="29144" y="70857"/>
                  </a:cubicBezTo>
                  <a:cubicBezTo>
                    <a:pt x="29390" y="70949"/>
                    <a:pt x="29637" y="71042"/>
                    <a:pt x="29914" y="71103"/>
                  </a:cubicBezTo>
                  <a:cubicBezTo>
                    <a:pt x="30961" y="71350"/>
                    <a:pt x="32040" y="71566"/>
                    <a:pt x="33087" y="71781"/>
                  </a:cubicBezTo>
                  <a:cubicBezTo>
                    <a:pt x="33241" y="71812"/>
                    <a:pt x="33303" y="71874"/>
                    <a:pt x="33334" y="72028"/>
                  </a:cubicBezTo>
                  <a:cubicBezTo>
                    <a:pt x="33518" y="72705"/>
                    <a:pt x="33642" y="73383"/>
                    <a:pt x="33826" y="74092"/>
                  </a:cubicBezTo>
                  <a:cubicBezTo>
                    <a:pt x="34042" y="74954"/>
                    <a:pt x="34319" y="75817"/>
                    <a:pt x="34627" y="76680"/>
                  </a:cubicBezTo>
                  <a:cubicBezTo>
                    <a:pt x="34874" y="77419"/>
                    <a:pt x="35151" y="78128"/>
                    <a:pt x="35428" y="78836"/>
                  </a:cubicBezTo>
                  <a:cubicBezTo>
                    <a:pt x="35860" y="79822"/>
                    <a:pt x="36322" y="80808"/>
                    <a:pt x="36815" y="81763"/>
                  </a:cubicBezTo>
                  <a:cubicBezTo>
                    <a:pt x="37523" y="83087"/>
                    <a:pt x="38293" y="84381"/>
                    <a:pt x="39156" y="85644"/>
                  </a:cubicBezTo>
                  <a:cubicBezTo>
                    <a:pt x="39680" y="86353"/>
                    <a:pt x="40234" y="87062"/>
                    <a:pt x="40820" y="87739"/>
                  </a:cubicBezTo>
                  <a:cubicBezTo>
                    <a:pt x="41251" y="88232"/>
                    <a:pt x="41682" y="88725"/>
                    <a:pt x="42144" y="89156"/>
                  </a:cubicBezTo>
                  <a:cubicBezTo>
                    <a:pt x="42976" y="90019"/>
                    <a:pt x="43870" y="90789"/>
                    <a:pt x="44825" y="91498"/>
                  </a:cubicBezTo>
                  <a:cubicBezTo>
                    <a:pt x="46057" y="92422"/>
                    <a:pt x="47382" y="93192"/>
                    <a:pt x="48768" y="93870"/>
                  </a:cubicBezTo>
                  <a:cubicBezTo>
                    <a:pt x="49107" y="94024"/>
                    <a:pt x="49446" y="94178"/>
                    <a:pt x="49815" y="94301"/>
                  </a:cubicBezTo>
                  <a:lnTo>
                    <a:pt x="49815" y="92083"/>
                  </a:lnTo>
                  <a:cubicBezTo>
                    <a:pt x="49476" y="91991"/>
                    <a:pt x="49168" y="91898"/>
                    <a:pt x="48829" y="91775"/>
                  </a:cubicBezTo>
                  <a:cubicBezTo>
                    <a:pt x="48460" y="91652"/>
                    <a:pt x="48090" y="91559"/>
                    <a:pt x="47720" y="91405"/>
                  </a:cubicBezTo>
                  <a:cubicBezTo>
                    <a:pt x="46827" y="91005"/>
                    <a:pt x="45903" y="90604"/>
                    <a:pt x="45102" y="90050"/>
                  </a:cubicBezTo>
                  <a:cubicBezTo>
                    <a:pt x="44825" y="89865"/>
                    <a:pt x="44517" y="89711"/>
                    <a:pt x="44270" y="89495"/>
                  </a:cubicBezTo>
                  <a:cubicBezTo>
                    <a:pt x="43407" y="88879"/>
                    <a:pt x="42606" y="88232"/>
                    <a:pt x="41836" y="87493"/>
                  </a:cubicBezTo>
                  <a:cubicBezTo>
                    <a:pt x="41005" y="86692"/>
                    <a:pt x="40234" y="85798"/>
                    <a:pt x="39495" y="84905"/>
                  </a:cubicBezTo>
                  <a:cubicBezTo>
                    <a:pt x="38786" y="83981"/>
                    <a:pt x="38170" y="83057"/>
                    <a:pt x="37585" y="82071"/>
                  </a:cubicBezTo>
                  <a:cubicBezTo>
                    <a:pt x="37030" y="81147"/>
                    <a:pt x="36537" y="80222"/>
                    <a:pt x="36106" y="79237"/>
                  </a:cubicBezTo>
                  <a:cubicBezTo>
                    <a:pt x="35274" y="77419"/>
                    <a:pt x="34597" y="75540"/>
                    <a:pt x="34073" y="73599"/>
                  </a:cubicBezTo>
                  <a:cubicBezTo>
                    <a:pt x="33765" y="72428"/>
                    <a:pt x="33518" y="71227"/>
                    <a:pt x="33334" y="70025"/>
                  </a:cubicBezTo>
                  <a:cubicBezTo>
                    <a:pt x="33210" y="69193"/>
                    <a:pt x="33087" y="68362"/>
                    <a:pt x="33025" y="67530"/>
                  </a:cubicBezTo>
                  <a:cubicBezTo>
                    <a:pt x="32964" y="66636"/>
                    <a:pt x="32871" y="65743"/>
                    <a:pt x="32902" y="64819"/>
                  </a:cubicBezTo>
                  <a:cubicBezTo>
                    <a:pt x="32902" y="64603"/>
                    <a:pt x="32902" y="64357"/>
                    <a:pt x="32871" y="64141"/>
                  </a:cubicBezTo>
                  <a:cubicBezTo>
                    <a:pt x="32871" y="64079"/>
                    <a:pt x="32871" y="64018"/>
                    <a:pt x="32871" y="63956"/>
                  </a:cubicBezTo>
                  <a:lnTo>
                    <a:pt x="25663" y="63956"/>
                  </a:lnTo>
                  <a:cubicBezTo>
                    <a:pt x="25509" y="64880"/>
                    <a:pt x="25324" y="65805"/>
                    <a:pt x="25108" y="66729"/>
                  </a:cubicBezTo>
                  <a:cubicBezTo>
                    <a:pt x="24831" y="68084"/>
                    <a:pt x="24492" y="69409"/>
                    <a:pt x="23968" y="70703"/>
                  </a:cubicBezTo>
                  <a:cubicBezTo>
                    <a:pt x="23876" y="71073"/>
                    <a:pt x="23691" y="71381"/>
                    <a:pt x="23506" y="71689"/>
                  </a:cubicBezTo>
                  <a:lnTo>
                    <a:pt x="23445" y="71720"/>
                  </a:lnTo>
                  <a:cubicBezTo>
                    <a:pt x="23414" y="71627"/>
                    <a:pt x="23445" y="71566"/>
                    <a:pt x="23475" y="71504"/>
                  </a:cubicBezTo>
                  <a:cubicBezTo>
                    <a:pt x="23599" y="71258"/>
                    <a:pt x="23691" y="71011"/>
                    <a:pt x="23783" y="70795"/>
                  </a:cubicBezTo>
                  <a:cubicBezTo>
                    <a:pt x="23814" y="70734"/>
                    <a:pt x="23814" y="70641"/>
                    <a:pt x="23876" y="70611"/>
                  </a:cubicBezTo>
                  <a:cubicBezTo>
                    <a:pt x="23907" y="70549"/>
                    <a:pt x="23907" y="70487"/>
                    <a:pt x="23937" y="70395"/>
                  </a:cubicBezTo>
                  <a:cubicBezTo>
                    <a:pt x="24215" y="69563"/>
                    <a:pt x="24492" y="68731"/>
                    <a:pt x="24677" y="67869"/>
                  </a:cubicBezTo>
                  <a:cubicBezTo>
                    <a:pt x="24892" y="66975"/>
                    <a:pt x="25077" y="66051"/>
                    <a:pt x="25231" y="65158"/>
                  </a:cubicBezTo>
                  <a:cubicBezTo>
                    <a:pt x="25324" y="64757"/>
                    <a:pt x="25385" y="64357"/>
                    <a:pt x="25447" y="639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8"/>
            <p:cNvSpPr/>
            <p:nvPr/>
          </p:nvSpPr>
          <p:spPr>
            <a:xfrm>
              <a:off x="4794650" y="2114275"/>
              <a:ext cx="1684400" cy="1245400"/>
            </a:xfrm>
            <a:custGeom>
              <a:avLst/>
              <a:gdLst/>
              <a:ahLst/>
              <a:cxnLst/>
              <a:rect l="l" t="t" r="r" b="b"/>
              <a:pathLst>
                <a:path w="67376" h="49816" extrusionOk="0">
                  <a:moveTo>
                    <a:pt x="52804" y="1540"/>
                  </a:moveTo>
                  <a:cubicBezTo>
                    <a:pt x="52835" y="1540"/>
                    <a:pt x="52896" y="1571"/>
                    <a:pt x="52896" y="1633"/>
                  </a:cubicBezTo>
                  <a:cubicBezTo>
                    <a:pt x="52927" y="1787"/>
                    <a:pt x="52835" y="1910"/>
                    <a:pt x="52804" y="2064"/>
                  </a:cubicBezTo>
                  <a:cubicBezTo>
                    <a:pt x="52835" y="2187"/>
                    <a:pt x="52896" y="2280"/>
                    <a:pt x="52896" y="2403"/>
                  </a:cubicBezTo>
                  <a:cubicBezTo>
                    <a:pt x="52896" y="2465"/>
                    <a:pt x="52866" y="2465"/>
                    <a:pt x="52835" y="2465"/>
                  </a:cubicBezTo>
                  <a:lnTo>
                    <a:pt x="52804" y="2465"/>
                  </a:lnTo>
                  <a:cubicBezTo>
                    <a:pt x="52712" y="2465"/>
                    <a:pt x="52650" y="2434"/>
                    <a:pt x="52650" y="2341"/>
                  </a:cubicBezTo>
                  <a:cubicBezTo>
                    <a:pt x="52650" y="2249"/>
                    <a:pt x="52650" y="2126"/>
                    <a:pt x="52742" y="2064"/>
                  </a:cubicBezTo>
                  <a:cubicBezTo>
                    <a:pt x="52712" y="1972"/>
                    <a:pt x="52681" y="1879"/>
                    <a:pt x="52650" y="1787"/>
                  </a:cubicBezTo>
                  <a:cubicBezTo>
                    <a:pt x="52619" y="1725"/>
                    <a:pt x="52619" y="1664"/>
                    <a:pt x="52650" y="1633"/>
                  </a:cubicBezTo>
                  <a:cubicBezTo>
                    <a:pt x="52650" y="1571"/>
                    <a:pt x="52712" y="1540"/>
                    <a:pt x="52773" y="1540"/>
                  </a:cubicBezTo>
                  <a:close/>
                  <a:moveTo>
                    <a:pt x="51264" y="462"/>
                  </a:moveTo>
                  <a:cubicBezTo>
                    <a:pt x="51356" y="462"/>
                    <a:pt x="51418" y="555"/>
                    <a:pt x="51387" y="647"/>
                  </a:cubicBezTo>
                  <a:cubicBezTo>
                    <a:pt x="51356" y="801"/>
                    <a:pt x="51294" y="955"/>
                    <a:pt x="51294" y="1140"/>
                  </a:cubicBezTo>
                  <a:cubicBezTo>
                    <a:pt x="51294" y="1725"/>
                    <a:pt x="51233" y="2341"/>
                    <a:pt x="51387" y="2958"/>
                  </a:cubicBezTo>
                  <a:cubicBezTo>
                    <a:pt x="51418" y="3081"/>
                    <a:pt x="51418" y="3173"/>
                    <a:pt x="51325" y="3266"/>
                  </a:cubicBezTo>
                  <a:lnTo>
                    <a:pt x="51264" y="3266"/>
                  </a:lnTo>
                  <a:cubicBezTo>
                    <a:pt x="50771" y="2988"/>
                    <a:pt x="50432" y="2619"/>
                    <a:pt x="50339" y="2033"/>
                  </a:cubicBezTo>
                  <a:cubicBezTo>
                    <a:pt x="50247" y="1602"/>
                    <a:pt x="50339" y="1202"/>
                    <a:pt x="50617" y="863"/>
                  </a:cubicBezTo>
                  <a:cubicBezTo>
                    <a:pt x="50771" y="647"/>
                    <a:pt x="50956" y="524"/>
                    <a:pt x="51233" y="462"/>
                  </a:cubicBezTo>
                  <a:close/>
                  <a:moveTo>
                    <a:pt x="34628" y="3697"/>
                  </a:moveTo>
                  <a:cubicBezTo>
                    <a:pt x="34843" y="3697"/>
                    <a:pt x="35028" y="3728"/>
                    <a:pt x="35244" y="3759"/>
                  </a:cubicBezTo>
                  <a:cubicBezTo>
                    <a:pt x="35521" y="3820"/>
                    <a:pt x="35799" y="3913"/>
                    <a:pt x="36045" y="4067"/>
                  </a:cubicBezTo>
                  <a:cubicBezTo>
                    <a:pt x="36107" y="4128"/>
                    <a:pt x="36168" y="4159"/>
                    <a:pt x="36230" y="4221"/>
                  </a:cubicBezTo>
                  <a:cubicBezTo>
                    <a:pt x="36261" y="4252"/>
                    <a:pt x="36261" y="4344"/>
                    <a:pt x="36199" y="4375"/>
                  </a:cubicBezTo>
                  <a:cubicBezTo>
                    <a:pt x="36168" y="4406"/>
                    <a:pt x="36107" y="4436"/>
                    <a:pt x="36076" y="4467"/>
                  </a:cubicBezTo>
                  <a:cubicBezTo>
                    <a:pt x="35737" y="4560"/>
                    <a:pt x="35398" y="4652"/>
                    <a:pt x="35059" y="4683"/>
                  </a:cubicBezTo>
                  <a:lnTo>
                    <a:pt x="34751" y="4683"/>
                  </a:lnTo>
                  <a:cubicBezTo>
                    <a:pt x="34566" y="4683"/>
                    <a:pt x="34597" y="4621"/>
                    <a:pt x="34566" y="4252"/>
                  </a:cubicBezTo>
                  <a:lnTo>
                    <a:pt x="34566" y="4159"/>
                  </a:lnTo>
                  <a:cubicBezTo>
                    <a:pt x="34566" y="4036"/>
                    <a:pt x="34535" y="3913"/>
                    <a:pt x="34535" y="3789"/>
                  </a:cubicBezTo>
                  <a:cubicBezTo>
                    <a:pt x="34535" y="3728"/>
                    <a:pt x="34566" y="3697"/>
                    <a:pt x="34628" y="3697"/>
                  </a:cubicBezTo>
                  <a:close/>
                  <a:moveTo>
                    <a:pt x="53697" y="1849"/>
                  </a:moveTo>
                  <a:cubicBezTo>
                    <a:pt x="53759" y="1849"/>
                    <a:pt x="53851" y="1910"/>
                    <a:pt x="53851" y="2003"/>
                  </a:cubicBezTo>
                  <a:cubicBezTo>
                    <a:pt x="53882" y="2064"/>
                    <a:pt x="53882" y="2095"/>
                    <a:pt x="53882" y="2157"/>
                  </a:cubicBezTo>
                  <a:cubicBezTo>
                    <a:pt x="53882" y="2588"/>
                    <a:pt x="53913" y="3019"/>
                    <a:pt x="53821" y="3420"/>
                  </a:cubicBezTo>
                  <a:cubicBezTo>
                    <a:pt x="53728" y="3851"/>
                    <a:pt x="53543" y="4221"/>
                    <a:pt x="53050" y="4313"/>
                  </a:cubicBezTo>
                  <a:cubicBezTo>
                    <a:pt x="52989" y="4344"/>
                    <a:pt x="52927" y="4375"/>
                    <a:pt x="52866" y="4375"/>
                  </a:cubicBezTo>
                  <a:cubicBezTo>
                    <a:pt x="52650" y="4406"/>
                    <a:pt x="52403" y="4436"/>
                    <a:pt x="52157" y="4467"/>
                  </a:cubicBezTo>
                  <a:cubicBezTo>
                    <a:pt x="51941" y="4467"/>
                    <a:pt x="51726" y="4498"/>
                    <a:pt x="51479" y="4529"/>
                  </a:cubicBezTo>
                  <a:cubicBezTo>
                    <a:pt x="51110" y="4560"/>
                    <a:pt x="50740" y="4590"/>
                    <a:pt x="50370" y="4621"/>
                  </a:cubicBezTo>
                  <a:cubicBezTo>
                    <a:pt x="49847" y="4683"/>
                    <a:pt x="49323" y="4775"/>
                    <a:pt x="48799" y="4837"/>
                  </a:cubicBezTo>
                  <a:cubicBezTo>
                    <a:pt x="48245" y="4898"/>
                    <a:pt x="47721" y="4960"/>
                    <a:pt x="47197" y="5022"/>
                  </a:cubicBezTo>
                  <a:cubicBezTo>
                    <a:pt x="47043" y="5022"/>
                    <a:pt x="46920" y="5053"/>
                    <a:pt x="46827" y="5114"/>
                  </a:cubicBezTo>
                  <a:cubicBezTo>
                    <a:pt x="46519" y="5207"/>
                    <a:pt x="46335" y="5422"/>
                    <a:pt x="46211" y="5730"/>
                  </a:cubicBezTo>
                  <a:cubicBezTo>
                    <a:pt x="46180" y="5823"/>
                    <a:pt x="46119" y="5853"/>
                    <a:pt x="46026" y="5853"/>
                  </a:cubicBezTo>
                  <a:cubicBezTo>
                    <a:pt x="45965" y="5853"/>
                    <a:pt x="45903" y="5823"/>
                    <a:pt x="45934" y="5761"/>
                  </a:cubicBezTo>
                  <a:cubicBezTo>
                    <a:pt x="46057" y="5299"/>
                    <a:pt x="46396" y="4991"/>
                    <a:pt x="46889" y="4929"/>
                  </a:cubicBezTo>
                  <a:cubicBezTo>
                    <a:pt x="47351" y="4868"/>
                    <a:pt x="47844" y="4806"/>
                    <a:pt x="48337" y="4775"/>
                  </a:cubicBezTo>
                  <a:cubicBezTo>
                    <a:pt x="48953" y="4683"/>
                    <a:pt x="49569" y="4621"/>
                    <a:pt x="50185" y="4560"/>
                  </a:cubicBezTo>
                  <a:cubicBezTo>
                    <a:pt x="50555" y="4529"/>
                    <a:pt x="50925" y="4498"/>
                    <a:pt x="51264" y="4436"/>
                  </a:cubicBezTo>
                  <a:cubicBezTo>
                    <a:pt x="51356" y="4375"/>
                    <a:pt x="51479" y="4375"/>
                    <a:pt x="51603" y="4375"/>
                  </a:cubicBezTo>
                  <a:cubicBezTo>
                    <a:pt x="51787" y="4344"/>
                    <a:pt x="51972" y="4313"/>
                    <a:pt x="52157" y="4313"/>
                  </a:cubicBezTo>
                  <a:cubicBezTo>
                    <a:pt x="52465" y="4282"/>
                    <a:pt x="52742" y="4252"/>
                    <a:pt x="53050" y="4221"/>
                  </a:cubicBezTo>
                  <a:cubicBezTo>
                    <a:pt x="53328" y="4036"/>
                    <a:pt x="53513" y="3759"/>
                    <a:pt x="53574" y="3451"/>
                  </a:cubicBezTo>
                  <a:cubicBezTo>
                    <a:pt x="53636" y="3050"/>
                    <a:pt x="53636" y="2650"/>
                    <a:pt x="53605" y="2218"/>
                  </a:cubicBezTo>
                  <a:cubicBezTo>
                    <a:pt x="53605" y="2095"/>
                    <a:pt x="53574" y="2064"/>
                    <a:pt x="53513" y="2064"/>
                  </a:cubicBezTo>
                  <a:cubicBezTo>
                    <a:pt x="53482" y="2064"/>
                    <a:pt x="53420" y="2064"/>
                    <a:pt x="53359" y="2095"/>
                  </a:cubicBezTo>
                  <a:lnTo>
                    <a:pt x="53266" y="2126"/>
                  </a:lnTo>
                  <a:lnTo>
                    <a:pt x="53204" y="2126"/>
                  </a:lnTo>
                  <a:lnTo>
                    <a:pt x="53235" y="2033"/>
                  </a:lnTo>
                  <a:cubicBezTo>
                    <a:pt x="53328" y="1941"/>
                    <a:pt x="53482" y="1910"/>
                    <a:pt x="53605" y="1849"/>
                  </a:cubicBezTo>
                  <a:close/>
                  <a:moveTo>
                    <a:pt x="46026" y="6008"/>
                  </a:moveTo>
                  <a:cubicBezTo>
                    <a:pt x="46088" y="6008"/>
                    <a:pt x="46119" y="6008"/>
                    <a:pt x="46150" y="6038"/>
                  </a:cubicBezTo>
                  <a:lnTo>
                    <a:pt x="46150" y="6069"/>
                  </a:lnTo>
                  <a:lnTo>
                    <a:pt x="46119" y="6131"/>
                  </a:lnTo>
                  <a:cubicBezTo>
                    <a:pt x="46057" y="6100"/>
                    <a:pt x="45996" y="6069"/>
                    <a:pt x="45965" y="6038"/>
                  </a:cubicBezTo>
                  <a:lnTo>
                    <a:pt x="45934" y="6008"/>
                  </a:lnTo>
                  <a:close/>
                  <a:moveTo>
                    <a:pt x="43377" y="5977"/>
                  </a:moveTo>
                  <a:cubicBezTo>
                    <a:pt x="43408" y="5977"/>
                    <a:pt x="43469" y="5977"/>
                    <a:pt x="43500" y="6008"/>
                  </a:cubicBezTo>
                  <a:cubicBezTo>
                    <a:pt x="43623" y="6069"/>
                    <a:pt x="43562" y="6223"/>
                    <a:pt x="43593" y="6316"/>
                  </a:cubicBezTo>
                  <a:cubicBezTo>
                    <a:pt x="43593" y="6408"/>
                    <a:pt x="43593" y="6500"/>
                    <a:pt x="43593" y="6593"/>
                  </a:cubicBezTo>
                  <a:cubicBezTo>
                    <a:pt x="43408" y="6470"/>
                    <a:pt x="43285" y="6254"/>
                    <a:pt x="43100" y="6131"/>
                  </a:cubicBezTo>
                  <a:lnTo>
                    <a:pt x="43069" y="6100"/>
                  </a:lnTo>
                  <a:lnTo>
                    <a:pt x="43100" y="6038"/>
                  </a:lnTo>
                  <a:cubicBezTo>
                    <a:pt x="43192" y="6008"/>
                    <a:pt x="43285" y="5977"/>
                    <a:pt x="43377" y="5977"/>
                  </a:cubicBezTo>
                  <a:close/>
                  <a:moveTo>
                    <a:pt x="46304" y="7086"/>
                  </a:moveTo>
                  <a:cubicBezTo>
                    <a:pt x="46335" y="7147"/>
                    <a:pt x="46335" y="7178"/>
                    <a:pt x="46335" y="7209"/>
                  </a:cubicBezTo>
                  <a:cubicBezTo>
                    <a:pt x="46335" y="7240"/>
                    <a:pt x="46335" y="7301"/>
                    <a:pt x="46304" y="7301"/>
                  </a:cubicBezTo>
                  <a:lnTo>
                    <a:pt x="46273" y="7301"/>
                  </a:lnTo>
                  <a:cubicBezTo>
                    <a:pt x="46211" y="7271"/>
                    <a:pt x="46242" y="7240"/>
                    <a:pt x="46242" y="7209"/>
                  </a:cubicBezTo>
                  <a:lnTo>
                    <a:pt x="46304" y="7086"/>
                  </a:lnTo>
                  <a:close/>
                  <a:moveTo>
                    <a:pt x="44270" y="5915"/>
                  </a:moveTo>
                  <a:lnTo>
                    <a:pt x="44270" y="5915"/>
                  </a:lnTo>
                  <a:cubicBezTo>
                    <a:pt x="44609" y="5946"/>
                    <a:pt x="44917" y="5977"/>
                    <a:pt x="45225" y="6038"/>
                  </a:cubicBezTo>
                  <a:cubicBezTo>
                    <a:pt x="45472" y="6069"/>
                    <a:pt x="45718" y="6131"/>
                    <a:pt x="45934" y="6223"/>
                  </a:cubicBezTo>
                  <a:cubicBezTo>
                    <a:pt x="46150" y="6316"/>
                    <a:pt x="46335" y="6439"/>
                    <a:pt x="46427" y="6654"/>
                  </a:cubicBezTo>
                  <a:cubicBezTo>
                    <a:pt x="46180" y="6963"/>
                    <a:pt x="45965" y="7240"/>
                    <a:pt x="45811" y="7579"/>
                  </a:cubicBezTo>
                  <a:cubicBezTo>
                    <a:pt x="45718" y="7794"/>
                    <a:pt x="45534" y="7918"/>
                    <a:pt x="45287" y="7918"/>
                  </a:cubicBezTo>
                  <a:lnTo>
                    <a:pt x="45256" y="7918"/>
                  </a:lnTo>
                  <a:cubicBezTo>
                    <a:pt x="45071" y="7918"/>
                    <a:pt x="44887" y="7979"/>
                    <a:pt x="44702" y="8072"/>
                  </a:cubicBezTo>
                  <a:cubicBezTo>
                    <a:pt x="44609" y="8102"/>
                    <a:pt x="44517" y="8133"/>
                    <a:pt x="44455" y="8164"/>
                  </a:cubicBezTo>
                  <a:lnTo>
                    <a:pt x="44394" y="8164"/>
                  </a:lnTo>
                  <a:cubicBezTo>
                    <a:pt x="44363" y="8164"/>
                    <a:pt x="44301" y="8133"/>
                    <a:pt x="44301" y="8072"/>
                  </a:cubicBezTo>
                  <a:lnTo>
                    <a:pt x="44270" y="7948"/>
                  </a:lnTo>
                  <a:cubicBezTo>
                    <a:pt x="44240" y="7486"/>
                    <a:pt x="44178" y="7055"/>
                    <a:pt x="44116" y="6531"/>
                  </a:cubicBezTo>
                  <a:lnTo>
                    <a:pt x="44116" y="6531"/>
                  </a:lnTo>
                  <a:cubicBezTo>
                    <a:pt x="44301" y="6593"/>
                    <a:pt x="44394" y="6685"/>
                    <a:pt x="44517" y="6778"/>
                  </a:cubicBezTo>
                  <a:cubicBezTo>
                    <a:pt x="44671" y="6901"/>
                    <a:pt x="44825" y="7055"/>
                    <a:pt x="44979" y="7178"/>
                  </a:cubicBezTo>
                  <a:cubicBezTo>
                    <a:pt x="45041" y="7209"/>
                    <a:pt x="45133" y="7271"/>
                    <a:pt x="45195" y="7271"/>
                  </a:cubicBezTo>
                  <a:lnTo>
                    <a:pt x="45256" y="7271"/>
                  </a:lnTo>
                  <a:cubicBezTo>
                    <a:pt x="45441" y="7209"/>
                    <a:pt x="45595" y="7024"/>
                    <a:pt x="45595" y="6839"/>
                  </a:cubicBezTo>
                  <a:cubicBezTo>
                    <a:pt x="45595" y="6654"/>
                    <a:pt x="45472" y="6562"/>
                    <a:pt x="45318" y="6500"/>
                  </a:cubicBezTo>
                  <a:cubicBezTo>
                    <a:pt x="45133" y="6408"/>
                    <a:pt x="44948" y="6346"/>
                    <a:pt x="44794" y="6285"/>
                  </a:cubicBezTo>
                  <a:cubicBezTo>
                    <a:pt x="44579" y="6223"/>
                    <a:pt x="44486" y="6162"/>
                    <a:pt x="44270" y="5915"/>
                  </a:cubicBezTo>
                  <a:close/>
                  <a:moveTo>
                    <a:pt x="43778" y="5792"/>
                  </a:moveTo>
                  <a:cubicBezTo>
                    <a:pt x="43839" y="5915"/>
                    <a:pt x="43870" y="6038"/>
                    <a:pt x="43901" y="6162"/>
                  </a:cubicBezTo>
                  <a:cubicBezTo>
                    <a:pt x="43962" y="6716"/>
                    <a:pt x="44024" y="7301"/>
                    <a:pt x="44086" y="7856"/>
                  </a:cubicBezTo>
                  <a:cubicBezTo>
                    <a:pt x="44116" y="7979"/>
                    <a:pt x="44178" y="8102"/>
                    <a:pt x="44055" y="8226"/>
                  </a:cubicBezTo>
                  <a:cubicBezTo>
                    <a:pt x="43870" y="8164"/>
                    <a:pt x="43932" y="8010"/>
                    <a:pt x="43901" y="7887"/>
                  </a:cubicBezTo>
                  <a:cubicBezTo>
                    <a:pt x="43839" y="7332"/>
                    <a:pt x="43778" y="6778"/>
                    <a:pt x="43747" y="6254"/>
                  </a:cubicBezTo>
                  <a:cubicBezTo>
                    <a:pt x="43716" y="6100"/>
                    <a:pt x="43685" y="5946"/>
                    <a:pt x="43778" y="5792"/>
                  </a:cubicBezTo>
                  <a:close/>
                  <a:moveTo>
                    <a:pt x="43685" y="7425"/>
                  </a:moveTo>
                  <a:lnTo>
                    <a:pt x="43716" y="7486"/>
                  </a:lnTo>
                  <a:cubicBezTo>
                    <a:pt x="43747" y="7733"/>
                    <a:pt x="43747" y="7948"/>
                    <a:pt x="43778" y="8164"/>
                  </a:cubicBezTo>
                  <a:cubicBezTo>
                    <a:pt x="43778" y="8256"/>
                    <a:pt x="43747" y="8318"/>
                    <a:pt x="43593" y="8318"/>
                  </a:cubicBezTo>
                  <a:lnTo>
                    <a:pt x="43531" y="8318"/>
                  </a:lnTo>
                  <a:cubicBezTo>
                    <a:pt x="43346" y="8287"/>
                    <a:pt x="43223" y="8164"/>
                    <a:pt x="43069" y="8072"/>
                  </a:cubicBezTo>
                  <a:cubicBezTo>
                    <a:pt x="43007" y="8041"/>
                    <a:pt x="43069" y="8010"/>
                    <a:pt x="43100" y="8010"/>
                  </a:cubicBezTo>
                  <a:cubicBezTo>
                    <a:pt x="43315" y="7887"/>
                    <a:pt x="43469" y="7702"/>
                    <a:pt x="43593" y="7486"/>
                  </a:cubicBezTo>
                  <a:lnTo>
                    <a:pt x="43685" y="7425"/>
                  </a:lnTo>
                  <a:close/>
                  <a:moveTo>
                    <a:pt x="36877" y="3112"/>
                  </a:moveTo>
                  <a:lnTo>
                    <a:pt x="36877" y="3112"/>
                  </a:lnTo>
                  <a:cubicBezTo>
                    <a:pt x="37216" y="3142"/>
                    <a:pt x="37524" y="3266"/>
                    <a:pt x="37770" y="3451"/>
                  </a:cubicBezTo>
                  <a:cubicBezTo>
                    <a:pt x="38140" y="3666"/>
                    <a:pt x="38448" y="3943"/>
                    <a:pt x="38756" y="4252"/>
                  </a:cubicBezTo>
                  <a:cubicBezTo>
                    <a:pt x="39372" y="4929"/>
                    <a:pt x="39927" y="5669"/>
                    <a:pt x="40512" y="6377"/>
                  </a:cubicBezTo>
                  <a:cubicBezTo>
                    <a:pt x="40666" y="6562"/>
                    <a:pt x="40758" y="6778"/>
                    <a:pt x="40820" y="6993"/>
                  </a:cubicBezTo>
                  <a:cubicBezTo>
                    <a:pt x="40882" y="7517"/>
                    <a:pt x="41036" y="8010"/>
                    <a:pt x="41159" y="8503"/>
                  </a:cubicBezTo>
                  <a:cubicBezTo>
                    <a:pt x="41190" y="8626"/>
                    <a:pt x="41251" y="8780"/>
                    <a:pt x="41282" y="8934"/>
                  </a:cubicBezTo>
                  <a:cubicBezTo>
                    <a:pt x="41282" y="8996"/>
                    <a:pt x="41251" y="9057"/>
                    <a:pt x="41190" y="9057"/>
                  </a:cubicBezTo>
                  <a:cubicBezTo>
                    <a:pt x="40882" y="9119"/>
                    <a:pt x="40604" y="9211"/>
                    <a:pt x="40358" y="9335"/>
                  </a:cubicBezTo>
                  <a:cubicBezTo>
                    <a:pt x="40266" y="9396"/>
                    <a:pt x="40173" y="9396"/>
                    <a:pt x="40081" y="9396"/>
                  </a:cubicBezTo>
                  <a:cubicBezTo>
                    <a:pt x="40019" y="9396"/>
                    <a:pt x="39957" y="9396"/>
                    <a:pt x="39865" y="9366"/>
                  </a:cubicBezTo>
                  <a:cubicBezTo>
                    <a:pt x="39341" y="9211"/>
                    <a:pt x="38787" y="9057"/>
                    <a:pt x="38263" y="8934"/>
                  </a:cubicBezTo>
                  <a:cubicBezTo>
                    <a:pt x="38047" y="8873"/>
                    <a:pt x="37893" y="8811"/>
                    <a:pt x="37801" y="8626"/>
                  </a:cubicBezTo>
                  <a:cubicBezTo>
                    <a:pt x="37616" y="8256"/>
                    <a:pt x="37308" y="7948"/>
                    <a:pt x="36938" y="7794"/>
                  </a:cubicBezTo>
                  <a:cubicBezTo>
                    <a:pt x="36815" y="7733"/>
                    <a:pt x="36754" y="7640"/>
                    <a:pt x="36692" y="7548"/>
                  </a:cubicBezTo>
                  <a:cubicBezTo>
                    <a:pt x="36322" y="7117"/>
                    <a:pt x="35922" y="6747"/>
                    <a:pt x="35429" y="6470"/>
                  </a:cubicBezTo>
                  <a:cubicBezTo>
                    <a:pt x="35213" y="6346"/>
                    <a:pt x="34998" y="6192"/>
                    <a:pt x="34782" y="6100"/>
                  </a:cubicBezTo>
                  <a:cubicBezTo>
                    <a:pt x="34566" y="6008"/>
                    <a:pt x="34535" y="5853"/>
                    <a:pt x="34566" y="5669"/>
                  </a:cubicBezTo>
                  <a:cubicBezTo>
                    <a:pt x="34597" y="5576"/>
                    <a:pt x="34628" y="5545"/>
                    <a:pt x="34689" y="5515"/>
                  </a:cubicBezTo>
                  <a:cubicBezTo>
                    <a:pt x="34967" y="5422"/>
                    <a:pt x="35244" y="5299"/>
                    <a:pt x="35552" y="5299"/>
                  </a:cubicBezTo>
                  <a:lnTo>
                    <a:pt x="35583" y="5299"/>
                  </a:lnTo>
                  <a:cubicBezTo>
                    <a:pt x="36199" y="5299"/>
                    <a:pt x="36784" y="5114"/>
                    <a:pt x="37370" y="4929"/>
                  </a:cubicBezTo>
                  <a:cubicBezTo>
                    <a:pt x="37555" y="4868"/>
                    <a:pt x="37709" y="4775"/>
                    <a:pt x="37832" y="4621"/>
                  </a:cubicBezTo>
                  <a:cubicBezTo>
                    <a:pt x="37986" y="4467"/>
                    <a:pt x="37986" y="4313"/>
                    <a:pt x="37893" y="4159"/>
                  </a:cubicBezTo>
                  <a:cubicBezTo>
                    <a:pt x="37739" y="3851"/>
                    <a:pt x="37339" y="3635"/>
                    <a:pt x="37000" y="3635"/>
                  </a:cubicBezTo>
                  <a:cubicBezTo>
                    <a:pt x="36938" y="3635"/>
                    <a:pt x="36846" y="3635"/>
                    <a:pt x="36784" y="3666"/>
                  </a:cubicBezTo>
                  <a:cubicBezTo>
                    <a:pt x="36661" y="3697"/>
                    <a:pt x="36538" y="3728"/>
                    <a:pt x="36353" y="3759"/>
                  </a:cubicBezTo>
                  <a:cubicBezTo>
                    <a:pt x="36507" y="3605"/>
                    <a:pt x="36661" y="3574"/>
                    <a:pt x="36815" y="3543"/>
                  </a:cubicBezTo>
                  <a:cubicBezTo>
                    <a:pt x="36846" y="3512"/>
                    <a:pt x="36908" y="3512"/>
                    <a:pt x="36969" y="3512"/>
                  </a:cubicBezTo>
                  <a:cubicBezTo>
                    <a:pt x="37092" y="3451"/>
                    <a:pt x="37123" y="3327"/>
                    <a:pt x="37000" y="3235"/>
                  </a:cubicBezTo>
                  <a:cubicBezTo>
                    <a:pt x="36969" y="3173"/>
                    <a:pt x="36908" y="3142"/>
                    <a:pt x="36877" y="3112"/>
                  </a:cubicBezTo>
                  <a:close/>
                  <a:moveTo>
                    <a:pt x="50832" y="10043"/>
                  </a:moveTo>
                  <a:lnTo>
                    <a:pt x="50956" y="10074"/>
                  </a:lnTo>
                  <a:cubicBezTo>
                    <a:pt x="51048" y="10074"/>
                    <a:pt x="51079" y="10136"/>
                    <a:pt x="51079" y="10259"/>
                  </a:cubicBezTo>
                  <a:cubicBezTo>
                    <a:pt x="51048" y="10351"/>
                    <a:pt x="51048" y="10382"/>
                    <a:pt x="50925" y="10382"/>
                  </a:cubicBezTo>
                  <a:lnTo>
                    <a:pt x="50802" y="10382"/>
                  </a:lnTo>
                  <a:cubicBezTo>
                    <a:pt x="50678" y="10351"/>
                    <a:pt x="50617" y="10290"/>
                    <a:pt x="50647" y="10136"/>
                  </a:cubicBezTo>
                  <a:cubicBezTo>
                    <a:pt x="50647" y="10074"/>
                    <a:pt x="50647" y="10043"/>
                    <a:pt x="50740" y="10043"/>
                  </a:cubicBezTo>
                  <a:close/>
                  <a:moveTo>
                    <a:pt x="36261" y="9335"/>
                  </a:moveTo>
                  <a:cubicBezTo>
                    <a:pt x="36322" y="9335"/>
                    <a:pt x="36353" y="9366"/>
                    <a:pt x="36384" y="9427"/>
                  </a:cubicBezTo>
                  <a:cubicBezTo>
                    <a:pt x="36599" y="9889"/>
                    <a:pt x="36846" y="10351"/>
                    <a:pt x="37062" y="10813"/>
                  </a:cubicBezTo>
                  <a:cubicBezTo>
                    <a:pt x="36846" y="10967"/>
                    <a:pt x="36599" y="10937"/>
                    <a:pt x="36415" y="11060"/>
                  </a:cubicBezTo>
                  <a:cubicBezTo>
                    <a:pt x="36168" y="11152"/>
                    <a:pt x="35953" y="11245"/>
                    <a:pt x="35768" y="11368"/>
                  </a:cubicBezTo>
                  <a:cubicBezTo>
                    <a:pt x="35552" y="11522"/>
                    <a:pt x="35398" y="11676"/>
                    <a:pt x="35182" y="11830"/>
                  </a:cubicBezTo>
                  <a:cubicBezTo>
                    <a:pt x="34998" y="11368"/>
                    <a:pt x="34782" y="10906"/>
                    <a:pt x="34566" y="10444"/>
                  </a:cubicBezTo>
                  <a:cubicBezTo>
                    <a:pt x="34535" y="10382"/>
                    <a:pt x="34566" y="10290"/>
                    <a:pt x="34597" y="10228"/>
                  </a:cubicBezTo>
                  <a:cubicBezTo>
                    <a:pt x="34998" y="9643"/>
                    <a:pt x="35552" y="9396"/>
                    <a:pt x="36230" y="9335"/>
                  </a:cubicBezTo>
                  <a:close/>
                  <a:moveTo>
                    <a:pt x="42052" y="11614"/>
                  </a:moveTo>
                  <a:cubicBezTo>
                    <a:pt x="42268" y="11614"/>
                    <a:pt x="42453" y="11645"/>
                    <a:pt x="42668" y="11707"/>
                  </a:cubicBezTo>
                  <a:cubicBezTo>
                    <a:pt x="42699" y="11861"/>
                    <a:pt x="42730" y="12046"/>
                    <a:pt x="42761" y="12200"/>
                  </a:cubicBezTo>
                  <a:cubicBezTo>
                    <a:pt x="42792" y="12292"/>
                    <a:pt x="42761" y="12354"/>
                    <a:pt x="42699" y="12415"/>
                  </a:cubicBezTo>
                  <a:cubicBezTo>
                    <a:pt x="42545" y="12631"/>
                    <a:pt x="42422" y="12878"/>
                    <a:pt x="42206" y="13062"/>
                  </a:cubicBezTo>
                  <a:cubicBezTo>
                    <a:pt x="41929" y="12662"/>
                    <a:pt x="41775" y="12231"/>
                    <a:pt x="41744" y="11768"/>
                  </a:cubicBezTo>
                  <a:cubicBezTo>
                    <a:pt x="41744" y="11676"/>
                    <a:pt x="41806" y="11614"/>
                    <a:pt x="41898" y="11614"/>
                  </a:cubicBezTo>
                  <a:close/>
                  <a:moveTo>
                    <a:pt x="37400" y="10998"/>
                  </a:moveTo>
                  <a:cubicBezTo>
                    <a:pt x="37555" y="10998"/>
                    <a:pt x="37616" y="11029"/>
                    <a:pt x="37678" y="11152"/>
                  </a:cubicBezTo>
                  <a:cubicBezTo>
                    <a:pt x="37770" y="11399"/>
                    <a:pt x="37893" y="11645"/>
                    <a:pt x="38047" y="11922"/>
                  </a:cubicBezTo>
                  <a:cubicBezTo>
                    <a:pt x="36908" y="12046"/>
                    <a:pt x="35983" y="12508"/>
                    <a:pt x="35306" y="13463"/>
                  </a:cubicBezTo>
                  <a:cubicBezTo>
                    <a:pt x="35182" y="13155"/>
                    <a:pt x="35059" y="12878"/>
                    <a:pt x="34936" y="12600"/>
                  </a:cubicBezTo>
                  <a:cubicBezTo>
                    <a:pt x="34905" y="12508"/>
                    <a:pt x="34905" y="12415"/>
                    <a:pt x="34967" y="12354"/>
                  </a:cubicBezTo>
                  <a:cubicBezTo>
                    <a:pt x="35213" y="11953"/>
                    <a:pt x="35521" y="11676"/>
                    <a:pt x="35922" y="11430"/>
                  </a:cubicBezTo>
                  <a:cubicBezTo>
                    <a:pt x="36384" y="11183"/>
                    <a:pt x="36877" y="10998"/>
                    <a:pt x="37400" y="10998"/>
                  </a:cubicBezTo>
                  <a:close/>
                  <a:moveTo>
                    <a:pt x="42853" y="12539"/>
                  </a:moveTo>
                  <a:lnTo>
                    <a:pt x="42853" y="12539"/>
                  </a:lnTo>
                  <a:cubicBezTo>
                    <a:pt x="42915" y="12600"/>
                    <a:pt x="42884" y="12662"/>
                    <a:pt x="42915" y="12754"/>
                  </a:cubicBezTo>
                  <a:cubicBezTo>
                    <a:pt x="42977" y="12970"/>
                    <a:pt x="43038" y="13216"/>
                    <a:pt x="43100" y="13432"/>
                  </a:cubicBezTo>
                  <a:cubicBezTo>
                    <a:pt x="43100" y="13432"/>
                    <a:pt x="43100" y="13463"/>
                    <a:pt x="43131" y="13463"/>
                  </a:cubicBezTo>
                  <a:lnTo>
                    <a:pt x="43100" y="13463"/>
                  </a:lnTo>
                  <a:cubicBezTo>
                    <a:pt x="43100" y="13463"/>
                    <a:pt x="43100" y="13432"/>
                    <a:pt x="43100" y="13432"/>
                  </a:cubicBezTo>
                  <a:cubicBezTo>
                    <a:pt x="42915" y="13155"/>
                    <a:pt x="42823" y="12816"/>
                    <a:pt x="42853" y="12539"/>
                  </a:cubicBezTo>
                  <a:close/>
                  <a:moveTo>
                    <a:pt x="43131" y="13463"/>
                  </a:moveTo>
                  <a:lnTo>
                    <a:pt x="43131" y="13463"/>
                  </a:lnTo>
                  <a:cubicBezTo>
                    <a:pt x="43192" y="13494"/>
                    <a:pt x="43192" y="13555"/>
                    <a:pt x="43192" y="13617"/>
                  </a:cubicBezTo>
                  <a:cubicBezTo>
                    <a:pt x="43100" y="13586"/>
                    <a:pt x="43131" y="13524"/>
                    <a:pt x="43131" y="13463"/>
                  </a:cubicBezTo>
                  <a:close/>
                  <a:moveTo>
                    <a:pt x="43192" y="13617"/>
                  </a:moveTo>
                  <a:cubicBezTo>
                    <a:pt x="43254" y="13648"/>
                    <a:pt x="43254" y="13709"/>
                    <a:pt x="43254" y="13771"/>
                  </a:cubicBezTo>
                  <a:cubicBezTo>
                    <a:pt x="43161" y="13740"/>
                    <a:pt x="43192" y="13678"/>
                    <a:pt x="43192" y="13617"/>
                  </a:cubicBezTo>
                  <a:close/>
                  <a:moveTo>
                    <a:pt x="43285" y="13771"/>
                  </a:moveTo>
                  <a:cubicBezTo>
                    <a:pt x="43346" y="13833"/>
                    <a:pt x="43346" y="13925"/>
                    <a:pt x="43346" y="13987"/>
                  </a:cubicBezTo>
                  <a:cubicBezTo>
                    <a:pt x="43254" y="13956"/>
                    <a:pt x="43285" y="13863"/>
                    <a:pt x="43285" y="13771"/>
                  </a:cubicBezTo>
                  <a:close/>
                  <a:moveTo>
                    <a:pt x="43346" y="14017"/>
                  </a:moveTo>
                  <a:cubicBezTo>
                    <a:pt x="43439" y="14017"/>
                    <a:pt x="43408" y="14079"/>
                    <a:pt x="43408" y="14141"/>
                  </a:cubicBezTo>
                  <a:lnTo>
                    <a:pt x="43439" y="14141"/>
                  </a:lnTo>
                  <a:cubicBezTo>
                    <a:pt x="43439" y="14141"/>
                    <a:pt x="43439" y="14141"/>
                    <a:pt x="43439" y="14171"/>
                  </a:cubicBezTo>
                  <a:lnTo>
                    <a:pt x="43408" y="14141"/>
                  </a:lnTo>
                  <a:cubicBezTo>
                    <a:pt x="43346" y="14110"/>
                    <a:pt x="43346" y="14048"/>
                    <a:pt x="43346" y="14017"/>
                  </a:cubicBezTo>
                  <a:close/>
                  <a:moveTo>
                    <a:pt x="43439" y="14171"/>
                  </a:moveTo>
                  <a:lnTo>
                    <a:pt x="43439" y="14171"/>
                  </a:lnTo>
                  <a:cubicBezTo>
                    <a:pt x="43469" y="14202"/>
                    <a:pt x="43500" y="14264"/>
                    <a:pt x="43500" y="14295"/>
                  </a:cubicBezTo>
                  <a:cubicBezTo>
                    <a:pt x="43439" y="14264"/>
                    <a:pt x="43439" y="14202"/>
                    <a:pt x="43439" y="14171"/>
                  </a:cubicBezTo>
                  <a:close/>
                  <a:moveTo>
                    <a:pt x="43500" y="14325"/>
                  </a:moveTo>
                  <a:cubicBezTo>
                    <a:pt x="43562" y="14356"/>
                    <a:pt x="43562" y="14387"/>
                    <a:pt x="43562" y="14449"/>
                  </a:cubicBezTo>
                  <a:cubicBezTo>
                    <a:pt x="43531" y="14418"/>
                    <a:pt x="43500" y="14387"/>
                    <a:pt x="43500" y="14325"/>
                  </a:cubicBezTo>
                  <a:close/>
                  <a:moveTo>
                    <a:pt x="43593" y="14479"/>
                  </a:moveTo>
                  <a:cubicBezTo>
                    <a:pt x="43623" y="14479"/>
                    <a:pt x="43654" y="14510"/>
                    <a:pt x="43654" y="14541"/>
                  </a:cubicBezTo>
                  <a:cubicBezTo>
                    <a:pt x="43623" y="14541"/>
                    <a:pt x="43593" y="14510"/>
                    <a:pt x="43562" y="14479"/>
                  </a:cubicBezTo>
                  <a:close/>
                  <a:moveTo>
                    <a:pt x="43654" y="14541"/>
                  </a:moveTo>
                  <a:lnTo>
                    <a:pt x="43654" y="14541"/>
                  </a:lnTo>
                  <a:cubicBezTo>
                    <a:pt x="43716" y="14572"/>
                    <a:pt x="43716" y="14634"/>
                    <a:pt x="43716" y="14695"/>
                  </a:cubicBezTo>
                  <a:cubicBezTo>
                    <a:pt x="43685" y="14664"/>
                    <a:pt x="43654" y="14603"/>
                    <a:pt x="43654" y="14541"/>
                  </a:cubicBezTo>
                  <a:close/>
                  <a:moveTo>
                    <a:pt x="43747" y="14695"/>
                  </a:moveTo>
                  <a:lnTo>
                    <a:pt x="43808" y="14757"/>
                  </a:lnTo>
                  <a:lnTo>
                    <a:pt x="43839" y="14849"/>
                  </a:lnTo>
                  <a:lnTo>
                    <a:pt x="43808" y="14788"/>
                  </a:lnTo>
                  <a:lnTo>
                    <a:pt x="43808" y="14757"/>
                  </a:lnTo>
                  <a:cubicBezTo>
                    <a:pt x="43778" y="14757"/>
                    <a:pt x="43747" y="14726"/>
                    <a:pt x="43747" y="14695"/>
                  </a:cubicBezTo>
                  <a:close/>
                  <a:moveTo>
                    <a:pt x="41436" y="11368"/>
                  </a:moveTo>
                  <a:cubicBezTo>
                    <a:pt x="41405" y="11676"/>
                    <a:pt x="41467" y="11984"/>
                    <a:pt x="41529" y="12292"/>
                  </a:cubicBezTo>
                  <a:cubicBezTo>
                    <a:pt x="41590" y="12292"/>
                    <a:pt x="41590" y="12323"/>
                    <a:pt x="41590" y="12385"/>
                  </a:cubicBezTo>
                  <a:cubicBezTo>
                    <a:pt x="41621" y="12446"/>
                    <a:pt x="41652" y="12539"/>
                    <a:pt x="41652" y="12600"/>
                  </a:cubicBezTo>
                  <a:cubicBezTo>
                    <a:pt x="41713" y="12631"/>
                    <a:pt x="41744" y="12662"/>
                    <a:pt x="41713" y="12693"/>
                  </a:cubicBezTo>
                  <a:lnTo>
                    <a:pt x="41775" y="12816"/>
                  </a:lnTo>
                  <a:cubicBezTo>
                    <a:pt x="41806" y="12847"/>
                    <a:pt x="41837" y="12878"/>
                    <a:pt x="41806" y="12908"/>
                  </a:cubicBezTo>
                  <a:lnTo>
                    <a:pt x="41867" y="12970"/>
                  </a:lnTo>
                  <a:cubicBezTo>
                    <a:pt x="41898" y="13001"/>
                    <a:pt x="41898" y="13032"/>
                    <a:pt x="41898" y="13062"/>
                  </a:cubicBezTo>
                  <a:lnTo>
                    <a:pt x="41929" y="13124"/>
                  </a:lnTo>
                  <a:cubicBezTo>
                    <a:pt x="41991" y="13155"/>
                    <a:pt x="41991" y="13186"/>
                    <a:pt x="41960" y="13216"/>
                  </a:cubicBezTo>
                  <a:cubicBezTo>
                    <a:pt x="42022" y="13340"/>
                    <a:pt x="42083" y="13432"/>
                    <a:pt x="42114" y="13555"/>
                  </a:cubicBezTo>
                  <a:cubicBezTo>
                    <a:pt x="42176" y="13863"/>
                    <a:pt x="42145" y="14171"/>
                    <a:pt x="41867" y="14418"/>
                  </a:cubicBezTo>
                  <a:cubicBezTo>
                    <a:pt x="41559" y="14664"/>
                    <a:pt x="41221" y="14880"/>
                    <a:pt x="40882" y="15065"/>
                  </a:cubicBezTo>
                  <a:cubicBezTo>
                    <a:pt x="40789" y="15003"/>
                    <a:pt x="40758" y="14911"/>
                    <a:pt x="40728" y="14849"/>
                  </a:cubicBezTo>
                  <a:cubicBezTo>
                    <a:pt x="40604" y="14449"/>
                    <a:pt x="40481" y="14079"/>
                    <a:pt x="40358" y="13709"/>
                  </a:cubicBezTo>
                  <a:cubicBezTo>
                    <a:pt x="40266" y="13309"/>
                    <a:pt x="40235" y="12939"/>
                    <a:pt x="40266" y="12539"/>
                  </a:cubicBezTo>
                  <a:cubicBezTo>
                    <a:pt x="40266" y="12385"/>
                    <a:pt x="40327" y="12261"/>
                    <a:pt x="40450" y="12169"/>
                  </a:cubicBezTo>
                  <a:cubicBezTo>
                    <a:pt x="40666" y="12077"/>
                    <a:pt x="40851" y="11922"/>
                    <a:pt x="41036" y="11799"/>
                  </a:cubicBezTo>
                  <a:cubicBezTo>
                    <a:pt x="41221" y="11707"/>
                    <a:pt x="41313" y="11584"/>
                    <a:pt x="41344" y="11399"/>
                  </a:cubicBezTo>
                  <a:lnTo>
                    <a:pt x="41436" y="11368"/>
                  </a:lnTo>
                  <a:close/>
                  <a:moveTo>
                    <a:pt x="44763" y="8626"/>
                  </a:moveTo>
                  <a:cubicBezTo>
                    <a:pt x="44825" y="8626"/>
                    <a:pt x="44887" y="8626"/>
                    <a:pt x="44948" y="8688"/>
                  </a:cubicBezTo>
                  <a:cubicBezTo>
                    <a:pt x="45010" y="8719"/>
                    <a:pt x="45041" y="8749"/>
                    <a:pt x="45010" y="8811"/>
                  </a:cubicBezTo>
                  <a:cubicBezTo>
                    <a:pt x="44979" y="8873"/>
                    <a:pt x="44948" y="8934"/>
                    <a:pt x="44917" y="8996"/>
                  </a:cubicBezTo>
                  <a:cubicBezTo>
                    <a:pt x="44794" y="9181"/>
                    <a:pt x="44763" y="9366"/>
                    <a:pt x="44794" y="9581"/>
                  </a:cubicBezTo>
                  <a:cubicBezTo>
                    <a:pt x="44794" y="9766"/>
                    <a:pt x="44794" y="9951"/>
                    <a:pt x="44794" y="10136"/>
                  </a:cubicBezTo>
                  <a:cubicBezTo>
                    <a:pt x="44794" y="10721"/>
                    <a:pt x="44856" y="11306"/>
                    <a:pt x="45010" y="11861"/>
                  </a:cubicBezTo>
                  <a:cubicBezTo>
                    <a:pt x="45225" y="12816"/>
                    <a:pt x="45657" y="13678"/>
                    <a:pt x="46026" y="14572"/>
                  </a:cubicBezTo>
                  <a:cubicBezTo>
                    <a:pt x="46180" y="14911"/>
                    <a:pt x="46335" y="15188"/>
                    <a:pt x="46550" y="15465"/>
                  </a:cubicBezTo>
                  <a:cubicBezTo>
                    <a:pt x="46612" y="15527"/>
                    <a:pt x="46643" y="15619"/>
                    <a:pt x="46643" y="15681"/>
                  </a:cubicBezTo>
                  <a:cubicBezTo>
                    <a:pt x="46704" y="15804"/>
                    <a:pt x="46643" y="15866"/>
                    <a:pt x="46550" y="15866"/>
                  </a:cubicBezTo>
                  <a:lnTo>
                    <a:pt x="46519" y="15866"/>
                  </a:lnTo>
                  <a:cubicBezTo>
                    <a:pt x="46304" y="15835"/>
                    <a:pt x="46180" y="15743"/>
                    <a:pt x="46026" y="15619"/>
                  </a:cubicBezTo>
                  <a:cubicBezTo>
                    <a:pt x="45441" y="15157"/>
                    <a:pt x="44825" y="14788"/>
                    <a:pt x="44270" y="14264"/>
                  </a:cubicBezTo>
                  <a:lnTo>
                    <a:pt x="44147" y="14171"/>
                  </a:lnTo>
                  <a:cubicBezTo>
                    <a:pt x="43623" y="13925"/>
                    <a:pt x="43346" y="13463"/>
                    <a:pt x="43192" y="12970"/>
                  </a:cubicBezTo>
                  <a:cubicBezTo>
                    <a:pt x="43007" y="12415"/>
                    <a:pt x="42823" y="11861"/>
                    <a:pt x="42884" y="11276"/>
                  </a:cubicBezTo>
                  <a:cubicBezTo>
                    <a:pt x="42884" y="11060"/>
                    <a:pt x="42853" y="10844"/>
                    <a:pt x="42915" y="10629"/>
                  </a:cubicBezTo>
                  <a:cubicBezTo>
                    <a:pt x="43038" y="10136"/>
                    <a:pt x="43254" y="9704"/>
                    <a:pt x="43654" y="9366"/>
                  </a:cubicBezTo>
                  <a:cubicBezTo>
                    <a:pt x="43808" y="9211"/>
                    <a:pt x="43993" y="9057"/>
                    <a:pt x="44178" y="8903"/>
                  </a:cubicBezTo>
                  <a:cubicBezTo>
                    <a:pt x="44301" y="8780"/>
                    <a:pt x="44455" y="8719"/>
                    <a:pt x="44640" y="8626"/>
                  </a:cubicBezTo>
                  <a:close/>
                  <a:moveTo>
                    <a:pt x="52157" y="0"/>
                  </a:moveTo>
                  <a:cubicBezTo>
                    <a:pt x="51972" y="0"/>
                    <a:pt x="51787" y="31"/>
                    <a:pt x="51603" y="62"/>
                  </a:cubicBezTo>
                  <a:cubicBezTo>
                    <a:pt x="51264" y="154"/>
                    <a:pt x="50925" y="308"/>
                    <a:pt x="50678" y="555"/>
                  </a:cubicBezTo>
                  <a:cubicBezTo>
                    <a:pt x="50247" y="924"/>
                    <a:pt x="50093" y="1417"/>
                    <a:pt x="50155" y="1941"/>
                  </a:cubicBezTo>
                  <a:cubicBezTo>
                    <a:pt x="50216" y="2650"/>
                    <a:pt x="50555" y="3235"/>
                    <a:pt x="51017" y="3759"/>
                  </a:cubicBezTo>
                  <a:cubicBezTo>
                    <a:pt x="51140" y="3882"/>
                    <a:pt x="51264" y="4005"/>
                    <a:pt x="51387" y="4128"/>
                  </a:cubicBezTo>
                  <a:lnTo>
                    <a:pt x="51418" y="4252"/>
                  </a:lnTo>
                  <a:lnTo>
                    <a:pt x="51325" y="4282"/>
                  </a:lnTo>
                  <a:cubicBezTo>
                    <a:pt x="50771" y="4344"/>
                    <a:pt x="50216" y="4406"/>
                    <a:pt x="49662" y="4467"/>
                  </a:cubicBezTo>
                  <a:cubicBezTo>
                    <a:pt x="49076" y="4529"/>
                    <a:pt x="48522" y="4590"/>
                    <a:pt x="47967" y="4652"/>
                  </a:cubicBezTo>
                  <a:cubicBezTo>
                    <a:pt x="47659" y="4714"/>
                    <a:pt x="47320" y="4744"/>
                    <a:pt x="47012" y="4775"/>
                  </a:cubicBezTo>
                  <a:cubicBezTo>
                    <a:pt x="46489" y="4806"/>
                    <a:pt x="46119" y="5083"/>
                    <a:pt x="45872" y="5545"/>
                  </a:cubicBezTo>
                  <a:lnTo>
                    <a:pt x="45811" y="5607"/>
                  </a:lnTo>
                  <a:cubicBezTo>
                    <a:pt x="45780" y="5730"/>
                    <a:pt x="45749" y="5853"/>
                    <a:pt x="45688" y="5915"/>
                  </a:cubicBezTo>
                  <a:cubicBezTo>
                    <a:pt x="45657" y="5946"/>
                    <a:pt x="45626" y="5946"/>
                    <a:pt x="45564" y="5946"/>
                  </a:cubicBezTo>
                  <a:cubicBezTo>
                    <a:pt x="45503" y="5946"/>
                    <a:pt x="45410" y="5915"/>
                    <a:pt x="45318" y="5884"/>
                  </a:cubicBezTo>
                  <a:cubicBezTo>
                    <a:pt x="44948" y="5823"/>
                    <a:pt x="44579" y="5761"/>
                    <a:pt x="44209" y="5761"/>
                  </a:cubicBezTo>
                  <a:cubicBezTo>
                    <a:pt x="44116" y="5761"/>
                    <a:pt x="44055" y="5761"/>
                    <a:pt x="43993" y="5638"/>
                  </a:cubicBezTo>
                  <a:cubicBezTo>
                    <a:pt x="43993" y="5576"/>
                    <a:pt x="43932" y="5484"/>
                    <a:pt x="43870" y="5422"/>
                  </a:cubicBezTo>
                  <a:cubicBezTo>
                    <a:pt x="43808" y="5361"/>
                    <a:pt x="43747" y="5330"/>
                    <a:pt x="43685" y="5330"/>
                  </a:cubicBezTo>
                  <a:lnTo>
                    <a:pt x="43623" y="5330"/>
                  </a:lnTo>
                  <a:cubicBezTo>
                    <a:pt x="43531" y="5361"/>
                    <a:pt x="43439" y="5422"/>
                    <a:pt x="43439" y="5545"/>
                  </a:cubicBezTo>
                  <a:cubicBezTo>
                    <a:pt x="43408" y="5638"/>
                    <a:pt x="43439" y="5730"/>
                    <a:pt x="43439" y="5823"/>
                  </a:cubicBezTo>
                  <a:lnTo>
                    <a:pt x="43346" y="5853"/>
                  </a:lnTo>
                  <a:cubicBezTo>
                    <a:pt x="43223" y="5853"/>
                    <a:pt x="43069" y="5915"/>
                    <a:pt x="42915" y="5915"/>
                  </a:cubicBezTo>
                  <a:cubicBezTo>
                    <a:pt x="42884" y="5915"/>
                    <a:pt x="42853" y="5915"/>
                    <a:pt x="42823" y="5884"/>
                  </a:cubicBezTo>
                  <a:cubicBezTo>
                    <a:pt x="42668" y="5884"/>
                    <a:pt x="42545" y="5730"/>
                    <a:pt x="42391" y="5669"/>
                  </a:cubicBezTo>
                  <a:cubicBezTo>
                    <a:pt x="42052" y="5453"/>
                    <a:pt x="41652" y="5330"/>
                    <a:pt x="41251" y="5207"/>
                  </a:cubicBezTo>
                  <a:cubicBezTo>
                    <a:pt x="41067" y="5176"/>
                    <a:pt x="40912" y="5083"/>
                    <a:pt x="40820" y="4898"/>
                  </a:cubicBezTo>
                  <a:cubicBezTo>
                    <a:pt x="40512" y="4313"/>
                    <a:pt x="40081" y="3851"/>
                    <a:pt x="39557" y="3451"/>
                  </a:cubicBezTo>
                  <a:cubicBezTo>
                    <a:pt x="38941" y="2958"/>
                    <a:pt x="38263" y="2588"/>
                    <a:pt x="37555" y="2280"/>
                  </a:cubicBezTo>
                  <a:cubicBezTo>
                    <a:pt x="37123" y="2095"/>
                    <a:pt x="36661" y="2033"/>
                    <a:pt x="36230" y="2033"/>
                  </a:cubicBezTo>
                  <a:cubicBezTo>
                    <a:pt x="35983" y="2033"/>
                    <a:pt x="35737" y="2033"/>
                    <a:pt x="35521" y="2095"/>
                  </a:cubicBezTo>
                  <a:cubicBezTo>
                    <a:pt x="35336" y="2095"/>
                    <a:pt x="35213" y="2218"/>
                    <a:pt x="35059" y="2311"/>
                  </a:cubicBezTo>
                  <a:cubicBezTo>
                    <a:pt x="34813" y="2496"/>
                    <a:pt x="34535" y="2680"/>
                    <a:pt x="34227" y="2865"/>
                  </a:cubicBezTo>
                  <a:cubicBezTo>
                    <a:pt x="34104" y="2773"/>
                    <a:pt x="33981" y="2680"/>
                    <a:pt x="33888" y="2588"/>
                  </a:cubicBezTo>
                  <a:lnTo>
                    <a:pt x="33796" y="2588"/>
                  </a:lnTo>
                  <a:lnTo>
                    <a:pt x="33827" y="2557"/>
                  </a:lnTo>
                  <a:cubicBezTo>
                    <a:pt x="33673" y="2403"/>
                    <a:pt x="33519" y="2280"/>
                    <a:pt x="33334" y="2187"/>
                  </a:cubicBezTo>
                  <a:cubicBezTo>
                    <a:pt x="32779" y="1941"/>
                    <a:pt x="32194" y="1849"/>
                    <a:pt x="31578" y="1787"/>
                  </a:cubicBezTo>
                  <a:cubicBezTo>
                    <a:pt x="31116" y="1725"/>
                    <a:pt x="30623" y="1664"/>
                    <a:pt x="30161" y="1633"/>
                  </a:cubicBezTo>
                  <a:lnTo>
                    <a:pt x="30161" y="1787"/>
                  </a:lnTo>
                  <a:lnTo>
                    <a:pt x="30623" y="1849"/>
                  </a:lnTo>
                  <a:cubicBezTo>
                    <a:pt x="31116" y="1879"/>
                    <a:pt x="31640" y="1941"/>
                    <a:pt x="32132" y="2003"/>
                  </a:cubicBezTo>
                  <a:cubicBezTo>
                    <a:pt x="32718" y="2095"/>
                    <a:pt x="33272" y="2249"/>
                    <a:pt x="33765" y="2619"/>
                  </a:cubicBezTo>
                  <a:lnTo>
                    <a:pt x="33796" y="2619"/>
                  </a:lnTo>
                  <a:lnTo>
                    <a:pt x="33796" y="2680"/>
                  </a:lnTo>
                  <a:cubicBezTo>
                    <a:pt x="34104" y="2927"/>
                    <a:pt x="34227" y="3327"/>
                    <a:pt x="34320" y="3666"/>
                  </a:cubicBezTo>
                  <a:cubicBezTo>
                    <a:pt x="34381" y="4036"/>
                    <a:pt x="34412" y="4406"/>
                    <a:pt x="34412" y="4775"/>
                  </a:cubicBezTo>
                  <a:cubicBezTo>
                    <a:pt x="34381" y="5361"/>
                    <a:pt x="34351" y="5915"/>
                    <a:pt x="34320" y="6470"/>
                  </a:cubicBezTo>
                  <a:cubicBezTo>
                    <a:pt x="34289" y="7055"/>
                    <a:pt x="34227" y="7640"/>
                    <a:pt x="34197" y="8226"/>
                  </a:cubicBezTo>
                  <a:cubicBezTo>
                    <a:pt x="34197" y="8226"/>
                    <a:pt x="34227" y="8256"/>
                    <a:pt x="34227" y="8256"/>
                  </a:cubicBezTo>
                  <a:lnTo>
                    <a:pt x="34258" y="8256"/>
                  </a:lnTo>
                  <a:cubicBezTo>
                    <a:pt x="34289" y="8256"/>
                    <a:pt x="34320" y="8226"/>
                    <a:pt x="34381" y="8195"/>
                  </a:cubicBezTo>
                  <a:cubicBezTo>
                    <a:pt x="34813" y="7918"/>
                    <a:pt x="35306" y="7764"/>
                    <a:pt x="35799" y="7764"/>
                  </a:cubicBezTo>
                  <a:cubicBezTo>
                    <a:pt x="35829" y="7733"/>
                    <a:pt x="35829" y="7733"/>
                    <a:pt x="35829" y="7733"/>
                  </a:cubicBezTo>
                  <a:cubicBezTo>
                    <a:pt x="35983" y="7733"/>
                    <a:pt x="36045" y="7794"/>
                    <a:pt x="36107" y="7918"/>
                  </a:cubicBezTo>
                  <a:cubicBezTo>
                    <a:pt x="36199" y="8164"/>
                    <a:pt x="36322" y="8380"/>
                    <a:pt x="36415" y="8595"/>
                  </a:cubicBezTo>
                  <a:cubicBezTo>
                    <a:pt x="36107" y="8719"/>
                    <a:pt x="35737" y="8719"/>
                    <a:pt x="35429" y="8842"/>
                  </a:cubicBezTo>
                  <a:cubicBezTo>
                    <a:pt x="35121" y="8965"/>
                    <a:pt x="34813" y="9119"/>
                    <a:pt x="34566" y="9335"/>
                  </a:cubicBezTo>
                  <a:cubicBezTo>
                    <a:pt x="34289" y="9550"/>
                    <a:pt x="34073" y="9797"/>
                    <a:pt x="33858" y="10074"/>
                  </a:cubicBezTo>
                  <a:cubicBezTo>
                    <a:pt x="33734" y="9828"/>
                    <a:pt x="33642" y="9581"/>
                    <a:pt x="33519" y="9335"/>
                  </a:cubicBezTo>
                  <a:cubicBezTo>
                    <a:pt x="33488" y="9211"/>
                    <a:pt x="33488" y="9119"/>
                    <a:pt x="33550" y="8996"/>
                  </a:cubicBezTo>
                  <a:cubicBezTo>
                    <a:pt x="33704" y="8749"/>
                    <a:pt x="33919" y="8534"/>
                    <a:pt x="34166" y="8349"/>
                  </a:cubicBezTo>
                  <a:cubicBezTo>
                    <a:pt x="34197" y="8318"/>
                    <a:pt x="34227" y="8287"/>
                    <a:pt x="34227" y="8256"/>
                  </a:cubicBezTo>
                  <a:cubicBezTo>
                    <a:pt x="34197" y="8256"/>
                    <a:pt x="34197" y="8256"/>
                    <a:pt x="34166" y="8226"/>
                  </a:cubicBezTo>
                  <a:lnTo>
                    <a:pt x="34104" y="8226"/>
                  </a:lnTo>
                  <a:cubicBezTo>
                    <a:pt x="34073" y="8256"/>
                    <a:pt x="34073" y="8256"/>
                    <a:pt x="34043" y="8256"/>
                  </a:cubicBezTo>
                  <a:cubicBezTo>
                    <a:pt x="34012" y="8256"/>
                    <a:pt x="34012" y="8256"/>
                    <a:pt x="33981" y="8226"/>
                  </a:cubicBezTo>
                  <a:cubicBezTo>
                    <a:pt x="34043" y="7486"/>
                    <a:pt x="34104" y="6778"/>
                    <a:pt x="34166" y="6038"/>
                  </a:cubicBezTo>
                  <a:cubicBezTo>
                    <a:pt x="34197" y="5361"/>
                    <a:pt x="34227" y="4652"/>
                    <a:pt x="34135" y="3974"/>
                  </a:cubicBezTo>
                  <a:cubicBezTo>
                    <a:pt x="34104" y="3635"/>
                    <a:pt x="33950" y="3327"/>
                    <a:pt x="33796" y="3019"/>
                  </a:cubicBezTo>
                  <a:lnTo>
                    <a:pt x="33734" y="2988"/>
                  </a:lnTo>
                  <a:lnTo>
                    <a:pt x="33704" y="2927"/>
                  </a:lnTo>
                  <a:cubicBezTo>
                    <a:pt x="33365" y="2557"/>
                    <a:pt x="32933" y="2372"/>
                    <a:pt x="32441" y="2249"/>
                  </a:cubicBezTo>
                  <a:cubicBezTo>
                    <a:pt x="32102" y="2187"/>
                    <a:pt x="31732" y="2126"/>
                    <a:pt x="31393" y="2095"/>
                  </a:cubicBezTo>
                  <a:cubicBezTo>
                    <a:pt x="30962" y="2033"/>
                    <a:pt x="30561" y="2003"/>
                    <a:pt x="30161" y="1941"/>
                  </a:cubicBezTo>
                  <a:lnTo>
                    <a:pt x="30161" y="2187"/>
                  </a:lnTo>
                  <a:cubicBezTo>
                    <a:pt x="30315" y="2218"/>
                    <a:pt x="30469" y="2218"/>
                    <a:pt x="30623" y="2249"/>
                  </a:cubicBezTo>
                  <a:cubicBezTo>
                    <a:pt x="31208" y="2280"/>
                    <a:pt x="31794" y="2341"/>
                    <a:pt x="32348" y="2434"/>
                  </a:cubicBezTo>
                  <a:cubicBezTo>
                    <a:pt x="32810" y="2526"/>
                    <a:pt x="33211" y="2680"/>
                    <a:pt x="33550" y="2988"/>
                  </a:cubicBezTo>
                  <a:cubicBezTo>
                    <a:pt x="33580" y="3019"/>
                    <a:pt x="33611" y="3050"/>
                    <a:pt x="33673" y="3050"/>
                  </a:cubicBezTo>
                  <a:cubicBezTo>
                    <a:pt x="33673" y="3019"/>
                    <a:pt x="33673" y="3019"/>
                    <a:pt x="33734" y="2988"/>
                  </a:cubicBezTo>
                  <a:lnTo>
                    <a:pt x="33734" y="2988"/>
                  </a:lnTo>
                  <a:lnTo>
                    <a:pt x="33704" y="3050"/>
                  </a:lnTo>
                  <a:lnTo>
                    <a:pt x="33673" y="3050"/>
                  </a:lnTo>
                  <a:cubicBezTo>
                    <a:pt x="33673" y="3081"/>
                    <a:pt x="33704" y="3112"/>
                    <a:pt x="33704" y="3142"/>
                  </a:cubicBezTo>
                  <a:cubicBezTo>
                    <a:pt x="33734" y="3235"/>
                    <a:pt x="33673" y="3296"/>
                    <a:pt x="33611" y="3296"/>
                  </a:cubicBezTo>
                  <a:cubicBezTo>
                    <a:pt x="33488" y="3296"/>
                    <a:pt x="33396" y="3266"/>
                    <a:pt x="33303" y="3266"/>
                  </a:cubicBezTo>
                  <a:cubicBezTo>
                    <a:pt x="32564" y="3081"/>
                    <a:pt x="31855" y="2896"/>
                    <a:pt x="31147" y="2711"/>
                  </a:cubicBezTo>
                  <a:cubicBezTo>
                    <a:pt x="30808" y="2650"/>
                    <a:pt x="30469" y="2557"/>
                    <a:pt x="30161" y="2496"/>
                  </a:cubicBezTo>
                  <a:lnTo>
                    <a:pt x="30161" y="2773"/>
                  </a:lnTo>
                  <a:cubicBezTo>
                    <a:pt x="31331" y="3050"/>
                    <a:pt x="32502" y="3389"/>
                    <a:pt x="33704" y="3543"/>
                  </a:cubicBezTo>
                  <a:cubicBezTo>
                    <a:pt x="33888" y="3574"/>
                    <a:pt x="33950" y="3605"/>
                    <a:pt x="33981" y="3820"/>
                  </a:cubicBezTo>
                  <a:cubicBezTo>
                    <a:pt x="34012" y="4097"/>
                    <a:pt x="34043" y="4375"/>
                    <a:pt x="34043" y="4683"/>
                  </a:cubicBezTo>
                  <a:lnTo>
                    <a:pt x="33642" y="4683"/>
                  </a:lnTo>
                  <a:cubicBezTo>
                    <a:pt x="33180" y="4683"/>
                    <a:pt x="32749" y="4621"/>
                    <a:pt x="32317" y="4498"/>
                  </a:cubicBezTo>
                  <a:cubicBezTo>
                    <a:pt x="31609" y="4282"/>
                    <a:pt x="30869" y="4067"/>
                    <a:pt x="30161" y="3882"/>
                  </a:cubicBezTo>
                  <a:lnTo>
                    <a:pt x="30161" y="4652"/>
                  </a:lnTo>
                  <a:cubicBezTo>
                    <a:pt x="30284" y="4683"/>
                    <a:pt x="30407" y="4714"/>
                    <a:pt x="30531" y="4744"/>
                  </a:cubicBezTo>
                  <a:cubicBezTo>
                    <a:pt x="31054" y="4868"/>
                    <a:pt x="31578" y="5022"/>
                    <a:pt x="32102" y="5145"/>
                  </a:cubicBezTo>
                  <a:cubicBezTo>
                    <a:pt x="32348" y="5207"/>
                    <a:pt x="32348" y="5207"/>
                    <a:pt x="32348" y="5453"/>
                  </a:cubicBezTo>
                  <a:cubicBezTo>
                    <a:pt x="32317" y="5669"/>
                    <a:pt x="32317" y="5884"/>
                    <a:pt x="32379" y="6100"/>
                  </a:cubicBezTo>
                  <a:cubicBezTo>
                    <a:pt x="32533" y="6593"/>
                    <a:pt x="32749" y="7055"/>
                    <a:pt x="33118" y="7425"/>
                  </a:cubicBezTo>
                  <a:cubicBezTo>
                    <a:pt x="33272" y="7640"/>
                    <a:pt x="33488" y="7825"/>
                    <a:pt x="33704" y="7979"/>
                  </a:cubicBezTo>
                  <a:cubicBezTo>
                    <a:pt x="33796" y="8041"/>
                    <a:pt x="33827" y="8102"/>
                    <a:pt x="33827" y="8226"/>
                  </a:cubicBezTo>
                  <a:cubicBezTo>
                    <a:pt x="33827" y="8287"/>
                    <a:pt x="33827" y="8349"/>
                    <a:pt x="33796" y="8410"/>
                  </a:cubicBezTo>
                  <a:cubicBezTo>
                    <a:pt x="33765" y="8595"/>
                    <a:pt x="33642" y="8719"/>
                    <a:pt x="33488" y="8719"/>
                  </a:cubicBezTo>
                  <a:cubicBezTo>
                    <a:pt x="33457" y="8719"/>
                    <a:pt x="33396" y="8688"/>
                    <a:pt x="33365" y="8688"/>
                  </a:cubicBezTo>
                  <a:cubicBezTo>
                    <a:pt x="32718" y="8472"/>
                    <a:pt x="32071" y="8256"/>
                    <a:pt x="31455" y="8010"/>
                  </a:cubicBezTo>
                  <a:cubicBezTo>
                    <a:pt x="31023" y="7856"/>
                    <a:pt x="30592" y="7702"/>
                    <a:pt x="30161" y="7548"/>
                  </a:cubicBezTo>
                  <a:lnTo>
                    <a:pt x="30161" y="7702"/>
                  </a:lnTo>
                  <a:cubicBezTo>
                    <a:pt x="30407" y="7794"/>
                    <a:pt x="30654" y="7887"/>
                    <a:pt x="30900" y="7979"/>
                  </a:cubicBezTo>
                  <a:cubicBezTo>
                    <a:pt x="31640" y="8256"/>
                    <a:pt x="32410" y="8503"/>
                    <a:pt x="33149" y="8780"/>
                  </a:cubicBezTo>
                  <a:cubicBezTo>
                    <a:pt x="33242" y="8811"/>
                    <a:pt x="33334" y="8842"/>
                    <a:pt x="33426" y="8873"/>
                  </a:cubicBezTo>
                  <a:lnTo>
                    <a:pt x="33426" y="8934"/>
                  </a:lnTo>
                  <a:lnTo>
                    <a:pt x="33396" y="8965"/>
                  </a:lnTo>
                  <a:cubicBezTo>
                    <a:pt x="33365" y="8996"/>
                    <a:pt x="33365" y="8996"/>
                    <a:pt x="33334" y="8996"/>
                  </a:cubicBezTo>
                  <a:cubicBezTo>
                    <a:pt x="33303" y="8996"/>
                    <a:pt x="33272" y="8996"/>
                    <a:pt x="33272" y="8965"/>
                  </a:cubicBezTo>
                  <a:cubicBezTo>
                    <a:pt x="32779" y="8811"/>
                    <a:pt x="32317" y="8657"/>
                    <a:pt x="31855" y="8503"/>
                  </a:cubicBezTo>
                  <a:cubicBezTo>
                    <a:pt x="31270" y="8287"/>
                    <a:pt x="30715" y="8102"/>
                    <a:pt x="30161" y="7887"/>
                  </a:cubicBezTo>
                  <a:lnTo>
                    <a:pt x="30161" y="8041"/>
                  </a:lnTo>
                  <a:cubicBezTo>
                    <a:pt x="31116" y="8410"/>
                    <a:pt x="32102" y="8780"/>
                    <a:pt x="33087" y="9088"/>
                  </a:cubicBezTo>
                  <a:cubicBezTo>
                    <a:pt x="33149" y="9119"/>
                    <a:pt x="33180" y="9150"/>
                    <a:pt x="33272" y="9181"/>
                  </a:cubicBezTo>
                  <a:cubicBezTo>
                    <a:pt x="33211" y="9396"/>
                    <a:pt x="33118" y="9612"/>
                    <a:pt x="33057" y="9828"/>
                  </a:cubicBezTo>
                  <a:cubicBezTo>
                    <a:pt x="33026" y="10136"/>
                    <a:pt x="33057" y="10444"/>
                    <a:pt x="33180" y="10690"/>
                  </a:cubicBezTo>
                  <a:cubicBezTo>
                    <a:pt x="33303" y="11029"/>
                    <a:pt x="33457" y="11368"/>
                    <a:pt x="33611" y="11707"/>
                  </a:cubicBezTo>
                  <a:cubicBezTo>
                    <a:pt x="33734" y="11984"/>
                    <a:pt x="33919" y="12231"/>
                    <a:pt x="34166" y="12385"/>
                  </a:cubicBezTo>
                  <a:cubicBezTo>
                    <a:pt x="34443" y="12600"/>
                    <a:pt x="34566" y="12816"/>
                    <a:pt x="34505" y="13155"/>
                  </a:cubicBezTo>
                  <a:cubicBezTo>
                    <a:pt x="34443" y="13401"/>
                    <a:pt x="34505" y="13648"/>
                    <a:pt x="34535" y="13894"/>
                  </a:cubicBezTo>
                  <a:cubicBezTo>
                    <a:pt x="34381" y="13894"/>
                    <a:pt x="34289" y="13863"/>
                    <a:pt x="34197" y="13863"/>
                  </a:cubicBezTo>
                  <a:cubicBezTo>
                    <a:pt x="34104" y="13833"/>
                    <a:pt x="33981" y="13833"/>
                    <a:pt x="33888" y="13833"/>
                  </a:cubicBezTo>
                  <a:cubicBezTo>
                    <a:pt x="33550" y="13802"/>
                    <a:pt x="33180" y="13771"/>
                    <a:pt x="32810" y="13771"/>
                  </a:cubicBezTo>
                  <a:cubicBezTo>
                    <a:pt x="32441" y="13771"/>
                    <a:pt x="32071" y="13802"/>
                    <a:pt x="31701" y="13833"/>
                  </a:cubicBezTo>
                  <a:cubicBezTo>
                    <a:pt x="31177" y="13863"/>
                    <a:pt x="30654" y="13956"/>
                    <a:pt x="30161" y="14079"/>
                  </a:cubicBezTo>
                  <a:lnTo>
                    <a:pt x="30161" y="15773"/>
                  </a:lnTo>
                  <a:cubicBezTo>
                    <a:pt x="30161" y="15743"/>
                    <a:pt x="30192" y="15743"/>
                    <a:pt x="30222" y="15743"/>
                  </a:cubicBezTo>
                  <a:cubicBezTo>
                    <a:pt x="30685" y="15496"/>
                    <a:pt x="31177" y="15404"/>
                    <a:pt x="31670" y="15280"/>
                  </a:cubicBezTo>
                  <a:cubicBezTo>
                    <a:pt x="31732" y="15250"/>
                    <a:pt x="31824" y="15250"/>
                    <a:pt x="31886" y="15250"/>
                  </a:cubicBezTo>
                  <a:lnTo>
                    <a:pt x="32009" y="15250"/>
                  </a:lnTo>
                  <a:cubicBezTo>
                    <a:pt x="32040" y="15250"/>
                    <a:pt x="32071" y="15250"/>
                    <a:pt x="32102" y="15280"/>
                  </a:cubicBezTo>
                  <a:cubicBezTo>
                    <a:pt x="31455" y="15650"/>
                    <a:pt x="30808" y="16020"/>
                    <a:pt x="30161" y="16390"/>
                  </a:cubicBezTo>
                  <a:lnTo>
                    <a:pt x="30161" y="16667"/>
                  </a:lnTo>
                  <a:cubicBezTo>
                    <a:pt x="31177" y="16051"/>
                    <a:pt x="32225" y="15496"/>
                    <a:pt x="33303" y="14942"/>
                  </a:cubicBezTo>
                  <a:cubicBezTo>
                    <a:pt x="33765" y="14695"/>
                    <a:pt x="34227" y="14479"/>
                    <a:pt x="34689" y="14233"/>
                  </a:cubicBezTo>
                  <a:cubicBezTo>
                    <a:pt x="34874" y="14634"/>
                    <a:pt x="35059" y="15034"/>
                    <a:pt x="35244" y="15435"/>
                  </a:cubicBezTo>
                  <a:cubicBezTo>
                    <a:pt x="35182" y="15465"/>
                    <a:pt x="35121" y="15465"/>
                    <a:pt x="35090" y="15496"/>
                  </a:cubicBezTo>
                  <a:cubicBezTo>
                    <a:pt x="33611" y="16205"/>
                    <a:pt x="32163" y="16975"/>
                    <a:pt x="30715" y="17776"/>
                  </a:cubicBezTo>
                  <a:lnTo>
                    <a:pt x="33149" y="17776"/>
                  </a:lnTo>
                  <a:cubicBezTo>
                    <a:pt x="33118" y="17745"/>
                    <a:pt x="33087" y="17745"/>
                    <a:pt x="33057" y="17714"/>
                  </a:cubicBezTo>
                  <a:cubicBezTo>
                    <a:pt x="33303" y="17560"/>
                    <a:pt x="33550" y="17406"/>
                    <a:pt x="33827" y="17221"/>
                  </a:cubicBezTo>
                  <a:cubicBezTo>
                    <a:pt x="33950" y="17406"/>
                    <a:pt x="34104" y="17468"/>
                    <a:pt x="34258" y="17591"/>
                  </a:cubicBezTo>
                  <a:cubicBezTo>
                    <a:pt x="34351" y="17653"/>
                    <a:pt x="34443" y="17714"/>
                    <a:pt x="34535" y="17776"/>
                  </a:cubicBezTo>
                  <a:lnTo>
                    <a:pt x="35028" y="17776"/>
                  </a:lnTo>
                  <a:cubicBezTo>
                    <a:pt x="34720" y="17560"/>
                    <a:pt x="34381" y="17345"/>
                    <a:pt x="34043" y="17129"/>
                  </a:cubicBezTo>
                  <a:cubicBezTo>
                    <a:pt x="34289" y="16975"/>
                    <a:pt x="34566" y="16821"/>
                    <a:pt x="34813" y="16667"/>
                  </a:cubicBezTo>
                  <a:cubicBezTo>
                    <a:pt x="34998" y="16852"/>
                    <a:pt x="35182" y="16944"/>
                    <a:pt x="35367" y="17067"/>
                  </a:cubicBezTo>
                  <a:cubicBezTo>
                    <a:pt x="35706" y="17283"/>
                    <a:pt x="36045" y="17529"/>
                    <a:pt x="36353" y="17776"/>
                  </a:cubicBezTo>
                  <a:lnTo>
                    <a:pt x="36784" y="17776"/>
                  </a:lnTo>
                  <a:cubicBezTo>
                    <a:pt x="36261" y="17345"/>
                    <a:pt x="35675" y="16913"/>
                    <a:pt x="35059" y="16544"/>
                  </a:cubicBezTo>
                  <a:lnTo>
                    <a:pt x="35306" y="16544"/>
                  </a:lnTo>
                  <a:cubicBezTo>
                    <a:pt x="35583" y="16544"/>
                    <a:pt x="35799" y="16605"/>
                    <a:pt x="36014" y="16728"/>
                  </a:cubicBezTo>
                  <a:cubicBezTo>
                    <a:pt x="36230" y="16852"/>
                    <a:pt x="36445" y="17006"/>
                    <a:pt x="36661" y="17129"/>
                  </a:cubicBezTo>
                  <a:cubicBezTo>
                    <a:pt x="36877" y="17252"/>
                    <a:pt x="37031" y="17437"/>
                    <a:pt x="37123" y="17683"/>
                  </a:cubicBezTo>
                  <a:cubicBezTo>
                    <a:pt x="37123" y="17714"/>
                    <a:pt x="37154" y="17745"/>
                    <a:pt x="37154" y="17776"/>
                  </a:cubicBezTo>
                  <a:lnTo>
                    <a:pt x="37893" y="17776"/>
                  </a:lnTo>
                  <a:cubicBezTo>
                    <a:pt x="37585" y="17098"/>
                    <a:pt x="37246" y="16390"/>
                    <a:pt x="36938" y="15681"/>
                  </a:cubicBezTo>
                  <a:cubicBezTo>
                    <a:pt x="36661" y="15065"/>
                    <a:pt x="36384" y="14449"/>
                    <a:pt x="36076" y="13802"/>
                  </a:cubicBezTo>
                  <a:cubicBezTo>
                    <a:pt x="36045" y="13709"/>
                    <a:pt x="36045" y="13617"/>
                    <a:pt x="36107" y="13524"/>
                  </a:cubicBezTo>
                  <a:cubicBezTo>
                    <a:pt x="36507" y="12970"/>
                    <a:pt x="37031" y="12693"/>
                    <a:pt x="37678" y="12631"/>
                  </a:cubicBezTo>
                  <a:cubicBezTo>
                    <a:pt x="37739" y="12600"/>
                    <a:pt x="37801" y="12600"/>
                    <a:pt x="37832" y="12600"/>
                  </a:cubicBezTo>
                  <a:cubicBezTo>
                    <a:pt x="37924" y="12600"/>
                    <a:pt x="37955" y="12662"/>
                    <a:pt x="38047" y="12816"/>
                  </a:cubicBezTo>
                  <a:cubicBezTo>
                    <a:pt x="38818" y="14387"/>
                    <a:pt x="39588" y="15958"/>
                    <a:pt x="40327" y="17529"/>
                  </a:cubicBezTo>
                  <a:cubicBezTo>
                    <a:pt x="40358" y="17591"/>
                    <a:pt x="40420" y="17653"/>
                    <a:pt x="40389" y="17745"/>
                  </a:cubicBezTo>
                  <a:cubicBezTo>
                    <a:pt x="40327" y="17776"/>
                    <a:pt x="40296" y="17776"/>
                    <a:pt x="40266" y="17776"/>
                  </a:cubicBezTo>
                  <a:lnTo>
                    <a:pt x="51603" y="17776"/>
                  </a:lnTo>
                  <a:cubicBezTo>
                    <a:pt x="51541" y="17683"/>
                    <a:pt x="51510" y="17622"/>
                    <a:pt x="51448" y="17529"/>
                  </a:cubicBezTo>
                  <a:cubicBezTo>
                    <a:pt x="51387" y="17406"/>
                    <a:pt x="51387" y="17406"/>
                    <a:pt x="51510" y="17283"/>
                  </a:cubicBezTo>
                  <a:cubicBezTo>
                    <a:pt x="51695" y="17067"/>
                    <a:pt x="51880" y="16852"/>
                    <a:pt x="52065" y="16636"/>
                  </a:cubicBezTo>
                  <a:cubicBezTo>
                    <a:pt x="52188" y="16482"/>
                    <a:pt x="52219" y="16297"/>
                    <a:pt x="52280" y="16143"/>
                  </a:cubicBezTo>
                  <a:cubicBezTo>
                    <a:pt x="52496" y="15743"/>
                    <a:pt x="52558" y="15280"/>
                    <a:pt x="52558" y="14818"/>
                  </a:cubicBezTo>
                  <a:cubicBezTo>
                    <a:pt x="52588" y="14479"/>
                    <a:pt x="52527" y="14141"/>
                    <a:pt x="52465" y="13833"/>
                  </a:cubicBezTo>
                  <a:cubicBezTo>
                    <a:pt x="52342" y="13340"/>
                    <a:pt x="52219" y="12878"/>
                    <a:pt x="52003" y="12446"/>
                  </a:cubicBezTo>
                  <a:cubicBezTo>
                    <a:pt x="51787" y="11953"/>
                    <a:pt x="51541" y="11491"/>
                    <a:pt x="51233" y="11060"/>
                  </a:cubicBezTo>
                  <a:cubicBezTo>
                    <a:pt x="51140" y="10967"/>
                    <a:pt x="51079" y="10844"/>
                    <a:pt x="51017" y="10752"/>
                  </a:cubicBezTo>
                  <a:cubicBezTo>
                    <a:pt x="50986" y="10690"/>
                    <a:pt x="51017" y="10659"/>
                    <a:pt x="51079" y="10629"/>
                  </a:cubicBezTo>
                  <a:cubicBezTo>
                    <a:pt x="51171" y="10598"/>
                    <a:pt x="51264" y="10567"/>
                    <a:pt x="51264" y="10475"/>
                  </a:cubicBezTo>
                  <a:cubicBezTo>
                    <a:pt x="51294" y="10321"/>
                    <a:pt x="51294" y="10197"/>
                    <a:pt x="51264" y="10043"/>
                  </a:cubicBezTo>
                  <a:cubicBezTo>
                    <a:pt x="51233" y="9982"/>
                    <a:pt x="51140" y="9920"/>
                    <a:pt x="51079" y="9920"/>
                  </a:cubicBezTo>
                  <a:cubicBezTo>
                    <a:pt x="50894" y="9889"/>
                    <a:pt x="50709" y="9858"/>
                    <a:pt x="50524" y="9858"/>
                  </a:cubicBezTo>
                  <a:cubicBezTo>
                    <a:pt x="50309" y="9828"/>
                    <a:pt x="50093" y="9735"/>
                    <a:pt x="49939" y="9581"/>
                  </a:cubicBezTo>
                  <a:cubicBezTo>
                    <a:pt x="49508" y="9181"/>
                    <a:pt x="49046" y="8842"/>
                    <a:pt x="48583" y="8565"/>
                  </a:cubicBezTo>
                  <a:cubicBezTo>
                    <a:pt x="48491" y="8503"/>
                    <a:pt x="48399" y="8441"/>
                    <a:pt x="48306" y="8410"/>
                  </a:cubicBezTo>
                  <a:cubicBezTo>
                    <a:pt x="48183" y="8349"/>
                    <a:pt x="48060" y="8318"/>
                    <a:pt x="47998" y="8133"/>
                  </a:cubicBezTo>
                  <a:cubicBezTo>
                    <a:pt x="47967" y="8010"/>
                    <a:pt x="47813" y="7918"/>
                    <a:pt x="47690" y="7825"/>
                  </a:cubicBezTo>
                  <a:cubicBezTo>
                    <a:pt x="47598" y="7764"/>
                    <a:pt x="47567" y="7702"/>
                    <a:pt x="47628" y="7609"/>
                  </a:cubicBezTo>
                  <a:cubicBezTo>
                    <a:pt x="47659" y="7579"/>
                    <a:pt x="47628" y="7517"/>
                    <a:pt x="47598" y="7486"/>
                  </a:cubicBezTo>
                  <a:cubicBezTo>
                    <a:pt x="47536" y="7332"/>
                    <a:pt x="47444" y="7240"/>
                    <a:pt x="47351" y="7147"/>
                  </a:cubicBezTo>
                  <a:cubicBezTo>
                    <a:pt x="47105" y="6901"/>
                    <a:pt x="46858" y="6654"/>
                    <a:pt x="46612" y="6439"/>
                  </a:cubicBezTo>
                  <a:cubicBezTo>
                    <a:pt x="46365" y="6192"/>
                    <a:pt x="46335" y="5884"/>
                    <a:pt x="46581" y="5638"/>
                  </a:cubicBezTo>
                  <a:cubicBezTo>
                    <a:pt x="46673" y="5545"/>
                    <a:pt x="46797" y="5484"/>
                    <a:pt x="46920" y="5453"/>
                  </a:cubicBezTo>
                  <a:cubicBezTo>
                    <a:pt x="47382" y="5391"/>
                    <a:pt x="47813" y="5361"/>
                    <a:pt x="48245" y="5299"/>
                  </a:cubicBezTo>
                  <a:cubicBezTo>
                    <a:pt x="48799" y="5237"/>
                    <a:pt x="49384" y="5176"/>
                    <a:pt x="49939" y="5114"/>
                  </a:cubicBezTo>
                  <a:cubicBezTo>
                    <a:pt x="50493" y="5053"/>
                    <a:pt x="51017" y="4991"/>
                    <a:pt x="51541" y="4929"/>
                  </a:cubicBezTo>
                  <a:cubicBezTo>
                    <a:pt x="51757" y="4898"/>
                    <a:pt x="51972" y="4837"/>
                    <a:pt x="52188" y="4837"/>
                  </a:cubicBezTo>
                  <a:lnTo>
                    <a:pt x="52311" y="4837"/>
                  </a:lnTo>
                  <a:cubicBezTo>
                    <a:pt x="52558" y="4868"/>
                    <a:pt x="52773" y="5022"/>
                    <a:pt x="52989" y="5083"/>
                  </a:cubicBezTo>
                  <a:cubicBezTo>
                    <a:pt x="53297" y="5207"/>
                    <a:pt x="53605" y="5237"/>
                    <a:pt x="53913" y="5237"/>
                  </a:cubicBezTo>
                  <a:cubicBezTo>
                    <a:pt x="54159" y="5237"/>
                    <a:pt x="54406" y="5207"/>
                    <a:pt x="54622" y="5145"/>
                  </a:cubicBezTo>
                  <a:cubicBezTo>
                    <a:pt x="54899" y="5053"/>
                    <a:pt x="55176" y="4929"/>
                    <a:pt x="55392" y="4714"/>
                  </a:cubicBezTo>
                  <a:cubicBezTo>
                    <a:pt x="55854" y="4282"/>
                    <a:pt x="56039" y="3759"/>
                    <a:pt x="55915" y="3112"/>
                  </a:cubicBezTo>
                  <a:cubicBezTo>
                    <a:pt x="55885" y="2804"/>
                    <a:pt x="55761" y="2496"/>
                    <a:pt x="55607" y="2218"/>
                  </a:cubicBezTo>
                  <a:cubicBezTo>
                    <a:pt x="54991" y="1171"/>
                    <a:pt x="54159" y="462"/>
                    <a:pt x="52989" y="123"/>
                  </a:cubicBezTo>
                  <a:cubicBezTo>
                    <a:pt x="52712" y="62"/>
                    <a:pt x="52434" y="0"/>
                    <a:pt x="52157" y="0"/>
                  </a:cubicBezTo>
                  <a:close/>
                  <a:moveTo>
                    <a:pt x="30161" y="18084"/>
                  </a:moveTo>
                  <a:cubicBezTo>
                    <a:pt x="30099" y="18115"/>
                    <a:pt x="30038" y="18146"/>
                    <a:pt x="30007" y="18176"/>
                  </a:cubicBezTo>
                  <a:cubicBezTo>
                    <a:pt x="28775" y="18885"/>
                    <a:pt x="27542" y="19593"/>
                    <a:pt x="26310" y="20333"/>
                  </a:cubicBezTo>
                  <a:cubicBezTo>
                    <a:pt x="26094" y="20456"/>
                    <a:pt x="25909" y="20579"/>
                    <a:pt x="25663" y="20579"/>
                  </a:cubicBezTo>
                  <a:cubicBezTo>
                    <a:pt x="25632" y="20579"/>
                    <a:pt x="25571" y="20579"/>
                    <a:pt x="25540" y="20548"/>
                  </a:cubicBezTo>
                  <a:lnTo>
                    <a:pt x="25417" y="20579"/>
                  </a:lnTo>
                  <a:cubicBezTo>
                    <a:pt x="25417" y="20610"/>
                    <a:pt x="25386" y="20641"/>
                    <a:pt x="25355" y="20703"/>
                  </a:cubicBezTo>
                  <a:lnTo>
                    <a:pt x="25971" y="20703"/>
                  </a:lnTo>
                  <a:cubicBezTo>
                    <a:pt x="26094" y="20703"/>
                    <a:pt x="26187" y="20764"/>
                    <a:pt x="26310" y="20826"/>
                  </a:cubicBezTo>
                  <a:cubicBezTo>
                    <a:pt x="27111" y="21442"/>
                    <a:pt x="27912" y="22027"/>
                    <a:pt x="28713" y="22613"/>
                  </a:cubicBezTo>
                  <a:cubicBezTo>
                    <a:pt x="29206" y="22982"/>
                    <a:pt x="29668" y="23321"/>
                    <a:pt x="30161" y="23660"/>
                  </a:cubicBezTo>
                  <a:lnTo>
                    <a:pt x="30161" y="22274"/>
                  </a:lnTo>
                  <a:cubicBezTo>
                    <a:pt x="30130" y="22243"/>
                    <a:pt x="30130" y="22243"/>
                    <a:pt x="30130" y="22243"/>
                  </a:cubicBezTo>
                  <a:cubicBezTo>
                    <a:pt x="29699" y="21996"/>
                    <a:pt x="29360" y="21658"/>
                    <a:pt x="28929" y="21380"/>
                  </a:cubicBezTo>
                  <a:cubicBezTo>
                    <a:pt x="28867" y="21349"/>
                    <a:pt x="28805" y="21257"/>
                    <a:pt x="28744" y="21165"/>
                  </a:cubicBezTo>
                  <a:cubicBezTo>
                    <a:pt x="28620" y="21072"/>
                    <a:pt x="28620" y="20949"/>
                    <a:pt x="28713" y="20887"/>
                  </a:cubicBezTo>
                  <a:cubicBezTo>
                    <a:pt x="28836" y="20764"/>
                    <a:pt x="28929" y="20610"/>
                    <a:pt x="29021" y="20456"/>
                  </a:cubicBezTo>
                  <a:cubicBezTo>
                    <a:pt x="29052" y="20394"/>
                    <a:pt x="29083" y="20364"/>
                    <a:pt x="29113" y="20364"/>
                  </a:cubicBezTo>
                  <a:cubicBezTo>
                    <a:pt x="29144" y="20364"/>
                    <a:pt x="29175" y="20394"/>
                    <a:pt x="29206" y="20394"/>
                  </a:cubicBezTo>
                  <a:cubicBezTo>
                    <a:pt x="29298" y="20456"/>
                    <a:pt x="29391" y="20548"/>
                    <a:pt x="29483" y="20610"/>
                  </a:cubicBezTo>
                  <a:cubicBezTo>
                    <a:pt x="29699" y="20764"/>
                    <a:pt x="29945" y="20918"/>
                    <a:pt x="30161" y="21072"/>
                  </a:cubicBezTo>
                  <a:lnTo>
                    <a:pt x="30161" y="20733"/>
                  </a:lnTo>
                  <a:cubicBezTo>
                    <a:pt x="30099" y="20703"/>
                    <a:pt x="30038" y="20641"/>
                    <a:pt x="30007" y="20610"/>
                  </a:cubicBezTo>
                  <a:cubicBezTo>
                    <a:pt x="29760" y="20487"/>
                    <a:pt x="29545" y="20333"/>
                    <a:pt x="29298" y="20210"/>
                  </a:cubicBezTo>
                  <a:lnTo>
                    <a:pt x="29298" y="20148"/>
                  </a:lnTo>
                  <a:lnTo>
                    <a:pt x="29298" y="20117"/>
                  </a:lnTo>
                  <a:lnTo>
                    <a:pt x="29360" y="20117"/>
                  </a:lnTo>
                  <a:cubicBezTo>
                    <a:pt x="29483" y="20117"/>
                    <a:pt x="29514" y="20025"/>
                    <a:pt x="29575" y="19963"/>
                  </a:cubicBezTo>
                  <a:cubicBezTo>
                    <a:pt x="29730" y="19871"/>
                    <a:pt x="29884" y="19778"/>
                    <a:pt x="30038" y="19655"/>
                  </a:cubicBezTo>
                  <a:cubicBezTo>
                    <a:pt x="30068" y="19717"/>
                    <a:pt x="30099" y="19747"/>
                    <a:pt x="30161" y="19778"/>
                  </a:cubicBezTo>
                  <a:lnTo>
                    <a:pt x="30161" y="18084"/>
                  </a:lnTo>
                  <a:close/>
                  <a:moveTo>
                    <a:pt x="22182" y="24707"/>
                  </a:moveTo>
                  <a:lnTo>
                    <a:pt x="22243" y="24738"/>
                  </a:lnTo>
                  <a:cubicBezTo>
                    <a:pt x="22243" y="24800"/>
                    <a:pt x="22151" y="24861"/>
                    <a:pt x="22089" y="24861"/>
                  </a:cubicBezTo>
                  <a:lnTo>
                    <a:pt x="22059" y="24861"/>
                  </a:lnTo>
                  <a:lnTo>
                    <a:pt x="22028" y="24800"/>
                  </a:lnTo>
                  <a:cubicBezTo>
                    <a:pt x="22059" y="24769"/>
                    <a:pt x="22120" y="24707"/>
                    <a:pt x="22182" y="24707"/>
                  </a:cubicBezTo>
                  <a:close/>
                  <a:moveTo>
                    <a:pt x="15743" y="24677"/>
                  </a:moveTo>
                  <a:cubicBezTo>
                    <a:pt x="15466" y="24923"/>
                    <a:pt x="15219" y="25170"/>
                    <a:pt x="14973" y="25385"/>
                  </a:cubicBezTo>
                  <a:lnTo>
                    <a:pt x="14942" y="25385"/>
                  </a:lnTo>
                  <a:cubicBezTo>
                    <a:pt x="14973" y="25200"/>
                    <a:pt x="15127" y="25077"/>
                    <a:pt x="15250" y="24954"/>
                  </a:cubicBezTo>
                  <a:cubicBezTo>
                    <a:pt x="15466" y="24769"/>
                    <a:pt x="15558" y="24707"/>
                    <a:pt x="15743" y="24677"/>
                  </a:cubicBezTo>
                  <a:close/>
                  <a:moveTo>
                    <a:pt x="14942" y="25416"/>
                  </a:moveTo>
                  <a:lnTo>
                    <a:pt x="14942" y="25478"/>
                  </a:lnTo>
                  <a:lnTo>
                    <a:pt x="14881" y="25508"/>
                  </a:lnTo>
                  <a:lnTo>
                    <a:pt x="14881" y="25447"/>
                  </a:lnTo>
                  <a:lnTo>
                    <a:pt x="14942" y="25416"/>
                  </a:lnTo>
                  <a:close/>
                  <a:moveTo>
                    <a:pt x="21596" y="25478"/>
                  </a:moveTo>
                  <a:cubicBezTo>
                    <a:pt x="21596" y="25478"/>
                    <a:pt x="21627" y="25478"/>
                    <a:pt x="21658" y="25508"/>
                  </a:cubicBezTo>
                  <a:cubicBezTo>
                    <a:pt x="21442" y="25878"/>
                    <a:pt x="21227" y="26217"/>
                    <a:pt x="21042" y="26587"/>
                  </a:cubicBezTo>
                  <a:cubicBezTo>
                    <a:pt x="21011" y="26648"/>
                    <a:pt x="20980" y="26710"/>
                    <a:pt x="20888" y="26772"/>
                  </a:cubicBezTo>
                  <a:cubicBezTo>
                    <a:pt x="20888" y="26279"/>
                    <a:pt x="21165" y="25940"/>
                    <a:pt x="21412" y="25601"/>
                  </a:cubicBezTo>
                  <a:cubicBezTo>
                    <a:pt x="21442" y="25539"/>
                    <a:pt x="21504" y="25478"/>
                    <a:pt x="21596" y="25478"/>
                  </a:cubicBezTo>
                  <a:close/>
                  <a:moveTo>
                    <a:pt x="14757" y="26617"/>
                  </a:moveTo>
                  <a:lnTo>
                    <a:pt x="14757" y="26648"/>
                  </a:lnTo>
                  <a:cubicBezTo>
                    <a:pt x="14757" y="26679"/>
                    <a:pt x="14757" y="26710"/>
                    <a:pt x="14727" y="26710"/>
                  </a:cubicBezTo>
                  <a:lnTo>
                    <a:pt x="14696" y="26710"/>
                  </a:lnTo>
                  <a:lnTo>
                    <a:pt x="14696" y="26802"/>
                  </a:lnTo>
                  <a:lnTo>
                    <a:pt x="14665" y="26864"/>
                  </a:lnTo>
                  <a:lnTo>
                    <a:pt x="14665" y="26802"/>
                  </a:lnTo>
                  <a:lnTo>
                    <a:pt x="14696" y="26710"/>
                  </a:lnTo>
                  <a:lnTo>
                    <a:pt x="14727" y="26648"/>
                  </a:lnTo>
                  <a:lnTo>
                    <a:pt x="14757" y="26617"/>
                  </a:lnTo>
                  <a:close/>
                  <a:moveTo>
                    <a:pt x="14603" y="27080"/>
                  </a:moveTo>
                  <a:lnTo>
                    <a:pt x="14603" y="27141"/>
                  </a:lnTo>
                  <a:lnTo>
                    <a:pt x="14603" y="27203"/>
                  </a:lnTo>
                  <a:lnTo>
                    <a:pt x="14572" y="27141"/>
                  </a:lnTo>
                  <a:lnTo>
                    <a:pt x="14603" y="27080"/>
                  </a:lnTo>
                  <a:close/>
                  <a:moveTo>
                    <a:pt x="14511" y="27357"/>
                  </a:moveTo>
                  <a:lnTo>
                    <a:pt x="14542" y="27388"/>
                  </a:lnTo>
                  <a:lnTo>
                    <a:pt x="14542" y="27480"/>
                  </a:lnTo>
                  <a:lnTo>
                    <a:pt x="14511" y="27480"/>
                  </a:lnTo>
                  <a:lnTo>
                    <a:pt x="14480" y="27449"/>
                  </a:lnTo>
                  <a:lnTo>
                    <a:pt x="14511" y="27357"/>
                  </a:lnTo>
                  <a:close/>
                  <a:moveTo>
                    <a:pt x="27388" y="26956"/>
                  </a:moveTo>
                  <a:cubicBezTo>
                    <a:pt x="27481" y="26956"/>
                    <a:pt x="27573" y="26987"/>
                    <a:pt x="27665" y="27049"/>
                  </a:cubicBezTo>
                  <a:cubicBezTo>
                    <a:pt x="27727" y="27110"/>
                    <a:pt x="27758" y="27141"/>
                    <a:pt x="27696" y="27203"/>
                  </a:cubicBezTo>
                  <a:cubicBezTo>
                    <a:pt x="27635" y="27295"/>
                    <a:pt x="27604" y="27388"/>
                    <a:pt x="27665" y="27511"/>
                  </a:cubicBezTo>
                  <a:cubicBezTo>
                    <a:pt x="27696" y="27573"/>
                    <a:pt x="27635" y="27603"/>
                    <a:pt x="27573" y="27634"/>
                  </a:cubicBezTo>
                  <a:lnTo>
                    <a:pt x="27327" y="27634"/>
                  </a:lnTo>
                  <a:cubicBezTo>
                    <a:pt x="27265" y="27665"/>
                    <a:pt x="27234" y="27665"/>
                    <a:pt x="27173" y="27665"/>
                  </a:cubicBezTo>
                  <a:cubicBezTo>
                    <a:pt x="27080" y="27665"/>
                    <a:pt x="27049" y="27603"/>
                    <a:pt x="27080" y="27357"/>
                  </a:cubicBezTo>
                  <a:cubicBezTo>
                    <a:pt x="27111" y="27264"/>
                    <a:pt x="27142" y="27203"/>
                    <a:pt x="27142" y="27141"/>
                  </a:cubicBezTo>
                  <a:cubicBezTo>
                    <a:pt x="27142" y="27018"/>
                    <a:pt x="27234" y="26987"/>
                    <a:pt x="27296" y="26987"/>
                  </a:cubicBezTo>
                  <a:cubicBezTo>
                    <a:pt x="27327" y="26956"/>
                    <a:pt x="27357" y="26956"/>
                    <a:pt x="27388" y="26956"/>
                  </a:cubicBezTo>
                  <a:close/>
                  <a:moveTo>
                    <a:pt x="14418" y="27696"/>
                  </a:moveTo>
                  <a:lnTo>
                    <a:pt x="14449" y="27757"/>
                  </a:lnTo>
                  <a:lnTo>
                    <a:pt x="14418" y="27788"/>
                  </a:lnTo>
                  <a:lnTo>
                    <a:pt x="14418" y="27757"/>
                  </a:lnTo>
                  <a:lnTo>
                    <a:pt x="14418" y="27696"/>
                  </a:lnTo>
                  <a:close/>
                  <a:moveTo>
                    <a:pt x="16575" y="24985"/>
                  </a:moveTo>
                  <a:cubicBezTo>
                    <a:pt x="16791" y="24985"/>
                    <a:pt x="17037" y="25046"/>
                    <a:pt x="17160" y="25139"/>
                  </a:cubicBezTo>
                  <a:cubicBezTo>
                    <a:pt x="17407" y="25324"/>
                    <a:pt x="17592" y="25539"/>
                    <a:pt x="17653" y="25847"/>
                  </a:cubicBezTo>
                  <a:cubicBezTo>
                    <a:pt x="17746" y="26186"/>
                    <a:pt x="17684" y="26525"/>
                    <a:pt x="17438" y="26772"/>
                  </a:cubicBezTo>
                  <a:cubicBezTo>
                    <a:pt x="17253" y="26956"/>
                    <a:pt x="17068" y="27172"/>
                    <a:pt x="16883" y="27357"/>
                  </a:cubicBezTo>
                  <a:cubicBezTo>
                    <a:pt x="16821" y="27418"/>
                    <a:pt x="16729" y="27480"/>
                    <a:pt x="16667" y="27542"/>
                  </a:cubicBezTo>
                  <a:cubicBezTo>
                    <a:pt x="16575" y="27603"/>
                    <a:pt x="16483" y="27634"/>
                    <a:pt x="16452" y="27696"/>
                  </a:cubicBezTo>
                  <a:cubicBezTo>
                    <a:pt x="16298" y="27881"/>
                    <a:pt x="16082" y="27942"/>
                    <a:pt x="15897" y="28035"/>
                  </a:cubicBezTo>
                  <a:cubicBezTo>
                    <a:pt x="15836" y="28065"/>
                    <a:pt x="15805" y="28065"/>
                    <a:pt x="15743" y="28065"/>
                  </a:cubicBezTo>
                  <a:cubicBezTo>
                    <a:pt x="15651" y="28065"/>
                    <a:pt x="15620" y="28004"/>
                    <a:pt x="15558" y="27911"/>
                  </a:cubicBezTo>
                  <a:cubicBezTo>
                    <a:pt x="15466" y="27788"/>
                    <a:pt x="15404" y="27634"/>
                    <a:pt x="15404" y="27480"/>
                  </a:cubicBezTo>
                  <a:cubicBezTo>
                    <a:pt x="15373" y="27326"/>
                    <a:pt x="15373" y="27141"/>
                    <a:pt x="15373" y="26987"/>
                  </a:cubicBezTo>
                  <a:cubicBezTo>
                    <a:pt x="15373" y="26802"/>
                    <a:pt x="15373" y="26679"/>
                    <a:pt x="15404" y="26525"/>
                  </a:cubicBezTo>
                  <a:cubicBezTo>
                    <a:pt x="15435" y="26063"/>
                    <a:pt x="15620" y="25662"/>
                    <a:pt x="15866" y="25293"/>
                  </a:cubicBezTo>
                  <a:cubicBezTo>
                    <a:pt x="15897" y="25231"/>
                    <a:pt x="15959" y="25170"/>
                    <a:pt x="16020" y="25108"/>
                  </a:cubicBezTo>
                  <a:cubicBezTo>
                    <a:pt x="16144" y="25046"/>
                    <a:pt x="16359" y="24985"/>
                    <a:pt x="16575" y="24985"/>
                  </a:cubicBezTo>
                  <a:close/>
                  <a:moveTo>
                    <a:pt x="27450" y="27788"/>
                  </a:moveTo>
                  <a:lnTo>
                    <a:pt x="27573" y="27819"/>
                  </a:lnTo>
                  <a:cubicBezTo>
                    <a:pt x="27604" y="27881"/>
                    <a:pt x="27665" y="27911"/>
                    <a:pt x="27635" y="27973"/>
                  </a:cubicBezTo>
                  <a:cubicBezTo>
                    <a:pt x="27635" y="28065"/>
                    <a:pt x="27511" y="28189"/>
                    <a:pt x="27450" y="28189"/>
                  </a:cubicBezTo>
                  <a:lnTo>
                    <a:pt x="27203" y="28189"/>
                  </a:lnTo>
                  <a:cubicBezTo>
                    <a:pt x="27080" y="28189"/>
                    <a:pt x="26957" y="28219"/>
                    <a:pt x="26803" y="28219"/>
                  </a:cubicBezTo>
                  <a:lnTo>
                    <a:pt x="26710" y="28189"/>
                  </a:lnTo>
                  <a:cubicBezTo>
                    <a:pt x="26680" y="28065"/>
                    <a:pt x="26741" y="27881"/>
                    <a:pt x="26834" y="27881"/>
                  </a:cubicBezTo>
                  <a:cubicBezTo>
                    <a:pt x="27019" y="27850"/>
                    <a:pt x="27234" y="27819"/>
                    <a:pt x="27450" y="27788"/>
                  </a:cubicBezTo>
                  <a:close/>
                  <a:moveTo>
                    <a:pt x="24585" y="25231"/>
                  </a:moveTo>
                  <a:cubicBezTo>
                    <a:pt x="24646" y="25231"/>
                    <a:pt x="24708" y="25262"/>
                    <a:pt x="24800" y="25324"/>
                  </a:cubicBezTo>
                  <a:cubicBezTo>
                    <a:pt x="24924" y="25385"/>
                    <a:pt x="25047" y="25478"/>
                    <a:pt x="25078" y="25632"/>
                  </a:cubicBezTo>
                  <a:cubicBezTo>
                    <a:pt x="25232" y="25909"/>
                    <a:pt x="25293" y="26217"/>
                    <a:pt x="25201" y="26556"/>
                  </a:cubicBezTo>
                  <a:cubicBezTo>
                    <a:pt x="25201" y="26587"/>
                    <a:pt x="25170" y="26648"/>
                    <a:pt x="25201" y="26679"/>
                  </a:cubicBezTo>
                  <a:cubicBezTo>
                    <a:pt x="25293" y="26833"/>
                    <a:pt x="25263" y="26987"/>
                    <a:pt x="25263" y="27141"/>
                  </a:cubicBezTo>
                  <a:cubicBezTo>
                    <a:pt x="25232" y="27727"/>
                    <a:pt x="25201" y="28343"/>
                    <a:pt x="25170" y="28928"/>
                  </a:cubicBezTo>
                  <a:cubicBezTo>
                    <a:pt x="25170" y="29082"/>
                    <a:pt x="25232" y="29267"/>
                    <a:pt x="25108" y="29390"/>
                  </a:cubicBezTo>
                  <a:cubicBezTo>
                    <a:pt x="25078" y="29421"/>
                    <a:pt x="25016" y="29421"/>
                    <a:pt x="24954" y="29421"/>
                  </a:cubicBezTo>
                  <a:lnTo>
                    <a:pt x="24831" y="29421"/>
                  </a:lnTo>
                  <a:cubicBezTo>
                    <a:pt x="24800" y="29390"/>
                    <a:pt x="24739" y="29390"/>
                    <a:pt x="24708" y="29390"/>
                  </a:cubicBezTo>
                  <a:lnTo>
                    <a:pt x="24030" y="29390"/>
                  </a:lnTo>
                  <a:lnTo>
                    <a:pt x="23999" y="29329"/>
                  </a:lnTo>
                  <a:cubicBezTo>
                    <a:pt x="24030" y="28497"/>
                    <a:pt x="24061" y="27665"/>
                    <a:pt x="24092" y="26833"/>
                  </a:cubicBezTo>
                  <a:lnTo>
                    <a:pt x="24123" y="26741"/>
                  </a:lnTo>
                  <a:cubicBezTo>
                    <a:pt x="24277" y="26648"/>
                    <a:pt x="24184" y="26525"/>
                    <a:pt x="24184" y="26402"/>
                  </a:cubicBezTo>
                  <a:cubicBezTo>
                    <a:pt x="24184" y="26094"/>
                    <a:pt x="24184" y="25786"/>
                    <a:pt x="24338" y="25478"/>
                  </a:cubicBezTo>
                  <a:cubicBezTo>
                    <a:pt x="24400" y="25324"/>
                    <a:pt x="24492" y="25231"/>
                    <a:pt x="24585" y="25231"/>
                  </a:cubicBezTo>
                  <a:close/>
                  <a:moveTo>
                    <a:pt x="22428" y="27911"/>
                  </a:moveTo>
                  <a:cubicBezTo>
                    <a:pt x="22551" y="27911"/>
                    <a:pt x="22582" y="27973"/>
                    <a:pt x="22613" y="28250"/>
                  </a:cubicBezTo>
                  <a:cubicBezTo>
                    <a:pt x="22644" y="28343"/>
                    <a:pt x="22675" y="28466"/>
                    <a:pt x="22706" y="28589"/>
                  </a:cubicBezTo>
                  <a:cubicBezTo>
                    <a:pt x="22736" y="28712"/>
                    <a:pt x="22736" y="28836"/>
                    <a:pt x="22644" y="28928"/>
                  </a:cubicBezTo>
                  <a:cubicBezTo>
                    <a:pt x="22490" y="29082"/>
                    <a:pt x="22397" y="29267"/>
                    <a:pt x="22274" y="29421"/>
                  </a:cubicBezTo>
                  <a:cubicBezTo>
                    <a:pt x="22243" y="29483"/>
                    <a:pt x="22213" y="29544"/>
                    <a:pt x="22120" y="29544"/>
                  </a:cubicBezTo>
                  <a:cubicBezTo>
                    <a:pt x="21997" y="29020"/>
                    <a:pt x="21874" y="28528"/>
                    <a:pt x="21781" y="28004"/>
                  </a:cubicBezTo>
                  <a:cubicBezTo>
                    <a:pt x="21935" y="27973"/>
                    <a:pt x="22059" y="27973"/>
                    <a:pt x="22182" y="27942"/>
                  </a:cubicBezTo>
                  <a:cubicBezTo>
                    <a:pt x="22305" y="27911"/>
                    <a:pt x="22367" y="27911"/>
                    <a:pt x="22428" y="27911"/>
                  </a:cubicBezTo>
                  <a:close/>
                  <a:moveTo>
                    <a:pt x="21689" y="29174"/>
                  </a:moveTo>
                  <a:lnTo>
                    <a:pt x="21689" y="29174"/>
                  </a:lnTo>
                  <a:cubicBezTo>
                    <a:pt x="21566" y="29421"/>
                    <a:pt x="21442" y="29575"/>
                    <a:pt x="21350" y="29760"/>
                  </a:cubicBezTo>
                  <a:cubicBezTo>
                    <a:pt x="21319" y="29791"/>
                    <a:pt x="21319" y="29852"/>
                    <a:pt x="21258" y="29852"/>
                  </a:cubicBezTo>
                  <a:lnTo>
                    <a:pt x="21227" y="29852"/>
                  </a:lnTo>
                  <a:lnTo>
                    <a:pt x="21196" y="29760"/>
                  </a:lnTo>
                  <a:cubicBezTo>
                    <a:pt x="21165" y="29606"/>
                    <a:pt x="21134" y="29421"/>
                    <a:pt x="21104" y="29267"/>
                  </a:cubicBezTo>
                  <a:cubicBezTo>
                    <a:pt x="21288" y="29236"/>
                    <a:pt x="21473" y="29267"/>
                    <a:pt x="21689" y="29174"/>
                  </a:cubicBezTo>
                  <a:close/>
                  <a:moveTo>
                    <a:pt x="24492" y="29575"/>
                  </a:moveTo>
                  <a:cubicBezTo>
                    <a:pt x="24646" y="29575"/>
                    <a:pt x="24831" y="29575"/>
                    <a:pt x="24985" y="29606"/>
                  </a:cubicBezTo>
                  <a:cubicBezTo>
                    <a:pt x="25078" y="29637"/>
                    <a:pt x="25108" y="29667"/>
                    <a:pt x="25108" y="29729"/>
                  </a:cubicBezTo>
                  <a:cubicBezTo>
                    <a:pt x="25108" y="29914"/>
                    <a:pt x="25078" y="29945"/>
                    <a:pt x="24924" y="29945"/>
                  </a:cubicBezTo>
                  <a:lnTo>
                    <a:pt x="24153" y="29945"/>
                  </a:lnTo>
                  <a:lnTo>
                    <a:pt x="24061" y="29914"/>
                  </a:lnTo>
                  <a:cubicBezTo>
                    <a:pt x="23999" y="29821"/>
                    <a:pt x="24092" y="29575"/>
                    <a:pt x="24215" y="29575"/>
                  </a:cubicBezTo>
                  <a:close/>
                  <a:moveTo>
                    <a:pt x="24800" y="30099"/>
                  </a:moveTo>
                  <a:cubicBezTo>
                    <a:pt x="25139" y="30129"/>
                    <a:pt x="25170" y="30160"/>
                    <a:pt x="25078" y="30499"/>
                  </a:cubicBezTo>
                  <a:cubicBezTo>
                    <a:pt x="25047" y="30653"/>
                    <a:pt x="25047" y="30838"/>
                    <a:pt x="24924" y="30992"/>
                  </a:cubicBezTo>
                  <a:cubicBezTo>
                    <a:pt x="24770" y="30992"/>
                    <a:pt x="24616" y="31023"/>
                    <a:pt x="24492" y="31023"/>
                  </a:cubicBezTo>
                  <a:lnTo>
                    <a:pt x="24092" y="31023"/>
                  </a:lnTo>
                  <a:cubicBezTo>
                    <a:pt x="23999" y="31023"/>
                    <a:pt x="23969" y="30992"/>
                    <a:pt x="23969" y="30900"/>
                  </a:cubicBezTo>
                  <a:cubicBezTo>
                    <a:pt x="23969" y="30684"/>
                    <a:pt x="23969" y="30499"/>
                    <a:pt x="23999" y="30314"/>
                  </a:cubicBezTo>
                  <a:cubicBezTo>
                    <a:pt x="23999" y="30160"/>
                    <a:pt x="24030" y="30129"/>
                    <a:pt x="24184" y="30099"/>
                  </a:cubicBezTo>
                  <a:close/>
                  <a:moveTo>
                    <a:pt x="22367" y="31269"/>
                  </a:moveTo>
                  <a:lnTo>
                    <a:pt x="22428" y="31300"/>
                  </a:lnTo>
                  <a:lnTo>
                    <a:pt x="22397" y="31300"/>
                  </a:lnTo>
                  <a:lnTo>
                    <a:pt x="22336" y="31331"/>
                  </a:lnTo>
                  <a:lnTo>
                    <a:pt x="22367" y="31269"/>
                  </a:lnTo>
                  <a:close/>
                  <a:moveTo>
                    <a:pt x="24462" y="31177"/>
                  </a:moveTo>
                  <a:cubicBezTo>
                    <a:pt x="24585" y="31177"/>
                    <a:pt x="24739" y="31177"/>
                    <a:pt x="24862" y="31208"/>
                  </a:cubicBezTo>
                  <a:lnTo>
                    <a:pt x="24893" y="31269"/>
                  </a:lnTo>
                  <a:lnTo>
                    <a:pt x="24862" y="31331"/>
                  </a:lnTo>
                  <a:lnTo>
                    <a:pt x="24061" y="31331"/>
                  </a:lnTo>
                  <a:lnTo>
                    <a:pt x="24030" y="31269"/>
                  </a:lnTo>
                  <a:lnTo>
                    <a:pt x="24061" y="31208"/>
                  </a:lnTo>
                  <a:cubicBezTo>
                    <a:pt x="24215" y="31177"/>
                    <a:pt x="24338" y="31177"/>
                    <a:pt x="24462" y="31177"/>
                  </a:cubicBezTo>
                  <a:close/>
                  <a:moveTo>
                    <a:pt x="22305" y="31331"/>
                  </a:moveTo>
                  <a:lnTo>
                    <a:pt x="22213" y="31393"/>
                  </a:lnTo>
                  <a:lnTo>
                    <a:pt x="22182" y="31393"/>
                  </a:lnTo>
                  <a:lnTo>
                    <a:pt x="22213" y="31331"/>
                  </a:lnTo>
                  <a:close/>
                  <a:moveTo>
                    <a:pt x="23599" y="27264"/>
                  </a:moveTo>
                  <a:cubicBezTo>
                    <a:pt x="23630" y="27326"/>
                    <a:pt x="23599" y="27357"/>
                    <a:pt x="23537" y="27388"/>
                  </a:cubicBezTo>
                  <a:cubicBezTo>
                    <a:pt x="23322" y="27542"/>
                    <a:pt x="23291" y="27788"/>
                    <a:pt x="23352" y="28035"/>
                  </a:cubicBezTo>
                  <a:cubicBezTo>
                    <a:pt x="23414" y="28373"/>
                    <a:pt x="23476" y="28712"/>
                    <a:pt x="23537" y="29051"/>
                  </a:cubicBezTo>
                  <a:cubicBezTo>
                    <a:pt x="23599" y="29606"/>
                    <a:pt x="23753" y="30129"/>
                    <a:pt x="23691" y="30684"/>
                  </a:cubicBezTo>
                  <a:cubicBezTo>
                    <a:pt x="23691" y="30869"/>
                    <a:pt x="23630" y="31085"/>
                    <a:pt x="23722" y="31269"/>
                  </a:cubicBezTo>
                  <a:lnTo>
                    <a:pt x="23661" y="31362"/>
                  </a:lnTo>
                  <a:cubicBezTo>
                    <a:pt x="23599" y="31393"/>
                    <a:pt x="23568" y="31393"/>
                    <a:pt x="23507" y="31393"/>
                  </a:cubicBezTo>
                  <a:cubicBezTo>
                    <a:pt x="23445" y="31393"/>
                    <a:pt x="23383" y="31331"/>
                    <a:pt x="23352" y="31239"/>
                  </a:cubicBezTo>
                  <a:lnTo>
                    <a:pt x="23322" y="31115"/>
                  </a:lnTo>
                  <a:cubicBezTo>
                    <a:pt x="23229" y="30530"/>
                    <a:pt x="23137" y="29945"/>
                    <a:pt x="23044" y="29329"/>
                  </a:cubicBezTo>
                  <a:cubicBezTo>
                    <a:pt x="22983" y="28928"/>
                    <a:pt x="22890" y="28497"/>
                    <a:pt x="22860" y="28096"/>
                  </a:cubicBezTo>
                  <a:cubicBezTo>
                    <a:pt x="22798" y="27634"/>
                    <a:pt x="23014" y="27388"/>
                    <a:pt x="23476" y="27264"/>
                  </a:cubicBezTo>
                  <a:close/>
                  <a:moveTo>
                    <a:pt x="22613" y="31577"/>
                  </a:moveTo>
                  <a:lnTo>
                    <a:pt x="22644" y="31608"/>
                  </a:lnTo>
                  <a:lnTo>
                    <a:pt x="22613" y="31608"/>
                  </a:lnTo>
                  <a:lnTo>
                    <a:pt x="22551" y="31639"/>
                  </a:lnTo>
                  <a:lnTo>
                    <a:pt x="22613" y="31577"/>
                  </a:lnTo>
                  <a:close/>
                  <a:moveTo>
                    <a:pt x="22551" y="31639"/>
                  </a:moveTo>
                  <a:cubicBezTo>
                    <a:pt x="22490" y="31701"/>
                    <a:pt x="22397" y="31701"/>
                    <a:pt x="22336" y="31701"/>
                  </a:cubicBezTo>
                  <a:cubicBezTo>
                    <a:pt x="22397" y="31639"/>
                    <a:pt x="22459" y="31670"/>
                    <a:pt x="22551" y="31639"/>
                  </a:cubicBezTo>
                  <a:close/>
                  <a:moveTo>
                    <a:pt x="22336" y="31731"/>
                  </a:moveTo>
                  <a:cubicBezTo>
                    <a:pt x="22305" y="31762"/>
                    <a:pt x="22243" y="31762"/>
                    <a:pt x="22182" y="31762"/>
                  </a:cubicBezTo>
                  <a:cubicBezTo>
                    <a:pt x="22213" y="31731"/>
                    <a:pt x="22274" y="31731"/>
                    <a:pt x="22336" y="31731"/>
                  </a:cubicBezTo>
                  <a:close/>
                  <a:moveTo>
                    <a:pt x="27173" y="26032"/>
                  </a:moveTo>
                  <a:cubicBezTo>
                    <a:pt x="27327" y="26032"/>
                    <a:pt x="27450" y="26063"/>
                    <a:pt x="27604" y="26217"/>
                  </a:cubicBezTo>
                  <a:cubicBezTo>
                    <a:pt x="27481" y="26309"/>
                    <a:pt x="27296" y="26340"/>
                    <a:pt x="27173" y="26402"/>
                  </a:cubicBezTo>
                  <a:cubicBezTo>
                    <a:pt x="26710" y="26617"/>
                    <a:pt x="26433" y="26956"/>
                    <a:pt x="26341" y="27480"/>
                  </a:cubicBezTo>
                  <a:cubicBezTo>
                    <a:pt x="26248" y="27942"/>
                    <a:pt x="26125" y="28404"/>
                    <a:pt x="26033" y="28866"/>
                  </a:cubicBezTo>
                  <a:cubicBezTo>
                    <a:pt x="25848" y="29698"/>
                    <a:pt x="25632" y="30561"/>
                    <a:pt x="25447" y="31393"/>
                  </a:cubicBezTo>
                  <a:cubicBezTo>
                    <a:pt x="25417" y="31516"/>
                    <a:pt x="25417" y="31639"/>
                    <a:pt x="25324" y="31731"/>
                  </a:cubicBezTo>
                  <a:lnTo>
                    <a:pt x="25232" y="31762"/>
                  </a:lnTo>
                  <a:cubicBezTo>
                    <a:pt x="25232" y="31793"/>
                    <a:pt x="25232" y="31793"/>
                    <a:pt x="25232" y="31793"/>
                  </a:cubicBezTo>
                  <a:cubicBezTo>
                    <a:pt x="25170" y="31793"/>
                    <a:pt x="25139" y="31731"/>
                    <a:pt x="25139" y="31701"/>
                  </a:cubicBezTo>
                  <a:cubicBezTo>
                    <a:pt x="25078" y="31516"/>
                    <a:pt x="25108" y="31331"/>
                    <a:pt x="25139" y="31177"/>
                  </a:cubicBezTo>
                  <a:cubicBezTo>
                    <a:pt x="25324" y="30222"/>
                    <a:pt x="25509" y="29298"/>
                    <a:pt x="25725" y="28343"/>
                  </a:cubicBezTo>
                  <a:cubicBezTo>
                    <a:pt x="25817" y="27881"/>
                    <a:pt x="25909" y="27418"/>
                    <a:pt x="26002" y="26956"/>
                  </a:cubicBezTo>
                  <a:cubicBezTo>
                    <a:pt x="26125" y="26556"/>
                    <a:pt x="26372" y="26248"/>
                    <a:pt x="26772" y="26125"/>
                  </a:cubicBezTo>
                  <a:cubicBezTo>
                    <a:pt x="26895" y="26063"/>
                    <a:pt x="27049" y="26032"/>
                    <a:pt x="27173" y="26032"/>
                  </a:cubicBezTo>
                  <a:close/>
                  <a:moveTo>
                    <a:pt x="22151" y="31793"/>
                  </a:moveTo>
                  <a:cubicBezTo>
                    <a:pt x="22089" y="31855"/>
                    <a:pt x="21997" y="31855"/>
                    <a:pt x="21905" y="31886"/>
                  </a:cubicBezTo>
                  <a:cubicBezTo>
                    <a:pt x="21997" y="31824"/>
                    <a:pt x="22059" y="31793"/>
                    <a:pt x="22151" y="31793"/>
                  </a:cubicBezTo>
                  <a:close/>
                  <a:moveTo>
                    <a:pt x="12385" y="30838"/>
                  </a:moveTo>
                  <a:cubicBezTo>
                    <a:pt x="12447" y="30930"/>
                    <a:pt x="12416" y="31023"/>
                    <a:pt x="12385" y="31085"/>
                  </a:cubicBezTo>
                  <a:cubicBezTo>
                    <a:pt x="12293" y="31423"/>
                    <a:pt x="12200" y="31762"/>
                    <a:pt x="12108" y="32132"/>
                  </a:cubicBezTo>
                  <a:cubicBezTo>
                    <a:pt x="12108" y="32163"/>
                    <a:pt x="12108" y="32255"/>
                    <a:pt x="12046" y="32317"/>
                  </a:cubicBezTo>
                  <a:cubicBezTo>
                    <a:pt x="11923" y="32101"/>
                    <a:pt x="11861" y="31886"/>
                    <a:pt x="11861" y="31670"/>
                  </a:cubicBezTo>
                  <a:cubicBezTo>
                    <a:pt x="11831" y="31393"/>
                    <a:pt x="11923" y="31177"/>
                    <a:pt x="12139" y="31023"/>
                  </a:cubicBezTo>
                  <a:cubicBezTo>
                    <a:pt x="12231" y="30961"/>
                    <a:pt x="12293" y="30900"/>
                    <a:pt x="12385" y="30838"/>
                  </a:cubicBezTo>
                  <a:close/>
                  <a:moveTo>
                    <a:pt x="14357" y="27973"/>
                  </a:moveTo>
                  <a:cubicBezTo>
                    <a:pt x="14388" y="28035"/>
                    <a:pt x="14388" y="28065"/>
                    <a:pt x="14388" y="28096"/>
                  </a:cubicBezTo>
                  <a:cubicBezTo>
                    <a:pt x="14326" y="28528"/>
                    <a:pt x="14234" y="28990"/>
                    <a:pt x="14141" y="29452"/>
                  </a:cubicBezTo>
                  <a:cubicBezTo>
                    <a:pt x="14080" y="29852"/>
                    <a:pt x="13987" y="30253"/>
                    <a:pt x="13956" y="30653"/>
                  </a:cubicBezTo>
                  <a:cubicBezTo>
                    <a:pt x="13895" y="31023"/>
                    <a:pt x="13864" y="31423"/>
                    <a:pt x="13833" y="31793"/>
                  </a:cubicBezTo>
                  <a:cubicBezTo>
                    <a:pt x="13802" y="32101"/>
                    <a:pt x="13772" y="32440"/>
                    <a:pt x="13864" y="32748"/>
                  </a:cubicBezTo>
                  <a:cubicBezTo>
                    <a:pt x="13864" y="32779"/>
                    <a:pt x="13864" y="32841"/>
                    <a:pt x="13833" y="32902"/>
                  </a:cubicBezTo>
                  <a:lnTo>
                    <a:pt x="13772" y="32902"/>
                  </a:lnTo>
                  <a:cubicBezTo>
                    <a:pt x="13741" y="32902"/>
                    <a:pt x="13679" y="32871"/>
                    <a:pt x="13679" y="32810"/>
                  </a:cubicBezTo>
                  <a:cubicBezTo>
                    <a:pt x="13617" y="32686"/>
                    <a:pt x="13617" y="32532"/>
                    <a:pt x="13648" y="32409"/>
                  </a:cubicBezTo>
                  <a:cubicBezTo>
                    <a:pt x="13710" y="31978"/>
                    <a:pt x="13741" y="31547"/>
                    <a:pt x="13802" y="31115"/>
                  </a:cubicBezTo>
                  <a:cubicBezTo>
                    <a:pt x="13895" y="30438"/>
                    <a:pt x="13956" y="29760"/>
                    <a:pt x="14080" y="29113"/>
                  </a:cubicBezTo>
                  <a:cubicBezTo>
                    <a:pt x="14172" y="28743"/>
                    <a:pt x="14203" y="28343"/>
                    <a:pt x="14357" y="27973"/>
                  </a:cubicBezTo>
                  <a:close/>
                  <a:moveTo>
                    <a:pt x="12909" y="32101"/>
                  </a:moveTo>
                  <a:cubicBezTo>
                    <a:pt x="13001" y="32532"/>
                    <a:pt x="13248" y="32810"/>
                    <a:pt x="13556" y="33087"/>
                  </a:cubicBezTo>
                  <a:cubicBezTo>
                    <a:pt x="13248" y="33179"/>
                    <a:pt x="12940" y="33241"/>
                    <a:pt x="12662" y="33333"/>
                  </a:cubicBezTo>
                  <a:cubicBezTo>
                    <a:pt x="12632" y="33333"/>
                    <a:pt x="12632" y="33303"/>
                    <a:pt x="12570" y="33272"/>
                  </a:cubicBezTo>
                  <a:cubicBezTo>
                    <a:pt x="12693" y="32902"/>
                    <a:pt x="12724" y="32502"/>
                    <a:pt x="12909" y="32101"/>
                  </a:cubicBezTo>
                  <a:close/>
                  <a:moveTo>
                    <a:pt x="27481" y="28558"/>
                  </a:moveTo>
                  <a:cubicBezTo>
                    <a:pt x="27511" y="28558"/>
                    <a:pt x="27511" y="28558"/>
                    <a:pt x="27542" y="28589"/>
                  </a:cubicBezTo>
                  <a:cubicBezTo>
                    <a:pt x="27604" y="28589"/>
                    <a:pt x="27635" y="28743"/>
                    <a:pt x="27696" y="28836"/>
                  </a:cubicBezTo>
                  <a:lnTo>
                    <a:pt x="27665" y="28928"/>
                  </a:lnTo>
                  <a:cubicBezTo>
                    <a:pt x="27604" y="29020"/>
                    <a:pt x="27635" y="29082"/>
                    <a:pt x="27665" y="29174"/>
                  </a:cubicBezTo>
                  <a:cubicBezTo>
                    <a:pt x="27727" y="29236"/>
                    <a:pt x="27727" y="29298"/>
                    <a:pt x="27665" y="29390"/>
                  </a:cubicBezTo>
                  <a:cubicBezTo>
                    <a:pt x="27635" y="29452"/>
                    <a:pt x="27635" y="29544"/>
                    <a:pt x="27696" y="29637"/>
                  </a:cubicBezTo>
                  <a:cubicBezTo>
                    <a:pt x="27758" y="29667"/>
                    <a:pt x="27727" y="29729"/>
                    <a:pt x="27696" y="29760"/>
                  </a:cubicBezTo>
                  <a:cubicBezTo>
                    <a:pt x="27635" y="29821"/>
                    <a:pt x="27604" y="29914"/>
                    <a:pt x="27665" y="29975"/>
                  </a:cubicBezTo>
                  <a:cubicBezTo>
                    <a:pt x="27696" y="30068"/>
                    <a:pt x="27696" y="30129"/>
                    <a:pt x="27635" y="30191"/>
                  </a:cubicBezTo>
                  <a:cubicBezTo>
                    <a:pt x="27511" y="30284"/>
                    <a:pt x="27573" y="30376"/>
                    <a:pt x="27635" y="30468"/>
                  </a:cubicBezTo>
                  <a:cubicBezTo>
                    <a:pt x="27819" y="30684"/>
                    <a:pt x="27974" y="30869"/>
                    <a:pt x="28128" y="31085"/>
                  </a:cubicBezTo>
                  <a:cubicBezTo>
                    <a:pt x="28251" y="31208"/>
                    <a:pt x="28312" y="31362"/>
                    <a:pt x="28189" y="31547"/>
                  </a:cubicBezTo>
                  <a:cubicBezTo>
                    <a:pt x="28128" y="31639"/>
                    <a:pt x="28158" y="31762"/>
                    <a:pt x="28220" y="31824"/>
                  </a:cubicBezTo>
                  <a:lnTo>
                    <a:pt x="28312" y="31916"/>
                  </a:lnTo>
                  <a:cubicBezTo>
                    <a:pt x="28405" y="32009"/>
                    <a:pt x="28436" y="32101"/>
                    <a:pt x="28374" y="32224"/>
                  </a:cubicBezTo>
                  <a:cubicBezTo>
                    <a:pt x="28251" y="32625"/>
                    <a:pt x="28128" y="33025"/>
                    <a:pt x="28004" y="33457"/>
                  </a:cubicBezTo>
                  <a:cubicBezTo>
                    <a:pt x="27758" y="33272"/>
                    <a:pt x="27727" y="33272"/>
                    <a:pt x="27727" y="33056"/>
                  </a:cubicBezTo>
                  <a:cubicBezTo>
                    <a:pt x="27727" y="32964"/>
                    <a:pt x="27727" y="32902"/>
                    <a:pt x="27665" y="32841"/>
                  </a:cubicBezTo>
                  <a:cubicBezTo>
                    <a:pt x="27573" y="32779"/>
                    <a:pt x="27573" y="32686"/>
                    <a:pt x="27635" y="32594"/>
                  </a:cubicBezTo>
                  <a:cubicBezTo>
                    <a:pt x="27727" y="32317"/>
                    <a:pt x="27635" y="32101"/>
                    <a:pt x="27327" y="31947"/>
                  </a:cubicBezTo>
                  <a:cubicBezTo>
                    <a:pt x="27265" y="31916"/>
                    <a:pt x="27234" y="31855"/>
                    <a:pt x="27203" y="31824"/>
                  </a:cubicBezTo>
                  <a:cubicBezTo>
                    <a:pt x="27142" y="31639"/>
                    <a:pt x="27049" y="31547"/>
                    <a:pt x="26864" y="31547"/>
                  </a:cubicBezTo>
                  <a:cubicBezTo>
                    <a:pt x="26803" y="31547"/>
                    <a:pt x="26803" y="31485"/>
                    <a:pt x="26803" y="31454"/>
                  </a:cubicBezTo>
                  <a:lnTo>
                    <a:pt x="26803" y="31331"/>
                  </a:lnTo>
                  <a:cubicBezTo>
                    <a:pt x="26803" y="30746"/>
                    <a:pt x="26803" y="30160"/>
                    <a:pt x="26834" y="29606"/>
                  </a:cubicBezTo>
                  <a:cubicBezTo>
                    <a:pt x="26834" y="29390"/>
                    <a:pt x="26895" y="29205"/>
                    <a:pt x="27019" y="29051"/>
                  </a:cubicBezTo>
                  <a:cubicBezTo>
                    <a:pt x="27111" y="28959"/>
                    <a:pt x="27203" y="28836"/>
                    <a:pt x="27296" y="28743"/>
                  </a:cubicBezTo>
                  <a:cubicBezTo>
                    <a:pt x="27357" y="28682"/>
                    <a:pt x="27419" y="28558"/>
                    <a:pt x="27481" y="28558"/>
                  </a:cubicBezTo>
                  <a:close/>
                  <a:moveTo>
                    <a:pt x="22921" y="33457"/>
                  </a:moveTo>
                  <a:lnTo>
                    <a:pt x="22952" y="33518"/>
                  </a:lnTo>
                  <a:lnTo>
                    <a:pt x="22952" y="33580"/>
                  </a:lnTo>
                  <a:lnTo>
                    <a:pt x="22952" y="33672"/>
                  </a:lnTo>
                  <a:lnTo>
                    <a:pt x="22860" y="33703"/>
                  </a:lnTo>
                  <a:lnTo>
                    <a:pt x="22798" y="33611"/>
                  </a:lnTo>
                  <a:cubicBezTo>
                    <a:pt x="22798" y="33580"/>
                    <a:pt x="22829" y="33518"/>
                    <a:pt x="22860" y="33487"/>
                  </a:cubicBezTo>
                  <a:lnTo>
                    <a:pt x="22921" y="33457"/>
                  </a:lnTo>
                  <a:close/>
                  <a:moveTo>
                    <a:pt x="11985" y="33549"/>
                  </a:moveTo>
                  <a:cubicBezTo>
                    <a:pt x="12046" y="33549"/>
                    <a:pt x="12108" y="33580"/>
                    <a:pt x="12139" y="33642"/>
                  </a:cubicBezTo>
                  <a:cubicBezTo>
                    <a:pt x="12139" y="33734"/>
                    <a:pt x="12200" y="33796"/>
                    <a:pt x="12293" y="33857"/>
                  </a:cubicBezTo>
                  <a:cubicBezTo>
                    <a:pt x="12385" y="33950"/>
                    <a:pt x="12354" y="34073"/>
                    <a:pt x="12324" y="34165"/>
                  </a:cubicBezTo>
                  <a:cubicBezTo>
                    <a:pt x="12293" y="34196"/>
                    <a:pt x="12262" y="34196"/>
                    <a:pt x="12231" y="34196"/>
                  </a:cubicBezTo>
                  <a:lnTo>
                    <a:pt x="12139" y="34196"/>
                  </a:lnTo>
                  <a:cubicBezTo>
                    <a:pt x="12046" y="34196"/>
                    <a:pt x="11954" y="34165"/>
                    <a:pt x="11800" y="34165"/>
                  </a:cubicBezTo>
                  <a:cubicBezTo>
                    <a:pt x="11800" y="33980"/>
                    <a:pt x="11769" y="33826"/>
                    <a:pt x="11769" y="33672"/>
                  </a:cubicBezTo>
                  <a:cubicBezTo>
                    <a:pt x="11769" y="33580"/>
                    <a:pt x="11769" y="33549"/>
                    <a:pt x="11861" y="33549"/>
                  </a:cubicBezTo>
                  <a:close/>
                  <a:moveTo>
                    <a:pt x="9551" y="33487"/>
                  </a:moveTo>
                  <a:cubicBezTo>
                    <a:pt x="9613" y="33518"/>
                    <a:pt x="9643" y="33518"/>
                    <a:pt x="9643" y="33549"/>
                  </a:cubicBezTo>
                  <a:cubicBezTo>
                    <a:pt x="9705" y="33826"/>
                    <a:pt x="9674" y="34073"/>
                    <a:pt x="9643" y="34350"/>
                  </a:cubicBezTo>
                  <a:lnTo>
                    <a:pt x="9582" y="34381"/>
                  </a:lnTo>
                  <a:cubicBezTo>
                    <a:pt x="9551" y="34381"/>
                    <a:pt x="9520" y="34350"/>
                    <a:pt x="9520" y="34319"/>
                  </a:cubicBezTo>
                  <a:cubicBezTo>
                    <a:pt x="9520" y="34042"/>
                    <a:pt x="9551" y="33765"/>
                    <a:pt x="9551" y="33487"/>
                  </a:cubicBezTo>
                  <a:close/>
                  <a:moveTo>
                    <a:pt x="10968" y="33333"/>
                  </a:moveTo>
                  <a:cubicBezTo>
                    <a:pt x="11060" y="33487"/>
                    <a:pt x="11153" y="33549"/>
                    <a:pt x="11307" y="33549"/>
                  </a:cubicBezTo>
                  <a:lnTo>
                    <a:pt x="11430" y="33549"/>
                  </a:lnTo>
                  <a:cubicBezTo>
                    <a:pt x="11523" y="33549"/>
                    <a:pt x="11584" y="33611"/>
                    <a:pt x="11615" y="33703"/>
                  </a:cubicBezTo>
                  <a:cubicBezTo>
                    <a:pt x="11615" y="33796"/>
                    <a:pt x="11646" y="33857"/>
                    <a:pt x="11646" y="33950"/>
                  </a:cubicBezTo>
                  <a:cubicBezTo>
                    <a:pt x="11615" y="34319"/>
                    <a:pt x="11677" y="34412"/>
                    <a:pt x="11461" y="34412"/>
                  </a:cubicBezTo>
                  <a:cubicBezTo>
                    <a:pt x="11399" y="34412"/>
                    <a:pt x="11276" y="34381"/>
                    <a:pt x="11122" y="34381"/>
                  </a:cubicBezTo>
                  <a:cubicBezTo>
                    <a:pt x="11122" y="34258"/>
                    <a:pt x="11122" y="34134"/>
                    <a:pt x="11122" y="34042"/>
                  </a:cubicBezTo>
                  <a:cubicBezTo>
                    <a:pt x="11153" y="33919"/>
                    <a:pt x="11030" y="33857"/>
                    <a:pt x="11030" y="33734"/>
                  </a:cubicBezTo>
                  <a:cubicBezTo>
                    <a:pt x="10999" y="33611"/>
                    <a:pt x="10968" y="33518"/>
                    <a:pt x="10968" y="33333"/>
                  </a:cubicBezTo>
                  <a:close/>
                  <a:moveTo>
                    <a:pt x="10691" y="33703"/>
                  </a:moveTo>
                  <a:lnTo>
                    <a:pt x="10783" y="33734"/>
                  </a:lnTo>
                  <a:cubicBezTo>
                    <a:pt x="10845" y="33857"/>
                    <a:pt x="10906" y="34011"/>
                    <a:pt x="10814" y="34104"/>
                  </a:cubicBezTo>
                  <a:cubicBezTo>
                    <a:pt x="10691" y="34196"/>
                    <a:pt x="10722" y="34350"/>
                    <a:pt x="10660" y="34473"/>
                  </a:cubicBezTo>
                  <a:cubicBezTo>
                    <a:pt x="10537" y="34258"/>
                    <a:pt x="10537" y="34258"/>
                    <a:pt x="10506" y="34073"/>
                  </a:cubicBezTo>
                  <a:cubicBezTo>
                    <a:pt x="10475" y="33888"/>
                    <a:pt x="10598" y="33796"/>
                    <a:pt x="10691" y="33703"/>
                  </a:cubicBezTo>
                  <a:close/>
                  <a:moveTo>
                    <a:pt x="9150" y="33765"/>
                  </a:moveTo>
                  <a:lnTo>
                    <a:pt x="9212" y="33796"/>
                  </a:lnTo>
                  <a:cubicBezTo>
                    <a:pt x="9243" y="33919"/>
                    <a:pt x="9243" y="34073"/>
                    <a:pt x="9212" y="34196"/>
                  </a:cubicBezTo>
                  <a:cubicBezTo>
                    <a:pt x="9212" y="34288"/>
                    <a:pt x="9212" y="34412"/>
                    <a:pt x="9120" y="34504"/>
                  </a:cubicBezTo>
                  <a:cubicBezTo>
                    <a:pt x="9058" y="34412"/>
                    <a:pt x="9089" y="34319"/>
                    <a:pt x="9089" y="34227"/>
                  </a:cubicBezTo>
                  <a:cubicBezTo>
                    <a:pt x="9089" y="34104"/>
                    <a:pt x="9089" y="33950"/>
                    <a:pt x="9089" y="33826"/>
                  </a:cubicBezTo>
                  <a:lnTo>
                    <a:pt x="9150" y="33765"/>
                  </a:lnTo>
                  <a:close/>
                  <a:moveTo>
                    <a:pt x="14850" y="32933"/>
                  </a:moveTo>
                  <a:cubicBezTo>
                    <a:pt x="14881" y="32933"/>
                    <a:pt x="14911" y="32933"/>
                    <a:pt x="15035" y="32995"/>
                  </a:cubicBezTo>
                  <a:cubicBezTo>
                    <a:pt x="14696" y="33087"/>
                    <a:pt x="14665" y="33118"/>
                    <a:pt x="14480" y="33303"/>
                  </a:cubicBezTo>
                  <a:cubicBezTo>
                    <a:pt x="14264" y="33518"/>
                    <a:pt x="14234" y="33950"/>
                    <a:pt x="14418" y="34165"/>
                  </a:cubicBezTo>
                  <a:cubicBezTo>
                    <a:pt x="14542" y="34319"/>
                    <a:pt x="14665" y="34473"/>
                    <a:pt x="14881" y="34504"/>
                  </a:cubicBezTo>
                  <a:cubicBezTo>
                    <a:pt x="14911" y="34535"/>
                    <a:pt x="14973" y="34535"/>
                    <a:pt x="14973" y="34627"/>
                  </a:cubicBezTo>
                  <a:cubicBezTo>
                    <a:pt x="14942" y="34627"/>
                    <a:pt x="14911" y="34658"/>
                    <a:pt x="14881" y="34658"/>
                  </a:cubicBezTo>
                  <a:cubicBezTo>
                    <a:pt x="14757" y="34658"/>
                    <a:pt x="14665" y="34566"/>
                    <a:pt x="14572" y="34535"/>
                  </a:cubicBezTo>
                  <a:cubicBezTo>
                    <a:pt x="14418" y="34442"/>
                    <a:pt x="14326" y="34319"/>
                    <a:pt x="14234" y="34165"/>
                  </a:cubicBezTo>
                  <a:cubicBezTo>
                    <a:pt x="14080" y="33826"/>
                    <a:pt x="14141" y="33426"/>
                    <a:pt x="14388" y="33179"/>
                  </a:cubicBezTo>
                  <a:cubicBezTo>
                    <a:pt x="14511" y="33025"/>
                    <a:pt x="14665" y="32964"/>
                    <a:pt x="14819" y="32933"/>
                  </a:cubicBezTo>
                  <a:close/>
                  <a:moveTo>
                    <a:pt x="5146" y="34350"/>
                  </a:moveTo>
                  <a:cubicBezTo>
                    <a:pt x="5330" y="34350"/>
                    <a:pt x="5484" y="34442"/>
                    <a:pt x="5669" y="34566"/>
                  </a:cubicBezTo>
                  <a:lnTo>
                    <a:pt x="5669" y="34597"/>
                  </a:lnTo>
                  <a:cubicBezTo>
                    <a:pt x="5731" y="34658"/>
                    <a:pt x="5700" y="34751"/>
                    <a:pt x="5638" y="34781"/>
                  </a:cubicBezTo>
                  <a:cubicBezTo>
                    <a:pt x="5484" y="34812"/>
                    <a:pt x="5330" y="34874"/>
                    <a:pt x="5176" y="34874"/>
                  </a:cubicBezTo>
                  <a:lnTo>
                    <a:pt x="5146" y="34874"/>
                  </a:lnTo>
                  <a:cubicBezTo>
                    <a:pt x="5053" y="34874"/>
                    <a:pt x="4930" y="34843"/>
                    <a:pt x="4837" y="34812"/>
                  </a:cubicBezTo>
                  <a:cubicBezTo>
                    <a:pt x="4714" y="34720"/>
                    <a:pt x="4683" y="34597"/>
                    <a:pt x="4776" y="34473"/>
                  </a:cubicBezTo>
                  <a:cubicBezTo>
                    <a:pt x="4837" y="34442"/>
                    <a:pt x="4868" y="34412"/>
                    <a:pt x="4930" y="34381"/>
                  </a:cubicBezTo>
                  <a:cubicBezTo>
                    <a:pt x="5022" y="34381"/>
                    <a:pt x="5084" y="34350"/>
                    <a:pt x="5146" y="34350"/>
                  </a:cubicBezTo>
                  <a:close/>
                  <a:moveTo>
                    <a:pt x="6316" y="34751"/>
                  </a:moveTo>
                  <a:cubicBezTo>
                    <a:pt x="6532" y="34751"/>
                    <a:pt x="6778" y="34781"/>
                    <a:pt x="6994" y="34781"/>
                  </a:cubicBezTo>
                  <a:lnTo>
                    <a:pt x="6994" y="34812"/>
                  </a:lnTo>
                  <a:lnTo>
                    <a:pt x="7764" y="34812"/>
                  </a:lnTo>
                  <a:cubicBezTo>
                    <a:pt x="7826" y="34812"/>
                    <a:pt x="7857" y="34874"/>
                    <a:pt x="7857" y="34935"/>
                  </a:cubicBezTo>
                  <a:cubicBezTo>
                    <a:pt x="7857" y="34997"/>
                    <a:pt x="7795" y="35028"/>
                    <a:pt x="7764" y="35028"/>
                  </a:cubicBezTo>
                  <a:lnTo>
                    <a:pt x="7733" y="35028"/>
                  </a:lnTo>
                  <a:cubicBezTo>
                    <a:pt x="7302" y="34966"/>
                    <a:pt x="6840" y="34935"/>
                    <a:pt x="6409" y="34905"/>
                  </a:cubicBezTo>
                  <a:lnTo>
                    <a:pt x="6285" y="34874"/>
                  </a:lnTo>
                  <a:lnTo>
                    <a:pt x="6255" y="34843"/>
                  </a:lnTo>
                  <a:lnTo>
                    <a:pt x="6316" y="34751"/>
                  </a:lnTo>
                  <a:close/>
                  <a:moveTo>
                    <a:pt x="12971" y="35767"/>
                  </a:moveTo>
                  <a:cubicBezTo>
                    <a:pt x="13001" y="35767"/>
                    <a:pt x="13001" y="35798"/>
                    <a:pt x="13001" y="35829"/>
                  </a:cubicBezTo>
                  <a:cubicBezTo>
                    <a:pt x="13001" y="35860"/>
                    <a:pt x="13001" y="35921"/>
                    <a:pt x="12971" y="35921"/>
                  </a:cubicBezTo>
                  <a:lnTo>
                    <a:pt x="12940" y="35921"/>
                  </a:lnTo>
                  <a:cubicBezTo>
                    <a:pt x="12909" y="35921"/>
                    <a:pt x="12909" y="35860"/>
                    <a:pt x="12909" y="35829"/>
                  </a:cubicBezTo>
                  <a:lnTo>
                    <a:pt x="12940" y="35767"/>
                  </a:lnTo>
                  <a:close/>
                  <a:moveTo>
                    <a:pt x="17345" y="35059"/>
                  </a:moveTo>
                  <a:cubicBezTo>
                    <a:pt x="17468" y="35059"/>
                    <a:pt x="17530" y="35151"/>
                    <a:pt x="17561" y="35336"/>
                  </a:cubicBezTo>
                  <a:cubicBezTo>
                    <a:pt x="17561" y="35398"/>
                    <a:pt x="17561" y="35459"/>
                    <a:pt x="17561" y="35521"/>
                  </a:cubicBezTo>
                  <a:cubicBezTo>
                    <a:pt x="17561" y="35890"/>
                    <a:pt x="17530" y="35952"/>
                    <a:pt x="17253" y="35952"/>
                  </a:cubicBezTo>
                  <a:lnTo>
                    <a:pt x="17160" y="35952"/>
                  </a:lnTo>
                  <a:cubicBezTo>
                    <a:pt x="17068" y="35952"/>
                    <a:pt x="17037" y="35921"/>
                    <a:pt x="17037" y="35829"/>
                  </a:cubicBezTo>
                  <a:cubicBezTo>
                    <a:pt x="17068" y="35644"/>
                    <a:pt x="17068" y="35490"/>
                    <a:pt x="17037" y="35336"/>
                  </a:cubicBezTo>
                  <a:cubicBezTo>
                    <a:pt x="16975" y="35120"/>
                    <a:pt x="17068" y="35120"/>
                    <a:pt x="17222" y="35089"/>
                  </a:cubicBezTo>
                  <a:cubicBezTo>
                    <a:pt x="17253" y="35089"/>
                    <a:pt x="17314" y="35059"/>
                    <a:pt x="17345" y="35059"/>
                  </a:cubicBezTo>
                  <a:close/>
                  <a:moveTo>
                    <a:pt x="20950" y="36414"/>
                  </a:moveTo>
                  <a:cubicBezTo>
                    <a:pt x="21134" y="36507"/>
                    <a:pt x="21350" y="36476"/>
                    <a:pt x="21535" y="36507"/>
                  </a:cubicBezTo>
                  <a:cubicBezTo>
                    <a:pt x="21596" y="36476"/>
                    <a:pt x="21627" y="36476"/>
                    <a:pt x="21658" y="36476"/>
                  </a:cubicBezTo>
                  <a:cubicBezTo>
                    <a:pt x="21751" y="36476"/>
                    <a:pt x="21812" y="36476"/>
                    <a:pt x="21905" y="36507"/>
                  </a:cubicBezTo>
                  <a:cubicBezTo>
                    <a:pt x="21781" y="36568"/>
                    <a:pt x="21689" y="36630"/>
                    <a:pt x="21596" y="36630"/>
                  </a:cubicBezTo>
                  <a:cubicBezTo>
                    <a:pt x="21596" y="36630"/>
                    <a:pt x="21566" y="36630"/>
                    <a:pt x="21535" y="36599"/>
                  </a:cubicBezTo>
                  <a:cubicBezTo>
                    <a:pt x="21381" y="36630"/>
                    <a:pt x="21227" y="36661"/>
                    <a:pt x="21073" y="36691"/>
                  </a:cubicBezTo>
                  <a:lnTo>
                    <a:pt x="21011" y="36691"/>
                  </a:lnTo>
                  <a:cubicBezTo>
                    <a:pt x="20888" y="36691"/>
                    <a:pt x="20857" y="36630"/>
                    <a:pt x="20857" y="36507"/>
                  </a:cubicBezTo>
                  <a:cubicBezTo>
                    <a:pt x="20857" y="36476"/>
                    <a:pt x="20888" y="36414"/>
                    <a:pt x="20919" y="36414"/>
                  </a:cubicBezTo>
                  <a:close/>
                  <a:moveTo>
                    <a:pt x="9551" y="35120"/>
                  </a:moveTo>
                  <a:cubicBezTo>
                    <a:pt x="9582" y="35151"/>
                    <a:pt x="9613" y="35151"/>
                    <a:pt x="9643" y="35213"/>
                  </a:cubicBezTo>
                  <a:cubicBezTo>
                    <a:pt x="10013" y="35459"/>
                    <a:pt x="10444" y="35582"/>
                    <a:pt x="10937" y="35675"/>
                  </a:cubicBezTo>
                  <a:cubicBezTo>
                    <a:pt x="10845" y="35706"/>
                    <a:pt x="10783" y="35706"/>
                    <a:pt x="10752" y="35706"/>
                  </a:cubicBezTo>
                  <a:lnTo>
                    <a:pt x="10722" y="35706"/>
                  </a:lnTo>
                  <a:cubicBezTo>
                    <a:pt x="10537" y="35706"/>
                    <a:pt x="10568" y="35736"/>
                    <a:pt x="10506" y="35890"/>
                  </a:cubicBezTo>
                  <a:cubicBezTo>
                    <a:pt x="10475" y="36075"/>
                    <a:pt x="10444" y="36260"/>
                    <a:pt x="10383" y="36414"/>
                  </a:cubicBezTo>
                  <a:cubicBezTo>
                    <a:pt x="10352" y="36507"/>
                    <a:pt x="10352" y="36630"/>
                    <a:pt x="10260" y="36722"/>
                  </a:cubicBezTo>
                  <a:cubicBezTo>
                    <a:pt x="10044" y="36661"/>
                    <a:pt x="9828" y="36599"/>
                    <a:pt x="9643" y="36476"/>
                  </a:cubicBezTo>
                  <a:cubicBezTo>
                    <a:pt x="9489" y="36414"/>
                    <a:pt x="9489" y="36414"/>
                    <a:pt x="9520" y="36260"/>
                  </a:cubicBezTo>
                  <a:cubicBezTo>
                    <a:pt x="9551" y="35983"/>
                    <a:pt x="9613" y="35736"/>
                    <a:pt x="9674" y="35490"/>
                  </a:cubicBezTo>
                  <a:cubicBezTo>
                    <a:pt x="9674" y="35398"/>
                    <a:pt x="9613" y="35336"/>
                    <a:pt x="9582" y="35243"/>
                  </a:cubicBezTo>
                  <a:cubicBezTo>
                    <a:pt x="9520" y="35243"/>
                    <a:pt x="9489" y="35213"/>
                    <a:pt x="9489" y="35151"/>
                  </a:cubicBezTo>
                  <a:lnTo>
                    <a:pt x="9489" y="35120"/>
                  </a:lnTo>
                  <a:close/>
                  <a:moveTo>
                    <a:pt x="9489" y="36784"/>
                  </a:moveTo>
                  <a:cubicBezTo>
                    <a:pt x="9705" y="36876"/>
                    <a:pt x="9951" y="36938"/>
                    <a:pt x="10167" y="37030"/>
                  </a:cubicBezTo>
                  <a:cubicBezTo>
                    <a:pt x="10229" y="37061"/>
                    <a:pt x="10229" y="37092"/>
                    <a:pt x="10198" y="37154"/>
                  </a:cubicBezTo>
                  <a:cubicBezTo>
                    <a:pt x="10198" y="37184"/>
                    <a:pt x="10167" y="37215"/>
                    <a:pt x="10136" y="37215"/>
                  </a:cubicBezTo>
                  <a:lnTo>
                    <a:pt x="10105" y="37215"/>
                  </a:lnTo>
                  <a:cubicBezTo>
                    <a:pt x="9890" y="37154"/>
                    <a:pt x="9674" y="37092"/>
                    <a:pt x="9459" y="36969"/>
                  </a:cubicBezTo>
                  <a:cubicBezTo>
                    <a:pt x="9428" y="36969"/>
                    <a:pt x="9397" y="36907"/>
                    <a:pt x="9397" y="36845"/>
                  </a:cubicBezTo>
                  <a:cubicBezTo>
                    <a:pt x="9397" y="36815"/>
                    <a:pt x="9428" y="36784"/>
                    <a:pt x="9459" y="36784"/>
                  </a:cubicBezTo>
                  <a:close/>
                  <a:moveTo>
                    <a:pt x="29237" y="32625"/>
                  </a:moveTo>
                  <a:cubicBezTo>
                    <a:pt x="29298" y="32779"/>
                    <a:pt x="29421" y="32810"/>
                    <a:pt x="29421" y="32933"/>
                  </a:cubicBezTo>
                  <a:cubicBezTo>
                    <a:pt x="29483" y="32933"/>
                    <a:pt x="29483" y="32964"/>
                    <a:pt x="29483" y="33025"/>
                  </a:cubicBezTo>
                  <a:lnTo>
                    <a:pt x="29545" y="33025"/>
                  </a:lnTo>
                  <a:cubicBezTo>
                    <a:pt x="29575" y="33025"/>
                    <a:pt x="29637" y="33025"/>
                    <a:pt x="29637" y="33087"/>
                  </a:cubicBezTo>
                  <a:lnTo>
                    <a:pt x="29668" y="33087"/>
                  </a:lnTo>
                  <a:cubicBezTo>
                    <a:pt x="29822" y="33087"/>
                    <a:pt x="29945" y="33179"/>
                    <a:pt x="30068" y="33272"/>
                  </a:cubicBezTo>
                  <a:cubicBezTo>
                    <a:pt x="29914" y="33241"/>
                    <a:pt x="29760" y="33210"/>
                    <a:pt x="29637" y="33087"/>
                  </a:cubicBezTo>
                  <a:cubicBezTo>
                    <a:pt x="29575" y="33087"/>
                    <a:pt x="29545" y="33087"/>
                    <a:pt x="29483" y="33118"/>
                  </a:cubicBezTo>
                  <a:lnTo>
                    <a:pt x="29483" y="33210"/>
                  </a:lnTo>
                  <a:cubicBezTo>
                    <a:pt x="29637" y="33333"/>
                    <a:pt x="29791" y="33487"/>
                    <a:pt x="29945" y="33611"/>
                  </a:cubicBezTo>
                  <a:cubicBezTo>
                    <a:pt x="30007" y="33642"/>
                    <a:pt x="30038" y="33703"/>
                    <a:pt x="30068" y="33765"/>
                  </a:cubicBezTo>
                  <a:cubicBezTo>
                    <a:pt x="30068" y="33950"/>
                    <a:pt x="30161" y="34134"/>
                    <a:pt x="30068" y="34319"/>
                  </a:cubicBezTo>
                  <a:cubicBezTo>
                    <a:pt x="30038" y="34412"/>
                    <a:pt x="30007" y="34535"/>
                    <a:pt x="29976" y="34627"/>
                  </a:cubicBezTo>
                  <a:cubicBezTo>
                    <a:pt x="29945" y="34751"/>
                    <a:pt x="29914" y="34843"/>
                    <a:pt x="30038" y="34935"/>
                  </a:cubicBezTo>
                  <a:cubicBezTo>
                    <a:pt x="30099" y="34997"/>
                    <a:pt x="30068" y="35089"/>
                    <a:pt x="30038" y="35151"/>
                  </a:cubicBezTo>
                  <a:cubicBezTo>
                    <a:pt x="29822" y="35921"/>
                    <a:pt x="29606" y="36661"/>
                    <a:pt x="29391" y="37431"/>
                  </a:cubicBezTo>
                  <a:cubicBezTo>
                    <a:pt x="29237" y="37431"/>
                    <a:pt x="29144" y="37338"/>
                    <a:pt x="29021" y="37277"/>
                  </a:cubicBezTo>
                  <a:cubicBezTo>
                    <a:pt x="28959" y="37215"/>
                    <a:pt x="28867" y="37184"/>
                    <a:pt x="28805" y="37123"/>
                  </a:cubicBezTo>
                  <a:cubicBezTo>
                    <a:pt x="28528" y="36815"/>
                    <a:pt x="28251" y="36476"/>
                    <a:pt x="28004" y="36137"/>
                  </a:cubicBezTo>
                  <a:lnTo>
                    <a:pt x="28004" y="36106"/>
                  </a:lnTo>
                  <a:cubicBezTo>
                    <a:pt x="27974" y="36044"/>
                    <a:pt x="28035" y="36014"/>
                    <a:pt x="28066" y="35983"/>
                  </a:cubicBezTo>
                  <a:cubicBezTo>
                    <a:pt x="28097" y="35952"/>
                    <a:pt x="28128" y="35952"/>
                    <a:pt x="28158" y="35952"/>
                  </a:cubicBezTo>
                  <a:cubicBezTo>
                    <a:pt x="28189" y="35952"/>
                    <a:pt x="28189" y="35952"/>
                    <a:pt x="28220" y="35983"/>
                  </a:cubicBezTo>
                  <a:cubicBezTo>
                    <a:pt x="28405" y="36106"/>
                    <a:pt x="28559" y="36260"/>
                    <a:pt x="28744" y="36383"/>
                  </a:cubicBezTo>
                  <a:cubicBezTo>
                    <a:pt x="28775" y="36383"/>
                    <a:pt x="28775" y="36414"/>
                    <a:pt x="28805" y="36414"/>
                  </a:cubicBezTo>
                  <a:cubicBezTo>
                    <a:pt x="28836" y="36414"/>
                    <a:pt x="28898" y="36383"/>
                    <a:pt x="28898" y="36322"/>
                  </a:cubicBezTo>
                  <a:cubicBezTo>
                    <a:pt x="29206" y="35644"/>
                    <a:pt x="29391" y="34874"/>
                    <a:pt x="29483" y="34134"/>
                  </a:cubicBezTo>
                  <a:cubicBezTo>
                    <a:pt x="29514" y="33980"/>
                    <a:pt x="29483" y="33857"/>
                    <a:pt x="29391" y="33734"/>
                  </a:cubicBezTo>
                  <a:cubicBezTo>
                    <a:pt x="29298" y="33580"/>
                    <a:pt x="29206" y="33457"/>
                    <a:pt x="29113" y="33303"/>
                  </a:cubicBezTo>
                  <a:cubicBezTo>
                    <a:pt x="29052" y="33210"/>
                    <a:pt x="29083" y="33087"/>
                    <a:pt x="29113" y="32964"/>
                  </a:cubicBezTo>
                  <a:lnTo>
                    <a:pt x="29237" y="32964"/>
                  </a:lnTo>
                  <a:cubicBezTo>
                    <a:pt x="29329" y="32995"/>
                    <a:pt x="29329" y="33118"/>
                    <a:pt x="29452" y="33118"/>
                  </a:cubicBezTo>
                  <a:lnTo>
                    <a:pt x="29483" y="33118"/>
                  </a:lnTo>
                  <a:lnTo>
                    <a:pt x="29483" y="33025"/>
                  </a:lnTo>
                  <a:cubicBezTo>
                    <a:pt x="29452" y="33025"/>
                    <a:pt x="29421" y="32995"/>
                    <a:pt x="29421" y="32933"/>
                  </a:cubicBezTo>
                  <a:cubicBezTo>
                    <a:pt x="29267" y="32810"/>
                    <a:pt x="29267" y="32810"/>
                    <a:pt x="29237" y="32625"/>
                  </a:cubicBezTo>
                  <a:close/>
                  <a:moveTo>
                    <a:pt x="9428" y="37246"/>
                  </a:moveTo>
                  <a:cubicBezTo>
                    <a:pt x="9613" y="37308"/>
                    <a:pt x="9828" y="37369"/>
                    <a:pt x="10013" y="37462"/>
                  </a:cubicBezTo>
                  <a:lnTo>
                    <a:pt x="10013" y="37523"/>
                  </a:lnTo>
                  <a:lnTo>
                    <a:pt x="9951" y="37554"/>
                  </a:lnTo>
                  <a:lnTo>
                    <a:pt x="9921" y="37554"/>
                  </a:lnTo>
                  <a:cubicBezTo>
                    <a:pt x="9736" y="37554"/>
                    <a:pt x="9551" y="37492"/>
                    <a:pt x="9428" y="37338"/>
                  </a:cubicBezTo>
                  <a:lnTo>
                    <a:pt x="9397" y="37277"/>
                  </a:lnTo>
                  <a:lnTo>
                    <a:pt x="9428" y="37246"/>
                  </a:lnTo>
                  <a:close/>
                  <a:moveTo>
                    <a:pt x="24277" y="31485"/>
                  </a:moveTo>
                  <a:cubicBezTo>
                    <a:pt x="24462" y="31485"/>
                    <a:pt x="24646" y="31485"/>
                    <a:pt x="24862" y="31516"/>
                  </a:cubicBezTo>
                  <a:cubicBezTo>
                    <a:pt x="24893" y="31670"/>
                    <a:pt x="24893" y="31824"/>
                    <a:pt x="24954" y="31978"/>
                  </a:cubicBezTo>
                  <a:cubicBezTo>
                    <a:pt x="25047" y="32194"/>
                    <a:pt x="25016" y="32348"/>
                    <a:pt x="24831" y="32563"/>
                  </a:cubicBezTo>
                  <a:cubicBezTo>
                    <a:pt x="24616" y="32779"/>
                    <a:pt x="24677" y="33118"/>
                    <a:pt x="24924" y="33303"/>
                  </a:cubicBezTo>
                  <a:cubicBezTo>
                    <a:pt x="24985" y="33364"/>
                    <a:pt x="25016" y="33457"/>
                    <a:pt x="25078" y="33518"/>
                  </a:cubicBezTo>
                  <a:cubicBezTo>
                    <a:pt x="25386" y="34073"/>
                    <a:pt x="25509" y="34689"/>
                    <a:pt x="25571" y="35336"/>
                  </a:cubicBezTo>
                  <a:lnTo>
                    <a:pt x="25601" y="35336"/>
                  </a:lnTo>
                  <a:cubicBezTo>
                    <a:pt x="25601" y="35336"/>
                    <a:pt x="25632" y="35336"/>
                    <a:pt x="25663" y="35274"/>
                  </a:cubicBezTo>
                  <a:cubicBezTo>
                    <a:pt x="25663" y="35243"/>
                    <a:pt x="25663" y="35151"/>
                    <a:pt x="25663" y="35089"/>
                  </a:cubicBezTo>
                  <a:cubicBezTo>
                    <a:pt x="25632" y="34535"/>
                    <a:pt x="25509" y="34011"/>
                    <a:pt x="25293" y="33487"/>
                  </a:cubicBezTo>
                  <a:cubicBezTo>
                    <a:pt x="25263" y="33395"/>
                    <a:pt x="25201" y="33303"/>
                    <a:pt x="25232" y="33179"/>
                  </a:cubicBezTo>
                  <a:lnTo>
                    <a:pt x="25232" y="33179"/>
                  </a:lnTo>
                  <a:cubicBezTo>
                    <a:pt x="25447" y="33395"/>
                    <a:pt x="25632" y="33796"/>
                    <a:pt x="25786" y="34412"/>
                  </a:cubicBezTo>
                  <a:cubicBezTo>
                    <a:pt x="25817" y="34504"/>
                    <a:pt x="25817" y="34597"/>
                    <a:pt x="25848" y="34689"/>
                  </a:cubicBezTo>
                  <a:cubicBezTo>
                    <a:pt x="25940" y="34997"/>
                    <a:pt x="25848" y="35274"/>
                    <a:pt x="25755" y="35521"/>
                  </a:cubicBezTo>
                  <a:cubicBezTo>
                    <a:pt x="25755" y="35613"/>
                    <a:pt x="25663" y="35613"/>
                    <a:pt x="25601" y="35644"/>
                  </a:cubicBezTo>
                  <a:cubicBezTo>
                    <a:pt x="25417" y="35890"/>
                    <a:pt x="25355" y="36137"/>
                    <a:pt x="25478" y="36414"/>
                  </a:cubicBezTo>
                  <a:cubicBezTo>
                    <a:pt x="25509" y="36476"/>
                    <a:pt x="25509" y="36537"/>
                    <a:pt x="25478" y="36630"/>
                  </a:cubicBezTo>
                  <a:cubicBezTo>
                    <a:pt x="25447" y="36876"/>
                    <a:pt x="25386" y="37123"/>
                    <a:pt x="25324" y="37369"/>
                  </a:cubicBezTo>
                  <a:cubicBezTo>
                    <a:pt x="25293" y="37462"/>
                    <a:pt x="25263" y="37554"/>
                    <a:pt x="25201" y="37646"/>
                  </a:cubicBezTo>
                  <a:cubicBezTo>
                    <a:pt x="25170" y="37677"/>
                    <a:pt x="25139" y="37708"/>
                    <a:pt x="25108" y="37708"/>
                  </a:cubicBezTo>
                  <a:cubicBezTo>
                    <a:pt x="25078" y="37708"/>
                    <a:pt x="25047" y="37677"/>
                    <a:pt x="25016" y="37646"/>
                  </a:cubicBezTo>
                  <a:cubicBezTo>
                    <a:pt x="24924" y="37492"/>
                    <a:pt x="24954" y="37369"/>
                    <a:pt x="24954" y="37215"/>
                  </a:cubicBezTo>
                  <a:cubicBezTo>
                    <a:pt x="24954" y="36876"/>
                    <a:pt x="24954" y="36537"/>
                    <a:pt x="24954" y="36198"/>
                  </a:cubicBezTo>
                  <a:cubicBezTo>
                    <a:pt x="24924" y="35706"/>
                    <a:pt x="24862" y="35243"/>
                    <a:pt x="24739" y="34781"/>
                  </a:cubicBezTo>
                  <a:cubicBezTo>
                    <a:pt x="24677" y="34627"/>
                    <a:pt x="24585" y="34504"/>
                    <a:pt x="24523" y="34504"/>
                  </a:cubicBezTo>
                  <a:cubicBezTo>
                    <a:pt x="24431" y="34566"/>
                    <a:pt x="24431" y="34689"/>
                    <a:pt x="24400" y="34781"/>
                  </a:cubicBezTo>
                  <a:cubicBezTo>
                    <a:pt x="24338" y="35336"/>
                    <a:pt x="24153" y="35890"/>
                    <a:pt x="23999" y="36414"/>
                  </a:cubicBezTo>
                  <a:lnTo>
                    <a:pt x="23907" y="36507"/>
                  </a:lnTo>
                  <a:cubicBezTo>
                    <a:pt x="23845" y="36507"/>
                    <a:pt x="23845" y="36445"/>
                    <a:pt x="23815" y="36414"/>
                  </a:cubicBezTo>
                  <a:cubicBezTo>
                    <a:pt x="23722" y="36137"/>
                    <a:pt x="23599" y="35860"/>
                    <a:pt x="23568" y="35582"/>
                  </a:cubicBezTo>
                  <a:cubicBezTo>
                    <a:pt x="23414" y="34874"/>
                    <a:pt x="23414" y="34165"/>
                    <a:pt x="23445" y="33487"/>
                  </a:cubicBezTo>
                  <a:cubicBezTo>
                    <a:pt x="23445" y="33025"/>
                    <a:pt x="23476" y="32563"/>
                    <a:pt x="23476" y="32101"/>
                  </a:cubicBezTo>
                  <a:cubicBezTo>
                    <a:pt x="23476" y="31978"/>
                    <a:pt x="23476" y="31886"/>
                    <a:pt x="23507" y="31793"/>
                  </a:cubicBezTo>
                  <a:cubicBezTo>
                    <a:pt x="23537" y="31577"/>
                    <a:pt x="23599" y="31516"/>
                    <a:pt x="23815" y="31485"/>
                  </a:cubicBezTo>
                  <a:close/>
                  <a:moveTo>
                    <a:pt x="18023" y="32563"/>
                  </a:moveTo>
                  <a:cubicBezTo>
                    <a:pt x="18054" y="32563"/>
                    <a:pt x="18115" y="32563"/>
                    <a:pt x="18146" y="32594"/>
                  </a:cubicBezTo>
                  <a:cubicBezTo>
                    <a:pt x="18331" y="32717"/>
                    <a:pt x="18485" y="32841"/>
                    <a:pt x="18639" y="32964"/>
                  </a:cubicBezTo>
                  <a:cubicBezTo>
                    <a:pt x="18824" y="33118"/>
                    <a:pt x="18916" y="33333"/>
                    <a:pt x="18947" y="33549"/>
                  </a:cubicBezTo>
                  <a:cubicBezTo>
                    <a:pt x="19009" y="34319"/>
                    <a:pt x="19070" y="35059"/>
                    <a:pt x="19070" y="35983"/>
                  </a:cubicBezTo>
                  <a:cubicBezTo>
                    <a:pt x="19070" y="36353"/>
                    <a:pt x="19040" y="36876"/>
                    <a:pt x="19009" y="37400"/>
                  </a:cubicBezTo>
                  <a:cubicBezTo>
                    <a:pt x="19009" y="37585"/>
                    <a:pt x="19009" y="37585"/>
                    <a:pt x="18793" y="37646"/>
                  </a:cubicBezTo>
                  <a:cubicBezTo>
                    <a:pt x="18670" y="37677"/>
                    <a:pt x="18547" y="37739"/>
                    <a:pt x="18423" y="37770"/>
                  </a:cubicBezTo>
                  <a:cubicBezTo>
                    <a:pt x="18269" y="37800"/>
                    <a:pt x="18146" y="37862"/>
                    <a:pt x="18023" y="37924"/>
                  </a:cubicBezTo>
                  <a:lnTo>
                    <a:pt x="17992" y="37924"/>
                  </a:lnTo>
                  <a:cubicBezTo>
                    <a:pt x="17930" y="37924"/>
                    <a:pt x="17900" y="37893"/>
                    <a:pt x="17900" y="37831"/>
                  </a:cubicBezTo>
                  <a:cubicBezTo>
                    <a:pt x="17900" y="37770"/>
                    <a:pt x="17900" y="37677"/>
                    <a:pt x="17930" y="37616"/>
                  </a:cubicBezTo>
                  <a:cubicBezTo>
                    <a:pt x="17961" y="36414"/>
                    <a:pt x="17930" y="35213"/>
                    <a:pt x="17807" y="34011"/>
                  </a:cubicBezTo>
                  <a:cubicBezTo>
                    <a:pt x="17776" y="33672"/>
                    <a:pt x="17746" y="33333"/>
                    <a:pt x="17776" y="32995"/>
                  </a:cubicBezTo>
                  <a:cubicBezTo>
                    <a:pt x="17776" y="32902"/>
                    <a:pt x="17807" y="32810"/>
                    <a:pt x="17838" y="32717"/>
                  </a:cubicBezTo>
                  <a:cubicBezTo>
                    <a:pt x="17900" y="32594"/>
                    <a:pt x="17961" y="32563"/>
                    <a:pt x="18023" y="32563"/>
                  </a:cubicBezTo>
                  <a:close/>
                  <a:moveTo>
                    <a:pt x="25755" y="36630"/>
                  </a:moveTo>
                  <a:cubicBezTo>
                    <a:pt x="25755" y="36753"/>
                    <a:pt x="25725" y="36907"/>
                    <a:pt x="25725" y="37030"/>
                  </a:cubicBezTo>
                  <a:cubicBezTo>
                    <a:pt x="25694" y="37123"/>
                    <a:pt x="25663" y="37246"/>
                    <a:pt x="25632" y="37338"/>
                  </a:cubicBezTo>
                  <a:cubicBezTo>
                    <a:pt x="25601" y="37492"/>
                    <a:pt x="25601" y="37616"/>
                    <a:pt x="25571" y="37739"/>
                  </a:cubicBezTo>
                  <a:cubicBezTo>
                    <a:pt x="25540" y="37831"/>
                    <a:pt x="25509" y="37955"/>
                    <a:pt x="25386" y="38078"/>
                  </a:cubicBezTo>
                  <a:cubicBezTo>
                    <a:pt x="25509" y="37646"/>
                    <a:pt x="25571" y="37246"/>
                    <a:pt x="25632" y="36845"/>
                  </a:cubicBezTo>
                  <a:cubicBezTo>
                    <a:pt x="25632" y="36753"/>
                    <a:pt x="25663" y="36691"/>
                    <a:pt x="25755" y="36630"/>
                  </a:cubicBezTo>
                  <a:close/>
                  <a:moveTo>
                    <a:pt x="9120" y="37492"/>
                  </a:moveTo>
                  <a:lnTo>
                    <a:pt x="9120" y="37492"/>
                  </a:lnTo>
                  <a:cubicBezTo>
                    <a:pt x="9274" y="37585"/>
                    <a:pt x="9428" y="37677"/>
                    <a:pt x="9582" y="37800"/>
                  </a:cubicBezTo>
                  <a:cubicBezTo>
                    <a:pt x="9767" y="37893"/>
                    <a:pt x="9921" y="37955"/>
                    <a:pt x="10105" y="38047"/>
                  </a:cubicBezTo>
                  <a:cubicBezTo>
                    <a:pt x="10260" y="38109"/>
                    <a:pt x="10475" y="38078"/>
                    <a:pt x="10660" y="38232"/>
                  </a:cubicBezTo>
                  <a:cubicBezTo>
                    <a:pt x="10568" y="38232"/>
                    <a:pt x="10475" y="38263"/>
                    <a:pt x="10414" y="38263"/>
                  </a:cubicBezTo>
                  <a:cubicBezTo>
                    <a:pt x="10044" y="38263"/>
                    <a:pt x="9736" y="38139"/>
                    <a:pt x="9428" y="37955"/>
                  </a:cubicBezTo>
                  <a:cubicBezTo>
                    <a:pt x="9212" y="37800"/>
                    <a:pt x="9181" y="37739"/>
                    <a:pt x="9120" y="37492"/>
                  </a:cubicBezTo>
                  <a:close/>
                  <a:moveTo>
                    <a:pt x="25355" y="38201"/>
                  </a:moveTo>
                  <a:lnTo>
                    <a:pt x="25386" y="38263"/>
                  </a:lnTo>
                  <a:lnTo>
                    <a:pt x="25386" y="38293"/>
                  </a:lnTo>
                  <a:lnTo>
                    <a:pt x="25355" y="38232"/>
                  </a:lnTo>
                  <a:lnTo>
                    <a:pt x="25355" y="38201"/>
                  </a:lnTo>
                  <a:close/>
                  <a:moveTo>
                    <a:pt x="9613" y="38263"/>
                  </a:moveTo>
                  <a:cubicBezTo>
                    <a:pt x="9767" y="38293"/>
                    <a:pt x="9921" y="38293"/>
                    <a:pt x="10013" y="38447"/>
                  </a:cubicBezTo>
                  <a:lnTo>
                    <a:pt x="9982" y="38509"/>
                  </a:lnTo>
                  <a:lnTo>
                    <a:pt x="9890" y="38509"/>
                  </a:lnTo>
                  <a:cubicBezTo>
                    <a:pt x="9767" y="38509"/>
                    <a:pt x="9674" y="38447"/>
                    <a:pt x="9582" y="38386"/>
                  </a:cubicBezTo>
                  <a:lnTo>
                    <a:pt x="9551" y="38324"/>
                  </a:lnTo>
                  <a:cubicBezTo>
                    <a:pt x="9551" y="38293"/>
                    <a:pt x="9582" y="38263"/>
                    <a:pt x="9613" y="38263"/>
                  </a:cubicBezTo>
                  <a:close/>
                  <a:moveTo>
                    <a:pt x="22059" y="38078"/>
                  </a:moveTo>
                  <a:cubicBezTo>
                    <a:pt x="22120" y="38078"/>
                    <a:pt x="22151" y="38109"/>
                    <a:pt x="22182" y="38139"/>
                  </a:cubicBezTo>
                  <a:cubicBezTo>
                    <a:pt x="22243" y="38324"/>
                    <a:pt x="22274" y="38509"/>
                    <a:pt x="22243" y="38725"/>
                  </a:cubicBezTo>
                  <a:cubicBezTo>
                    <a:pt x="22089" y="38663"/>
                    <a:pt x="21997" y="38571"/>
                    <a:pt x="21874" y="38509"/>
                  </a:cubicBezTo>
                  <a:cubicBezTo>
                    <a:pt x="21751" y="38447"/>
                    <a:pt x="21627" y="38386"/>
                    <a:pt x="21535" y="38263"/>
                  </a:cubicBezTo>
                  <a:cubicBezTo>
                    <a:pt x="21689" y="38139"/>
                    <a:pt x="21874" y="38109"/>
                    <a:pt x="22059" y="38078"/>
                  </a:cubicBezTo>
                  <a:close/>
                  <a:moveTo>
                    <a:pt x="8996" y="38047"/>
                  </a:moveTo>
                  <a:cubicBezTo>
                    <a:pt x="9243" y="38386"/>
                    <a:pt x="9582" y="38571"/>
                    <a:pt x="9982" y="38694"/>
                  </a:cubicBezTo>
                  <a:cubicBezTo>
                    <a:pt x="10105" y="38755"/>
                    <a:pt x="10229" y="38786"/>
                    <a:pt x="10352" y="38817"/>
                  </a:cubicBezTo>
                  <a:lnTo>
                    <a:pt x="10444" y="38879"/>
                  </a:lnTo>
                  <a:cubicBezTo>
                    <a:pt x="10444" y="38940"/>
                    <a:pt x="10414" y="38940"/>
                    <a:pt x="10383" y="38940"/>
                  </a:cubicBezTo>
                  <a:lnTo>
                    <a:pt x="10321" y="38940"/>
                  </a:lnTo>
                  <a:cubicBezTo>
                    <a:pt x="9921" y="38940"/>
                    <a:pt x="9582" y="38817"/>
                    <a:pt x="9274" y="38632"/>
                  </a:cubicBezTo>
                  <a:cubicBezTo>
                    <a:pt x="9120" y="38540"/>
                    <a:pt x="9027" y="38417"/>
                    <a:pt x="8966" y="38263"/>
                  </a:cubicBezTo>
                  <a:cubicBezTo>
                    <a:pt x="8935" y="38201"/>
                    <a:pt x="8904" y="38109"/>
                    <a:pt x="8996" y="38047"/>
                  </a:cubicBezTo>
                  <a:close/>
                  <a:moveTo>
                    <a:pt x="60413" y="36044"/>
                  </a:moveTo>
                  <a:lnTo>
                    <a:pt x="60413" y="36260"/>
                  </a:lnTo>
                  <a:lnTo>
                    <a:pt x="61399" y="36260"/>
                  </a:lnTo>
                  <a:cubicBezTo>
                    <a:pt x="61984" y="36322"/>
                    <a:pt x="62539" y="36445"/>
                    <a:pt x="63124" y="36599"/>
                  </a:cubicBezTo>
                  <a:cubicBezTo>
                    <a:pt x="64018" y="36876"/>
                    <a:pt x="64850" y="37277"/>
                    <a:pt x="65620" y="37770"/>
                  </a:cubicBezTo>
                  <a:cubicBezTo>
                    <a:pt x="66143" y="38139"/>
                    <a:pt x="66636" y="38509"/>
                    <a:pt x="67068" y="38940"/>
                  </a:cubicBezTo>
                  <a:cubicBezTo>
                    <a:pt x="67160" y="39033"/>
                    <a:pt x="67222" y="39094"/>
                    <a:pt x="67314" y="39156"/>
                  </a:cubicBezTo>
                  <a:lnTo>
                    <a:pt x="67345" y="39125"/>
                  </a:lnTo>
                  <a:lnTo>
                    <a:pt x="67376" y="39094"/>
                  </a:lnTo>
                  <a:lnTo>
                    <a:pt x="67345" y="39033"/>
                  </a:lnTo>
                  <a:cubicBezTo>
                    <a:pt x="66790" y="38447"/>
                    <a:pt x="66143" y="37955"/>
                    <a:pt x="65466" y="37523"/>
                  </a:cubicBezTo>
                  <a:cubicBezTo>
                    <a:pt x="64603" y="36969"/>
                    <a:pt x="63710" y="36537"/>
                    <a:pt x="62693" y="36291"/>
                  </a:cubicBezTo>
                  <a:cubicBezTo>
                    <a:pt x="62077" y="36137"/>
                    <a:pt x="61461" y="36075"/>
                    <a:pt x="60814" y="36044"/>
                  </a:cubicBezTo>
                  <a:close/>
                  <a:moveTo>
                    <a:pt x="8812" y="38694"/>
                  </a:moveTo>
                  <a:cubicBezTo>
                    <a:pt x="9027" y="38940"/>
                    <a:pt x="9243" y="39125"/>
                    <a:pt x="9489" y="39248"/>
                  </a:cubicBezTo>
                  <a:cubicBezTo>
                    <a:pt x="9489" y="39218"/>
                    <a:pt x="9551" y="39187"/>
                    <a:pt x="9520" y="39156"/>
                  </a:cubicBezTo>
                  <a:cubicBezTo>
                    <a:pt x="9489" y="39094"/>
                    <a:pt x="9397" y="39033"/>
                    <a:pt x="9489" y="38971"/>
                  </a:cubicBezTo>
                  <a:cubicBezTo>
                    <a:pt x="9489" y="38940"/>
                    <a:pt x="9520" y="38940"/>
                    <a:pt x="9520" y="38940"/>
                  </a:cubicBezTo>
                  <a:cubicBezTo>
                    <a:pt x="9551" y="38940"/>
                    <a:pt x="9613" y="38971"/>
                    <a:pt x="9643" y="39002"/>
                  </a:cubicBezTo>
                  <a:lnTo>
                    <a:pt x="9736" y="39033"/>
                  </a:lnTo>
                  <a:cubicBezTo>
                    <a:pt x="9767" y="39033"/>
                    <a:pt x="9859" y="39064"/>
                    <a:pt x="9828" y="39156"/>
                  </a:cubicBezTo>
                  <a:cubicBezTo>
                    <a:pt x="9828" y="39187"/>
                    <a:pt x="9797" y="39187"/>
                    <a:pt x="9736" y="39187"/>
                  </a:cubicBezTo>
                  <a:lnTo>
                    <a:pt x="9705" y="39187"/>
                  </a:lnTo>
                  <a:cubicBezTo>
                    <a:pt x="9643" y="39187"/>
                    <a:pt x="9613" y="39187"/>
                    <a:pt x="9551" y="39218"/>
                  </a:cubicBezTo>
                  <a:lnTo>
                    <a:pt x="9520" y="39279"/>
                  </a:lnTo>
                  <a:cubicBezTo>
                    <a:pt x="9767" y="39402"/>
                    <a:pt x="10044" y="39464"/>
                    <a:pt x="10321" y="39526"/>
                  </a:cubicBezTo>
                  <a:lnTo>
                    <a:pt x="10290" y="39556"/>
                  </a:lnTo>
                  <a:lnTo>
                    <a:pt x="10229" y="39587"/>
                  </a:lnTo>
                  <a:lnTo>
                    <a:pt x="10105" y="39587"/>
                  </a:lnTo>
                  <a:cubicBezTo>
                    <a:pt x="9643" y="39587"/>
                    <a:pt x="9274" y="39433"/>
                    <a:pt x="8935" y="39125"/>
                  </a:cubicBezTo>
                  <a:cubicBezTo>
                    <a:pt x="8812" y="39033"/>
                    <a:pt x="8750" y="38879"/>
                    <a:pt x="8812" y="38694"/>
                  </a:cubicBezTo>
                  <a:close/>
                  <a:moveTo>
                    <a:pt x="12293" y="36137"/>
                  </a:moveTo>
                  <a:cubicBezTo>
                    <a:pt x="12354" y="36137"/>
                    <a:pt x="12385" y="36168"/>
                    <a:pt x="12385" y="36229"/>
                  </a:cubicBezTo>
                  <a:lnTo>
                    <a:pt x="12416" y="36353"/>
                  </a:lnTo>
                  <a:cubicBezTo>
                    <a:pt x="12416" y="36507"/>
                    <a:pt x="12416" y="36537"/>
                    <a:pt x="12601" y="36537"/>
                  </a:cubicBezTo>
                  <a:cubicBezTo>
                    <a:pt x="12693" y="36568"/>
                    <a:pt x="12755" y="36630"/>
                    <a:pt x="12693" y="36753"/>
                  </a:cubicBezTo>
                  <a:cubicBezTo>
                    <a:pt x="12601" y="36938"/>
                    <a:pt x="12508" y="37092"/>
                    <a:pt x="12354" y="37246"/>
                  </a:cubicBezTo>
                  <a:cubicBezTo>
                    <a:pt x="12231" y="37369"/>
                    <a:pt x="12046" y="37492"/>
                    <a:pt x="11892" y="37616"/>
                  </a:cubicBezTo>
                  <a:cubicBezTo>
                    <a:pt x="11707" y="37616"/>
                    <a:pt x="11615" y="37739"/>
                    <a:pt x="11523" y="37862"/>
                  </a:cubicBezTo>
                  <a:cubicBezTo>
                    <a:pt x="11307" y="38078"/>
                    <a:pt x="11184" y="38355"/>
                    <a:pt x="11091" y="38663"/>
                  </a:cubicBezTo>
                  <a:cubicBezTo>
                    <a:pt x="11030" y="38817"/>
                    <a:pt x="11030" y="38971"/>
                    <a:pt x="11122" y="39125"/>
                  </a:cubicBezTo>
                  <a:cubicBezTo>
                    <a:pt x="11215" y="39248"/>
                    <a:pt x="11184" y="39341"/>
                    <a:pt x="11153" y="39464"/>
                  </a:cubicBezTo>
                  <a:cubicBezTo>
                    <a:pt x="11153" y="39526"/>
                    <a:pt x="11122" y="39556"/>
                    <a:pt x="11060" y="39587"/>
                  </a:cubicBezTo>
                  <a:cubicBezTo>
                    <a:pt x="10937" y="39618"/>
                    <a:pt x="10814" y="39680"/>
                    <a:pt x="10660" y="39711"/>
                  </a:cubicBezTo>
                  <a:lnTo>
                    <a:pt x="10568" y="39649"/>
                  </a:lnTo>
                  <a:cubicBezTo>
                    <a:pt x="10568" y="39618"/>
                    <a:pt x="10568" y="39556"/>
                    <a:pt x="10537" y="39495"/>
                  </a:cubicBezTo>
                  <a:cubicBezTo>
                    <a:pt x="10568" y="39402"/>
                    <a:pt x="10568" y="39310"/>
                    <a:pt x="10598" y="39187"/>
                  </a:cubicBezTo>
                  <a:cubicBezTo>
                    <a:pt x="10691" y="38755"/>
                    <a:pt x="10845" y="38355"/>
                    <a:pt x="11060" y="37955"/>
                  </a:cubicBezTo>
                  <a:cubicBezTo>
                    <a:pt x="11369" y="37400"/>
                    <a:pt x="11707" y="36876"/>
                    <a:pt x="12077" y="36353"/>
                  </a:cubicBezTo>
                  <a:cubicBezTo>
                    <a:pt x="12139" y="36291"/>
                    <a:pt x="12200" y="36229"/>
                    <a:pt x="12262" y="36168"/>
                  </a:cubicBezTo>
                  <a:cubicBezTo>
                    <a:pt x="12262" y="36137"/>
                    <a:pt x="12293" y="36137"/>
                    <a:pt x="12293" y="36137"/>
                  </a:cubicBezTo>
                  <a:close/>
                  <a:moveTo>
                    <a:pt x="8750" y="39402"/>
                  </a:moveTo>
                  <a:cubicBezTo>
                    <a:pt x="8842" y="39495"/>
                    <a:pt x="8904" y="39587"/>
                    <a:pt x="8966" y="39649"/>
                  </a:cubicBezTo>
                  <a:lnTo>
                    <a:pt x="8935" y="39741"/>
                  </a:lnTo>
                  <a:lnTo>
                    <a:pt x="8873" y="39741"/>
                  </a:lnTo>
                  <a:cubicBezTo>
                    <a:pt x="8812" y="39649"/>
                    <a:pt x="8750" y="39556"/>
                    <a:pt x="8658" y="39495"/>
                  </a:cubicBezTo>
                  <a:lnTo>
                    <a:pt x="8658" y="39402"/>
                  </a:lnTo>
                  <a:close/>
                  <a:moveTo>
                    <a:pt x="9366" y="39618"/>
                  </a:moveTo>
                  <a:lnTo>
                    <a:pt x="9459" y="39649"/>
                  </a:lnTo>
                  <a:lnTo>
                    <a:pt x="9489" y="39741"/>
                  </a:lnTo>
                  <a:lnTo>
                    <a:pt x="9428" y="39772"/>
                  </a:lnTo>
                  <a:lnTo>
                    <a:pt x="9335" y="39711"/>
                  </a:lnTo>
                  <a:lnTo>
                    <a:pt x="9304" y="39649"/>
                  </a:lnTo>
                  <a:lnTo>
                    <a:pt x="9366" y="39618"/>
                  </a:lnTo>
                  <a:close/>
                  <a:moveTo>
                    <a:pt x="4098" y="39556"/>
                  </a:moveTo>
                  <a:cubicBezTo>
                    <a:pt x="4221" y="39556"/>
                    <a:pt x="4283" y="39649"/>
                    <a:pt x="4406" y="39649"/>
                  </a:cubicBezTo>
                  <a:cubicBezTo>
                    <a:pt x="4683" y="39649"/>
                    <a:pt x="4992" y="39680"/>
                    <a:pt x="5269" y="39711"/>
                  </a:cubicBezTo>
                  <a:cubicBezTo>
                    <a:pt x="6316" y="39772"/>
                    <a:pt x="7364" y="39803"/>
                    <a:pt x="8411" y="39865"/>
                  </a:cubicBezTo>
                  <a:cubicBezTo>
                    <a:pt x="8842" y="39895"/>
                    <a:pt x="8781" y="39895"/>
                    <a:pt x="8812" y="40265"/>
                  </a:cubicBezTo>
                  <a:cubicBezTo>
                    <a:pt x="8812" y="40357"/>
                    <a:pt x="8781" y="40419"/>
                    <a:pt x="8688" y="40419"/>
                  </a:cubicBezTo>
                  <a:cubicBezTo>
                    <a:pt x="8688" y="40419"/>
                    <a:pt x="8688" y="40419"/>
                    <a:pt x="8658" y="40388"/>
                  </a:cubicBezTo>
                  <a:cubicBezTo>
                    <a:pt x="8257" y="40357"/>
                    <a:pt x="7857" y="40357"/>
                    <a:pt x="7456" y="40296"/>
                  </a:cubicBezTo>
                  <a:cubicBezTo>
                    <a:pt x="7179" y="40265"/>
                    <a:pt x="6932" y="40265"/>
                    <a:pt x="6624" y="40265"/>
                  </a:cubicBezTo>
                  <a:lnTo>
                    <a:pt x="6131" y="40265"/>
                  </a:lnTo>
                  <a:cubicBezTo>
                    <a:pt x="5700" y="40265"/>
                    <a:pt x="5176" y="40173"/>
                    <a:pt x="4683" y="40142"/>
                  </a:cubicBezTo>
                  <a:cubicBezTo>
                    <a:pt x="4560" y="40142"/>
                    <a:pt x="4406" y="40111"/>
                    <a:pt x="4283" y="40049"/>
                  </a:cubicBezTo>
                  <a:cubicBezTo>
                    <a:pt x="4098" y="39988"/>
                    <a:pt x="4006" y="39865"/>
                    <a:pt x="3975" y="39711"/>
                  </a:cubicBezTo>
                  <a:cubicBezTo>
                    <a:pt x="3944" y="39587"/>
                    <a:pt x="3975" y="39556"/>
                    <a:pt x="4067" y="39556"/>
                  </a:cubicBezTo>
                  <a:close/>
                  <a:moveTo>
                    <a:pt x="3759" y="40111"/>
                  </a:moveTo>
                  <a:lnTo>
                    <a:pt x="3759" y="40111"/>
                  </a:lnTo>
                  <a:cubicBezTo>
                    <a:pt x="3636" y="40265"/>
                    <a:pt x="3482" y="40388"/>
                    <a:pt x="3328" y="40481"/>
                  </a:cubicBezTo>
                  <a:lnTo>
                    <a:pt x="3266" y="40450"/>
                  </a:lnTo>
                  <a:lnTo>
                    <a:pt x="3297" y="40388"/>
                  </a:lnTo>
                  <a:cubicBezTo>
                    <a:pt x="3451" y="40296"/>
                    <a:pt x="3574" y="40142"/>
                    <a:pt x="3759" y="40111"/>
                  </a:cubicBezTo>
                  <a:close/>
                  <a:moveTo>
                    <a:pt x="12324" y="40696"/>
                  </a:moveTo>
                  <a:cubicBezTo>
                    <a:pt x="12416" y="40696"/>
                    <a:pt x="12508" y="40727"/>
                    <a:pt x="12632" y="40758"/>
                  </a:cubicBezTo>
                  <a:cubicBezTo>
                    <a:pt x="12539" y="40789"/>
                    <a:pt x="12447" y="40789"/>
                    <a:pt x="12354" y="40789"/>
                  </a:cubicBezTo>
                  <a:cubicBezTo>
                    <a:pt x="12262" y="40789"/>
                    <a:pt x="12139" y="40789"/>
                    <a:pt x="12046" y="40758"/>
                  </a:cubicBezTo>
                  <a:cubicBezTo>
                    <a:pt x="12139" y="40727"/>
                    <a:pt x="12231" y="40696"/>
                    <a:pt x="12324" y="40696"/>
                  </a:cubicBezTo>
                  <a:close/>
                  <a:moveTo>
                    <a:pt x="3020" y="40481"/>
                  </a:moveTo>
                  <a:cubicBezTo>
                    <a:pt x="3081" y="40481"/>
                    <a:pt x="3174" y="40573"/>
                    <a:pt x="3174" y="40666"/>
                  </a:cubicBezTo>
                  <a:cubicBezTo>
                    <a:pt x="3174" y="40727"/>
                    <a:pt x="3051" y="40820"/>
                    <a:pt x="2958" y="40820"/>
                  </a:cubicBezTo>
                  <a:cubicBezTo>
                    <a:pt x="2866" y="40820"/>
                    <a:pt x="2804" y="40758"/>
                    <a:pt x="2804" y="40696"/>
                  </a:cubicBezTo>
                  <a:cubicBezTo>
                    <a:pt x="2804" y="40573"/>
                    <a:pt x="2897" y="40481"/>
                    <a:pt x="2989" y="40481"/>
                  </a:cubicBezTo>
                  <a:close/>
                  <a:moveTo>
                    <a:pt x="13340" y="40696"/>
                  </a:moveTo>
                  <a:cubicBezTo>
                    <a:pt x="13433" y="40696"/>
                    <a:pt x="13494" y="40727"/>
                    <a:pt x="13587" y="40727"/>
                  </a:cubicBezTo>
                  <a:cubicBezTo>
                    <a:pt x="13587" y="40727"/>
                    <a:pt x="13587" y="40758"/>
                    <a:pt x="13587" y="40758"/>
                  </a:cubicBezTo>
                  <a:lnTo>
                    <a:pt x="13556" y="40820"/>
                  </a:lnTo>
                  <a:cubicBezTo>
                    <a:pt x="13494" y="40820"/>
                    <a:pt x="13428" y="40824"/>
                    <a:pt x="13356" y="40824"/>
                  </a:cubicBezTo>
                  <a:cubicBezTo>
                    <a:pt x="13249" y="40824"/>
                    <a:pt x="13131" y="40813"/>
                    <a:pt x="13001" y="40758"/>
                  </a:cubicBezTo>
                  <a:cubicBezTo>
                    <a:pt x="13125" y="40727"/>
                    <a:pt x="13248" y="40696"/>
                    <a:pt x="13340" y="40696"/>
                  </a:cubicBezTo>
                  <a:close/>
                  <a:moveTo>
                    <a:pt x="28867" y="40727"/>
                  </a:moveTo>
                  <a:lnTo>
                    <a:pt x="28867" y="40789"/>
                  </a:lnTo>
                  <a:lnTo>
                    <a:pt x="28836" y="40850"/>
                  </a:lnTo>
                  <a:lnTo>
                    <a:pt x="28805" y="40789"/>
                  </a:lnTo>
                  <a:lnTo>
                    <a:pt x="28867" y="40727"/>
                  </a:lnTo>
                  <a:close/>
                  <a:moveTo>
                    <a:pt x="28436" y="36999"/>
                  </a:moveTo>
                  <a:cubicBezTo>
                    <a:pt x="28682" y="37308"/>
                    <a:pt x="28929" y="37585"/>
                    <a:pt x="29206" y="37831"/>
                  </a:cubicBezTo>
                  <a:cubicBezTo>
                    <a:pt x="29237" y="37893"/>
                    <a:pt x="29237" y="37955"/>
                    <a:pt x="29237" y="38016"/>
                  </a:cubicBezTo>
                  <a:cubicBezTo>
                    <a:pt x="29144" y="38232"/>
                    <a:pt x="29083" y="38478"/>
                    <a:pt x="29021" y="38725"/>
                  </a:cubicBezTo>
                  <a:cubicBezTo>
                    <a:pt x="28805" y="39464"/>
                    <a:pt x="28590" y="40234"/>
                    <a:pt x="28374" y="41004"/>
                  </a:cubicBezTo>
                  <a:cubicBezTo>
                    <a:pt x="28282" y="40974"/>
                    <a:pt x="28189" y="40943"/>
                    <a:pt x="28128" y="40881"/>
                  </a:cubicBezTo>
                  <a:cubicBezTo>
                    <a:pt x="27850" y="40573"/>
                    <a:pt x="27604" y="40234"/>
                    <a:pt x="27388" y="39895"/>
                  </a:cubicBezTo>
                  <a:cubicBezTo>
                    <a:pt x="27357" y="39834"/>
                    <a:pt x="27357" y="39803"/>
                    <a:pt x="27419" y="39772"/>
                  </a:cubicBezTo>
                  <a:cubicBezTo>
                    <a:pt x="27450" y="39741"/>
                    <a:pt x="27481" y="39741"/>
                    <a:pt x="27511" y="39741"/>
                  </a:cubicBezTo>
                  <a:cubicBezTo>
                    <a:pt x="27511" y="39741"/>
                    <a:pt x="27542" y="39741"/>
                    <a:pt x="27542" y="39772"/>
                  </a:cubicBezTo>
                  <a:cubicBezTo>
                    <a:pt x="27665" y="39865"/>
                    <a:pt x="27758" y="39957"/>
                    <a:pt x="27881" y="40049"/>
                  </a:cubicBezTo>
                  <a:cubicBezTo>
                    <a:pt x="27943" y="40111"/>
                    <a:pt x="28035" y="40234"/>
                    <a:pt x="28189" y="40234"/>
                  </a:cubicBezTo>
                  <a:cubicBezTo>
                    <a:pt x="28312" y="39895"/>
                    <a:pt x="28497" y="39556"/>
                    <a:pt x="28559" y="39156"/>
                  </a:cubicBezTo>
                  <a:cubicBezTo>
                    <a:pt x="28651" y="38848"/>
                    <a:pt x="28682" y="38540"/>
                    <a:pt x="28713" y="38232"/>
                  </a:cubicBezTo>
                  <a:cubicBezTo>
                    <a:pt x="28744" y="38078"/>
                    <a:pt x="28744" y="37985"/>
                    <a:pt x="28651" y="37862"/>
                  </a:cubicBezTo>
                  <a:cubicBezTo>
                    <a:pt x="28559" y="37708"/>
                    <a:pt x="28466" y="37554"/>
                    <a:pt x="28374" y="37400"/>
                  </a:cubicBezTo>
                  <a:cubicBezTo>
                    <a:pt x="28312" y="37277"/>
                    <a:pt x="28312" y="37154"/>
                    <a:pt x="28436" y="36999"/>
                  </a:cubicBezTo>
                  <a:close/>
                  <a:moveTo>
                    <a:pt x="9243" y="40111"/>
                  </a:moveTo>
                  <a:cubicBezTo>
                    <a:pt x="9428" y="40142"/>
                    <a:pt x="9613" y="40142"/>
                    <a:pt x="9828" y="40173"/>
                  </a:cubicBezTo>
                  <a:cubicBezTo>
                    <a:pt x="9767" y="40234"/>
                    <a:pt x="9767" y="40234"/>
                    <a:pt x="9767" y="40234"/>
                  </a:cubicBezTo>
                  <a:cubicBezTo>
                    <a:pt x="9736" y="40265"/>
                    <a:pt x="9705" y="40265"/>
                    <a:pt x="9674" y="40265"/>
                  </a:cubicBezTo>
                  <a:lnTo>
                    <a:pt x="9520" y="40265"/>
                  </a:lnTo>
                  <a:cubicBezTo>
                    <a:pt x="9489" y="40265"/>
                    <a:pt x="9428" y="40265"/>
                    <a:pt x="9397" y="40296"/>
                  </a:cubicBezTo>
                  <a:cubicBezTo>
                    <a:pt x="9304" y="40388"/>
                    <a:pt x="9335" y="40542"/>
                    <a:pt x="9274" y="40666"/>
                  </a:cubicBezTo>
                  <a:cubicBezTo>
                    <a:pt x="9243" y="40758"/>
                    <a:pt x="9243" y="40850"/>
                    <a:pt x="9212" y="40974"/>
                  </a:cubicBezTo>
                  <a:cubicBezTo>
                    <a:pt x="9212" y="41035"/>
                    <a:pt x="9181" y="41128"/>
                    <a:pt x="9150" y="41220"/>
                  </a:cubicBezTo>
                  <a:lnTo>
                    <a:pt x="9089" y="41220"/>
                  </a:lnTo>
                  <a:lnTo>
                    <a:pt x="9027" y="41189"/>
                  </a:lnTo>
                  <a:cubicBezTo>
                    <a:pt x="8996" y="41097"/>
                    <a:pt x="9058" y="41035"/>
                    <a:pt x="9089" y="40974"/>
                  </a:cubicBezTo>
                  <a:cubicBezTo>
                    <a:pt x="9212" y="40727"/>
                    <a:pt x="9274" y="40481"/>
                    <a:pt x="9212" y="40234"/>
                  </a:cubicBezTo>
                  <a:cubicBezTo>
                    <a:pt x="9212" y="40203"/>
                    <a:pt x="9243" y="40142"/>
                    <a:pt x="9243" y="40111"/>
                  </a:cubicBezTo>
                  <a:close/>
                  <a:moveTo>
                    <a:pt x="13309" y="35521"/>
                  </a:moveTo>
                  <a:lnTo>
                    <a:pt x="13402" y="35552"/>
                  </a:lnTo>
                  <a:cubicBezTo>
                    <a:pt x="13463" y="35582"/>
                    <a:pt x="13463" y="35613"/>
                    <a:pt x="13494" y="35675"/>
                  </a:cubicBezTo>
                  <a:cubicBezTo>
                    <a:pt x="13617" y="35952"/>
                    <a:pt x="13556" y="36260"/>
                    <a:pt x="13402" y="36507"/>
                  </a:cubicBezTo>
                  <a:cubicBezTo>
                    <a:pt x="13155" y="36969"/>
                    <a:pt x="12909" y="37400"/>
                    <a:pt x="12632" y="37831"/>
                  </a:cubicBezTo>
                  <a:cubicBezTo>
                    <a:pt x="12416" y="38139"/>
                    <a:pt x="12231" y="38417"/>
                    <a:pt x="12046" y="38725"/>
                  </a:cubicBezTo>
                  <a:cubicBezTo>
                    <a:pt x="11769" y="39187"/>
                    <a:pt x="11553" y="39680"/>
                    <a:pt x="11430" y="40203"/>
                  </a:cubicBezTo>
                  <a:cubicBezTo>
                    <a:pt x="11399" y="40419"/>
                    <a:pt x="11369" y="40635"/>
                    <a:pt x="11338" y="40850"/>
                  </a:cubicBezTo>
                  <a:cubicBezTo>
                    <a:pt x="11307" y="41004"/>
                    <a:pt x="11245" y="41128"/>
                    <a:pt x="11153" y="41251"/>
                  </a:cubicBezTo>
                  <a:lnTo>
                    <a:pt x="11060" y="41251"/>
                  </a:lnTo>
                  <a:lnTo>
                    <a:pt x="10999" y="41220"/>
                  </a:lnTo>
                  <a:cubicBezTo>
                    <a:pt x="10937" y="40974"/>
                    <a:pt x="10968" y="40727"/>
                    <a:pt x="11030" y="40481"/>
                  </a:cubicBezTo>
                  <a:cubicBezTo>
                    <a:pt x="11215" y="39587"/>
                    <a:pt x="11553" y="38725"/>
                    <a:pt x="12108" y="37985"/>
                  </a:cubicBezTo>
                  <a:cubicBezTo>
                    <a:pt x="12539" y="37400"/>
                    <a:pt x="12940" y="36815"/>
                    <a:pt x="13248" y="36137"/>
                  </a:cubicBezTo>
                  <a:cubicBezTo>
                    <a:pt x="13309" y="36014"/>
                    <a:pt x="13340" y="35860"/>
                    <a:pt x="13309" y="35706"/>
                  </a:cubicBezTo>
                  <a:lnTo>
                    <a:pt x="13279" y="35613"/>
                  </a:lnTo>
                  <a:lnTo>
                    <a:pt x="13309" y="35521"/>
                  </a:lnTo>
                  <a:close/>
                  <a:moveTo>
                    <a:pt x="8627" y="41066"/>
                  </a:moveTo>
                  <a:cubicBezTo>
                    <a:pt x="8688" y="41066"/>
                    <a:pt x="8750" y="41097"/>
                    <a:pt x="8781" y="41158"/>
                  </a:cubicBezTo>
                  <a:cubicBezTo>
                    <a:pt x="8842" y="41282"/>
                    <a:pt x="8935" y="41405"/>
                    <a:pt x="9089" y="41467"/>
                  </a:cubicBezTo>
                  <a:cubicBezTo>
                    <a:pt x="8873" y="41467"/>
                    <a:pt x="8688" y="41343"/>
                    <a:pt x="8534" y="41189"/>
                  </a:cubicBezTo>
                  <a:lnTo>
                    <a:pt x="8504" y="41097"/>
                  </a:lnTo>
                  <a:lnTo>
                    <a:pt x="8596" y="41066"/>
                  </a:lnTo>
                  <a:close/>
                  <a:moveTo>
                    <a:pt x="9366" y="41467"/>
                  </a:moveTo>
                  <a:cubicBezTo>
                    <a:pt x="9520" y="41467"/>
                    <a:pt x="9674" y="41467"/>
                    <a:pt x="9828" y="41497"/>
                  </a:cubicBezTo>
                  <a:cubicBezTo>
                    <a:pt x="9859" y="41497"/>
                    <a:pt x="9921" y="41497"/>
                    <a:pt x="9921" y="41559"/>
                  </a:cubicBezTo>
                  <a:lnTo>
                    <a:pt x="9828" y="41621"/>
                  </a:lnTo>
                  <a:cubicBezTo>
                    <a:pt x="9767" y="41651"/>
                    <a:pt x="9705" y="41651"/>
                    <a:pt x="9613" y="41651"/>
                  </a:cubicBezTo>
                  <a:cubicBezTo>
                    <a:pt x="9520" y="41651"/>
                    <a:pt x="9428" y="41621"/>
                    <a:pt x="9335" y="41590"/>
                  </a:cubicBezTo>
                  <a:cubicBezTo>
                    <a:pt x="9274" y="41559"/>
                    <a:pt x="9150" y="41590"/>
                    <a:pt x="9089" y="41497"/>
                  </a:cubicBezTo>
                  <a:cubicBezTo>
                    <a:pt x="9181" y="41467"/>
                    <a:pt x="9274" y="41467"/>
                    <a:pt x="9366" y="41467"/>
                  </a:cubicBezTo>
                  <a:close/>
                  <a:moveTo>
                    <a:pt x="20487" y="41251"/>
                  </a:moveTo>
                  <a:cubicBezTo>
                    <a:pt x="20518" y="41251"/>
                    <a:pt x="20549" y="41251"/>
                    <a:pt x="20549" y="41282"/>
                  </a:cubicBezTo>
                  <a:cubicBezTo>
                    <a:pt x="20611" y="41343"/>
                    <a:pt x="20611" y="41528"/>
                    <a:pt x="20549" y="41528"/>
                  </a:cubicBezTo>
                  <a:cubicBezTo>
                    <a:pt x="20426" y="41559"/>
                    <a:pt x="20395" y="41682"/>
                    <a:pt x="20333" y="41682"/>
                  </a:cubicBezTo>
                  <a:cubicBezTo>
                    <a:pt x="20179" y="41682"/>
                    <a:pt x="20272" y="41528"/>
                    <a:pt x="20241" y="41436"/>
                  </a:cubicBezTo>
                  <a:lnTo>
                    <a:pt x="20241" y="41312"/>
                  </a:lnTo>
                  <a:cubicBezTo>
                    <a:pt x="20303" y="41312"/>
                    <a:pt x="20333" y="41312"/>
                    <a:pt x="20395" y="41282"/>
                  </a:cubicBezTo>
                  <a:cubicBezTo>
                    <a:pt x="20426" y="41282"/>
                    <a:pt x="20457" y="41251"/>
                    <a:pt x="20487" y="41251"/>
                  </a:cubicBezTo>
                  <a:close/>
                  <a:moveTo>
                    <a:pt x="26402" y="40974"/>
                  </a:moveTo>
                  <a:lnTo>
                    <a:pt x="26464" y="41035"/>
                  </a:lnTo>
                  <a:cubicBezTo>
                    <a:pt x="26433" y="41251"/>
                    <a:pt x="26372" y="41436"/>
                    <a:pt x="26341" y="41590"/>
                  </a:cubicBezTo>
                  <a:cubicBezTo>
                    <a:pt x="26310" y="41651"/>
                    <a:pt x="26248" y="41682"/>
                    <a:pt x="26218" y="41682"/>
                  </a:cubicBezTo>
                  <a:cubicBezTo>
                    <a:pt x="26187" y="41682"/>
                    <a:pt x="26156" y="41682"/>
                    <a:pt x="26156" y="41651"/>
                  </a:cubicBezTo>
                  <a:cubicBezTo>
                    <a:pt x="26094" y="41621"/>
                    <a:pt x="26033" y="41590"/>
                    <a:pt x="25971" y="41559"/>
                  </a:cubicBezTo>
                  <a:lnTo>
                    <a:pt x="25940" y="41467"/>
                  </a:lnTo>
                  <a:cubicBezTo>
                    <a:pt x="25940" y="41189"/>
                    <a:pt x="26125" y="41035"/>
                    <a:pt x="26402" y="40974"/>
                  </a:cubicBezTo>
                  <a:close/>
                  <a:moveTo>
                    <a:pt x="8319" y="41405"/>
                  </a:moveTo>
                  <a:cubicBezTo>
                    <a:pt x="8442" y="41590"/>
                    <a:pt x="8565" y="41713"/>
                    <a:pt x="8750" y="41836"/>
                  </a:cubicBezTo>
                  <a:lnTo>
                    <a:pt x="8842" y="41805"/>
                  </a:lnTo>
                  <a:cubicBezTo>
                    <a:pt x="8873" y="41682"/>
                    <a:pt x="8904" y="41651"/>
                    <a:pt x="8935" y="41651"/>
                  </a:cubicBezTo>
                  <a:lnTo>
                    <a:pt x="9027" y="41651"/>
                  </a:lnTo>
                  <a:cubicBezTo>
                    <a:pt x="9089" y="41682"/>
                    <a:pt x="9150" y="41713"/>
                    <a:pt x="9181" y="41744"/>
                  </a:cubicBezTo>
                  <a:lnTo>
                    <a:pt x="9212" y="41805"/>
                  </a:lnTo>
                  <a:lnTo>
                    <a:pt x="9120" y="41867"/>
                  </a:lnTo>
                  <a:cubicBezTo>
                    <a:pt x="9058" y="41867"/>
                    <a:pt x="9027" y="41867"/>
                    <a:pt x="8996" y="41836"/>
                  </a:cubicBezTo>
                  <a:cubicBezTo>
                    <a:pt x="8966" y="41805"/>
                    <a:pt x="8935" y="41805"/>
                    <a:pt x="8873" y="41805"/>
                  </a:cubicBezTo>
                  <a:lnTo>
                    <a:pt x="8842" y="41805"/>
                  </a:lnTo>
                  <a:lnTo>
                    <a:pt x="8842" y="41898"/>
                  </a:lnTo>
                  <a:cubicBezTo>
                    <a:pt x="9027" y="41990"/>
                    <a:pt x="9212" y="42083"/>
                    <a:pt x="9397" y="42113"/>
                  </a:cubicBezTo>
                  <a:cubicBezTo>
                    <a:pt x="9459" y="42113"/>
                    <a:pt x="9520" y="42144"/>
                    <a:pt x="9582" y="42144"/>
                  </a:cubicBezTo>
                  <a:cubicBezTo>
                    <a:pt x="9643" y="42175"/>
                    <a:pt x="9736" y="42144"/>
                    <a:pt x="9767" y="42237"/>
                  </a:cubicBezTo>
                  <a:cubicBezTo>
                    <a:pt x="9674" y="42267"/>
                    <a:pt x="9582" y="42267"/>
                    <a:pt x="9520" y="42267"/>
                  </a:cubicBezTo>
                  <a:lnTo>
                    <a:pt x="9274" y="42267"/>
                  </a:lnTo>
                  <a:cubicBezTo>
                    <a:pt x="8996" y="42206"/>
                    <a:pt x="8719" y="42113"/>
                    <a:pt x="8473" y="41898"/>
                  </a:cubicBezTo>
                  <a:cubicBezTo>
                    <a:pt x="8349" y="41805"/>
                    <a:pt x="8226" y="41651"/>
                    <a:pt x="8226" y="41467"/>
                  </a:cubicBezTo>
                  <a:lnTo>
                    <a:pt x="8257" y="41405"/>
                  </a:lnTo>
                  <a:close/>
                  <a:moveTo>
                    <a:pt x="28128" y="41343"/>
                  </a:moveTo>
                  <a:cubicBezTo>
                    <a:pt x="28189" y="41343"/>
                    <a:pt x="28251" y="41405"/>
                    <a:pt x="28251" y="41497"/>
                  </a:cubicBezTo>
                  <a:lnTo>
                    <a:pt x="28220" y="41590"/>
                  </a:lnTo>
                  <a:cubicBezTo>
                    <a:pt x="28189" y="41775"/>
                    <a:pt x="28128" y="41959"/>
                    <a:pt x="28097" y="42113"/>
                  </a:cubicBezTo>
                  <a:cubicBezTo>
                    <a:pt x="28066" y="42206"/>
                    <a:pt x="28066" y="42267"/>
                    <a:pt x="27974" y="42267"/>
                  </a:cubicBezTo>
                  <a:cubicBezTo>
                    <a:pt x="27943" y="42267"/>
                    <a:pt x="27881" y="42237"/>
                    <a:pt x="27789" y="42237"/>
                  </a:cubicBezTo>
                  <a:cubicBezTo>
                    <a:pt x="27881" y="41959"/>
                    <a:pt x="27943" y="41682"/>
                    <a:pt x="28004" y="41436"/>
                  </a:cubicBezTo>
                  <a:cubicBezTo>
                    <a:pt x="28035" y="41374"/>
                    <a:pt x="28035" y="41343"/>
                    <a:pt x="28097" y="41343"/>
                  </a:cubicBezTo>
                  <a:close/>
                  <a:moveTo>
                    <a:pt x="23845" y="41805"/>
                  </a:moveTo>
                  <a:lnTo>
                    <a:pt x="23907" y="41836"/>
                  </a:lnTo>
                  <a:cubicBezTo>
                    <a:pt x="23599" y="42052"/>
                    <a:pt x="23722" y="42360"/>
                    <a:pt x="23691" y="42514"/>
                  </a:cubicBezTo>
                  <a:cubicBezTo>
                    <a:pt x="23661" y="42391"/>
                    <a:pt x="23691" y="42144"/>
                    <a:pt x="23599" y="41898"/>
                  </a:cubicBezTo>
                  <a:cubicBezTo>
                    <a:pt x="23599" y="41836"/>
                    <a:pt x="23630" y="41805"/>
                    <a:pt x="23691" y="41805"/>
                  </a:cubicBezTo>
                  <a:close/>
                  <a:moveTo>
                    <a:pt x="8103" y="42021"/>
                  </a:moveTo>
                  <a:cubicBezTo>
                    <a:pt x="8165" y="42052"/>
                    <a:pt x="8195" y="42083"/>
                    <a:pt x="8226" y="42144"/>
                  </a:cubicBezTo>
                  <a:cubicBezTo>
                    <a:pt x="8319" y="42329"/>
                    <a:pt x="8504" y="42422"/>
                    <a:pt x="8688" y="42514"/>
                  </a:cubicBezTo>
                  <a:lnTo>
                    <a:pt x="8781" y="42514"/>
                  </a:lnTo>
                  <a:lnTo>
                    <a:pt x="8781" y="42422"/>
                  </a:lnTo>
                  <a:cubicBezTo>
                    <a:pt x="8750" y="42329"/>
                    <a:pt x="8781" y="42298"/>
                    <a:pt x="8812" y="42298"/>
                  </a:cubicBezTo>
                  <a:lnTo>
                    <a:pt x="8873" y="42298"/>
                  </a:lnTo>
                  <a:lnTo>
                    <a:pt x="8935" y="42329"/>
                  </a:lnTo>
                  <a:cubicBezTo>
                    <a:pt x="8996" y="42329"/>
                    <a:pt x="9058" y="42360"/>
                    <a:pt x="9058" y="42452"/>
                  </a:cubicBezTo>
                  <a:cubicBezTo>
                    <a:pt x="9058" y="42483"/>
                    <a:pt x="9027" y="42514"/>
                    <a:pt x="8996" y="42514"/>
                  </a:cubicBezTo>
                  <a:lnTo>
                    <a:pt x="8904" y="42514"/>
                  </a:lnTo>
                  <a:cubicBezTo>
                    <a:pt x="8873" y="42483"/>
                    <a:pt x="8873" y="42483"/>
                    <a:pt x="8842" y="42483"/>
                  </a:cubicBezTo>
                  <a:cubicBezTo>
                    <a:pt x="8812" y="42483"/>
                    <a:pt x="8781" y="42483"/>
                    <a:pt x="8781" y="42514"/>
                  </a:cubicBezTo>
                  <a:lnTo>
                    <a:pt x="8812" y="42606"/>
                  </a:lnTo>
                  <a:cubicBezTo>
                    <a:pt x="8996" y="42668"/>
                    <a:pt x="9181" y="42730"/>
                    <a:pt x="9366" y="42791"/>
                  </a:cubicBezTo>
                  <a:cubicBezTo>
                    <a:pt x="9382" y="42799"/>
                    <a:pt x="9401" y="42801"/>
                    <a:pt x="9421" y="42801"/>
                  </a:cubicBezTo>
                  <a:cubicBezTo>
                    <a:pt x="9442" y="42801"/>
                    <a:pt x="9464" y="42799"/>
                    <a:pt x="9485" y="42799"/>
                  </a:cubicBezTo>
                  <a:cubicBezTo>
                    <a:pt x="9528" y="42799"/>
                    <a:pt x="9566" y="42807"/>
                    <a:pt x="9582" y="42853"/>
                  </a:cubicBezTo>
                  <a:cubicBezTo>
                    <a:pt x="9613" y="42914"/>
                    <a:pt x="9520" y="42945"/>
                    <a:pt x="9397" y="42945"/>
                  </a:cubicBezTo>
                  <a:lnTo>
                    <a:pt x="9335" y="42945"/>
                  </a:lnTo>
                  <a:cubicBezTo>
                    <a:pt x="9058" y="42914"/>
                    <a:pt x="8812" y="42853"/>
                    <a:pt x="8565" y="42730"/>
                  </a:cubicBezTo>
                  <a:cubicBezTo>
                    <a:pt x="8411" y="42637"/>
                    <a:pt x="8257" y="42545"/>
                    <a:pt x="8165" y="42391"/>
                  </a:cubicBezTo>
                  <a:cubicBezTo>
                    <a:pt x="8103" y="42267"/>
                    <a:pt x="8041" y="42144"/>
                    <a:pt x="8103" y="42021"/>
                  </a:cubicBezTo>
                  <a:close/>
                  <a:moveTo>
                    <a:pt x="7980" y="42668"/>
                  </a:moveTo>
                  <a:cubicBezTo>
                    <a:pt x="8103" y="42791"/>
                    <a:pt x="8165" y="42914"/>
                    <a:pt x="8257" y="42976"/>
                  </a:cubicBezTo>
                  <a:cubicBezTo>
                    <a:pt x="8380" y="43099"/>
                    <a:pt x="8534" y="43161"/>
                    <a:pt x="8658" y="43253"/>
                  </a:cubicBezTo>
                  <a:lnTo>
                    <a:pt x="8658" y="43130"/>
                  </a:lnTo>
                  <a:lnTo>
                    <a:pt x="8658" y="43007"/>
                  </a:lnTo>
                  <a:cubicBezTo>
                    <a:pt x="8658" y="42976"/>
                    <a:pt x="8688" y="42976"/>
                    <a:pt x="8688" y="42976"/>
                  </a:cubicBezTo>
                  <a:cubicBezTo>
                    <a:pt x="8719" y="42976"/>
                    <a:pt x="8750" y="43007"/>
                    <a:pt x="8781" y="43007"/>
                  </a:cubicBezTo>
                  <a:lnTo>
                    <a:pt x="8812" y="43007"/>
                  </a:lnTo>
                  <a:cubicBezTo>
                    <a:pt x="8873" y="43038"/>
                    <a:pt x="8904" y="43068"/>
                    <a:pt x="8904" y="43130"/>
                  </a:cubicBezTo>
                  <a:cubicBezTo>
                    <a:pt x="8873" y="43192"/>
                    <a:pt x="8842" y="43161"/>
                    <a:pt x="8812" y="43192"/>
                  </a:cubicBezTo>
                  <a:cubicBezTo>
                    <a:pt x="8750" y="43192"/>
                    <a:pt x="8688" y="43192"/>
                    <a:pt x="8688" y="43284"/>
                  </a:cubicBezTo>
                  <a:cubicBezTo>
                    <a:pt x="8935" y="43407"/>
                    <a:pt x="9212" y="43438"/>
                    <a:pt x="9489" y="43531"/>
                  </a:cubicBezTo>
                  <a:cubicBezTo>
                    <a:pt x="9366" y="43561"/>
                    <a:pt x="9243" y="43561"/>
                    <a:pt x="9150" y="43561"/>
                  </a:cubicBezTo>
                  <a:cubicBezTo>
                    <a:pt x="8781" y="43561"/>
                    <a:pt x="8442" y="43438"/>
                    <a:pt x="8134" y="43192"/>
                  </a:cubicBezTo>
                  <a:cubicBezTo>
                    <a:pt x="8072" y="43130"/>
                    <a:pt x="8011" y="43038"/>
                    <a:pt x="7949" y="42945"/>
                  </a:cubicBezTo>
                  <a:cubicBezTo>
                    <a:pt x="7918" y="42853"/>
                    <a:pt x="7918" y="42760"/>
                    <a:pt x="7980" y="42668"/>
                  </a:cubicBezTo>
                  <a:close/>
                  <a:moveTo>
                    <a:pt x="27265" y="42884"/>
                  </a:moveTo>
                  <a:lnTo>
                    <a:pt x="27357" y="42945"/>
                  </a:lnTo>
                  <a:cubicBezTo>
                    <a:pt x="27511" y="43038"/>
                    <a:pt x="27573" y="43192"/>
                    <a:pt x="27696" y="43315"/>
                  </a:cubicBezTo>
                  <a:lnTo>
                    <a:pt x="27758" y="43407"/>
                  </a:lnTo>
                  <a:cubicBezTo>
                    <a:pt x="27758" y="43469"/>
                    <a:pt x="27758" y="43561"/>
                    <a:pt x="27696" y="43592"/>
                  </a:cubicBezTo>
                  <a:cubicBezTo>
                    <a:pt x="27696" y="43592"/>
                    <a:pt x="27665" y="43623"/>
                    <a:pt x="27665" y="43623"/>
                  </a:cubicBezTo>
                  <a:cubicBezTo>
                    <a:pt x="27635" y="43623"/>
                    <a:pt x="27604" y="43531"/>
                    <a:pt x="27604" y="43500"/>
                  </a:cubicBezTo>
                  <a:cubicBezTo>
                    <a:pt x="27481" y="43315"/>
                    <a:pt x="27419" y="43130"/>
                    <a:pt x="27327" y="42976"/>
                  </a:cubicBezTo>
                  <a:lnTo>
                    <a:pt x="27265" y="42884"/>
                  </a:lnTo>
                  <a:close/>
                  <a:moveTo>
                    <a:pt x="15651" y="43561"/>
                  </a:moveTo>
                  <a:lnTo>
                    <a:pt x="15712" y="43592"/>
                  </a:lnTo>
                  <a:lnTo>
                    <a:pt x="15682" y="43654"/>
                  </a:lnTo>
                  <a:cubicBezTo>
                    <a:pt x="15620" y="43746"/>
                    <a:pt x="15528" y="43839"/>
                    <a:pt x="15435" y="43931"/>
                  </a:cubicBezTo>
                  <a:lnTo>
                    <a:pt x="15373" y="43931"/>
                  </a:lnTo>
                  <a:lnTo>
                    <a:pt x="15343" y="43869"/>
                  </a:lnTo>
                  <a:lnTo>
                    <a:pt x="15343" y="43808"/>
                  </a:lnTo>
                  <a:cubicBezTo>
                    <a:pt x="15343" y="43654"/>
                    <a:pt x="15343" y="43623"/>
                    <a:pt x="15497" y="43592"/>
                  </a:cubicBezTo>
                  <a:cubicBezTo>
                    <a:pt x="15528" y="43561"/>
                    <a:pt x="15589" y="43561"/>
                    <a:pt x="15651" y="43561"/>
                  </a:cubicBezTo>
                  <a:close/>
                  <a:moveTo>
                    <a:pt x="14418" y="43993"/>
                  </a:moveTo>
                  <a:cubicBezTo>
                    <a:pt x="14511" y="43993"/>
                    <a:pt x="14603" y="44024"/>
                    <a:pt x="14696" y="44024"/>
                  </a:cubicBezTo>
                  <a:cubicBezTo>
                    <a:pt x="14757" y="44024"/>
                    <a:pt x="14819" y="44054"/>
                    <a:pt x="14788" y="44116"/>
                  </a:cubicBezTo>
                  <a:cubicBezTo>
                    <a:pt x="14788" y="44178"/>
                    <a:pt x="14788" y="44239"/>
                    <a:pt x="14696" y="44270"/>
                  </a:cubicBezTo>
                  <a:lnTo>
                    <a:pt x="14172" y="44270"/>
                  </a:lnTo>
                  <a:cubicBezTo>
                    <a:pt x="14141" y="44270"/>
                    <a:pt x="14110" y="44239"/>
                    <a:pt x="14110" y="44208"/>
                  </a:cubicBezTo>
                  <a:lnTo>
                    <a:pt x="14141" y="44085"/>
                  </a:lnTo>
                  <a:cubicBezTo>
                    <a:pt x="14172" y="44024"/>
                    <a:pt x="14203" y="44024"/>
                    <a:pt x="14264" y="44024"/>
                  </a:cubicBezTo>
                  <a:cubicBezTo>
                    <a:pt x="14295" y="43993"/>
                    <a:pt x="14357" y="43993"/>
                    <a:pt x="14418" y="43993"/>
                  </a:cubicBezTo>
                  <a:close/>
                  <a:moveTo>
                    <a:pt x="17006" y="43284"/>
                  </a:moveTo>
                  <a:cubicBezTo>
                    <a:pt x="17160" y="43284"/>
                    <a:pt x="17284" y="43377"/>
                    <a:pt x="17407" y="43561"/>
                  </a:cubicBezTo>
                  <a:cubicBezTo>
                    <a:pt x="17499" y="43715"/>
                    <a:pt x="17499" y="43869"/>
                    <a:pt x="17530" y="44024"/>
                  </a:cubicBezTo>
                  <a:cubicBezTo>
                    <a:pt x="17561" y="44332"/>
                    <a:pt x="17592" y="44393"/>
                    <a:pt x="17407" y="44393"/>
                  </a:cubicBezTo>
                  <a:cubicBezTo>
                    <a:pt x="17376" y="44393"/>
                    <a:pt x="17284" y="44393"/>
                    <a:pt x="17222" y="44362"/>
                  </a:cubicBezTo>
                  <a:lnTo>
                    <a:pt x="16760" y="44362"/>
                  </a:lnTo>
                  <a:cubicBezTo>
                    <a:pt x="16575" y="44362"/>
                    <a:pt x="16421" y="44393"/>
                    <a:pt x="16298" y="44547"/>
                  </a:cubicBezTo>
                  <a:cubicBezTo>
                    <a:pt x="16236" y="44332"/>
                    <a:pt x="16205" y="44147"/>
                    <a:pt x="16144" y="43962"/>
                  </a:cubicBezTo>
                  <a:cubicBezTo>
                    <a:pt x="16113" y="43869"/>
                    <a:pt x="16144" y="43777"/>
                    <a:pt x="16236" y="43685"/>
                  </a:cubicBezTo>
                  <a:cubicBezTo>
                    <a:pt x="16390" y="43531"/>
                    <a:pt x="16575" y="43438"/>
                    <a:pt x="16760" y="43346"/>
                  </a:cubicBezTo>
                  <a:cubicBezTo>
                    <a:pt x="16852" y="43315"/>
                    <a:pt x="16945" y="43284"/>
                    <a:pt x="17006" y="43284"/>
                  </a:cubicBezTo>
                  <a:close/>
                  <a:moveTo>
                    <a:pt x="15281" y="44270"/>
                  </a:moveTo>
                  <a:lnTo>
                    <a:pt x="15312" y="44393"/>
                  </a:lnTo>
                  <a:cubicBezTo>
                    <a:pt x="15281" y="44455"/>
                    <a:pt x="15250" y="44547"/>
                    <a:pt x="15219" y="44670"/>
                  </a:cubicBezTo>
                  <a:cubicBezTo>
                    <a:pt x="15158" y="44516"/>
                    <a:pt x="15065" y="44455"/>
                    <a:pt x="15158" y="44332"/>
                  </a:cubicBezTo>
                  <a:cubicBezTo>
                    <a:pt x="15189" y="44301"/>
                    <a:pt x="15219" y="44270"/>
                    <a:pt x="15250" y="44270"/>
                  </a:cubicBezTo>
                  <a:close/>
                  <a:moveTo>
                    <a:pt x="17468" y="44578"/>
                  </a:moveTo>
                  <a:cubicBezTo>
                    <a:pt x="17530" y="44609"/>
                    <a:pt x="17592" y="44670"/>
                    <a:pt x="17592" y="44794"/>
                  </a:cubicBezTo>
                  <a:cubicBezTo>
                    <a:pt x="17592" y="44855"/>
                    <a:pt x="17530" y="44855"/>
                    <a:pt x="17468" y="44855"/>
                  </a:cubicBezTo>
                  <a:lnTo>
                    <a:pt x="16698" y="44855"/>
                  </a:lnTo>
                  <a:cubicBezTo>
                    <a:pt x="16637" y="44855"/>
                    <a:pt x="16606" y="44855"/>
                    <a:pt x="16606" y="44948"/>
                  </a:cubicBezTo>
                  <a:lnTo>
                    <a:pt x="16513" y="44917"/>
                  </a:lnTo>
                  <a:lnTo>
                    <a:pt x="16483" y="44824"/>
                  </a:lnTo>
                  <a:cubicBezTo>
                    <a:pt x="16513" y="44732"/>
                    <a:pt x="16513" y="44670"/>
                    <a:pt x="16606" y="44640"/>
                  </a:cubicBezTo>
                  <a:cubicBezTo>
                    <a:pt x="16698" y="44609"/>
                    <a:pt x="16760" y="44578"/>
                    <a:pt x="16883" y="44578"/>
                  </a:cubicBezTo>
                  <a:close/>
                  <a:moveTo>
                    <a:pt x="11430" y="44424"/>
                  </a:moveTo>
                  <a:cubicBezTo>
                    <a:pt x="11492" y="44424"/>
                    <a:pt x="11553" y="44424"/>
                    <a:pt x="11615" y="44486"/>
                  </a:cubicBezTo>
                  <a:cubicBezTo>
                    <a:pt x="11707" y="44670"/>
                    <a:pt x="11892" y="44670"/>
                    <a:pt x="12077" y="44670"/>
                  </a:cubicBezTo>
                  <a:cubicBezTo>
                    <a:pt x="12940" y="44670"/>
                    <a:pt x="13833" y="44701"/>
                    <a:pt x="14727" y="44701"/>
                  </a:cubicBezTo>
                  <a:cubicBezTo>
                    <a:pt x="14819" y="44701"/>
                    <a:pt x="14911" y="44701"/>
                    <a:pt x="14973" y="44732"/>
                  </a:cubicBezTo>
                  <a:cubicBezTo>
                    <a:pt x="15035" y="44732"/>
                    <a:pt x="15065" y="44763"/>
                    <a:pt x="15065" y="44824"/>
                  </a:cubicBezTo>
                  <a:cubicBezTo>
                    <a:pt x="15096" y="44979"/>
                    <a:pt x="15065" y="45009"/>
                    <a:pt x="14911" y="45009"/>
                  </a:cubicBezTo>
                  <a:lnTo>
                    <a:pt x="13217" y="45009"/>
                  </a:lnTo>
                  <a:lnTo>
                    <a:pt x="13217" y="44979"/>
                  </a:lnTo>
                  <a:lnTo>
                    <a:pt x="11492" y="44979"/>
                  </a:lnTo>
                  <a:cubicBezTo>
                    <a:pt x="11245" y="44979"/>
                    <a:pt x="11307" y="44948"/>
                    <a:pt x="11276" y="44516"/>
                  </a:cubicBezTo>
                  <a:cubicBezTo>
                    <a:pt x="11276" y="44424"/>
                    <a:pt x="11307" y="44424"/>
                    <a:pt x="11399" y="44424"/>
                  </a:cubicBezTo>
                  <a:close/>
                  <a:moveTo>
                    <a:pt x="10845" y="44301"/>
                  </a:moveTo>
                  <a:cubicBezTo>
                    <a:pt x="10968" y="44640"/>
                    <a:pt x="10937" y="44948"/>
                    <a:pt x="10876" y="45287"/>
                  </a:cubicBezTo>
                  <a:lnTo>
                    <a:pt x="10876" y="45317"/>
                  </a:lnTo>
                  <a:lnTo>
                    <a:pt x="10783" y="45317"/>
                  </a:lnTo>
                  <a:cubicBezTo>
                    <a:pt x="10691" y="45287"/>
                    <a:pt x="10691" y="45256"/>
                    <a:pt x="10691" y="45163"/>
                  </a:cubicBezTo>
                  <a:cubicBezTo>
                    <a:pt x="10691" y="44979"/>
                    <a:pt x="10722" y="44794"/>
                    <a:pt x="10660" y="44609"/>
                  </a:cubicBezTo>
                  <a:cubicBezTo>
                    <a:pt x="10629" y="44455"/>
                    <a:pt x="10722" y="44393"/>
                    <a:pt x="10845" y="44301"/>
                  </a:cubicBezTo>
                  <a:close/>
                  <a:moveTo>
                    <a:pt x="24215" y="43284"/>
                  </a:moveTo>
                  <a:cubicBezTo>
                    <a:pt x="24462" y="43469"/>
                    <a:pt x="24646" y="43715"/>
                    <a:pt x="24770" y="43993"/>
                  </a:cubicBezTo>
                  <a:cubicBezTo>
                    <a:pt x="24862" y="44116"/>
                    <a:pt x="24924" y="44178"/>
                    <a:pt x="25047" y="44239"/>
                  </a:cubicBezTo>
                  <a:cubicBezTo>
                    <a:pt x="25139" y="44301"/>
                    <a:pt x="25170" y="44362"/>
                    <a:pt x="25047" y="44393"/>
                  </a:cubicBezTo>
                  <a:cubicBezTo>
                    <a:pt x="24985" y="44455"/>
                    <a:pt x="24924" y="44486"/>
                    <a:pt x="24924" y="44578"/>
                  </a:cubicBezTo>
                  <a:cubicBezTo>
                    <a:pt x="24893" y="44763"/>
                    <a:pt x="24862" y="44979"/>
                    <a:pt x="24831" y="45163"/>
                  </a:cubicBezTo>
                  <a:cubicBezTo>
                    <a:pt x="24831" y="45287"/>
                    <a:pt x="24800" y="45379"/>
                    <a:pt x="24677" y="45379"/>
                  </a:cubicBezTo>
                  <a:cubicBezTo>
                    <a:pt x="24677" y="45379"/>
                    <a:pt x="24646" y="45379"/>
                    <a:pt x="24585" y="45348"/>
                  </a:cubicBezTo>
                  <a:lnTo>
                    <a:pt x="24462" y="45410"/>
                  </a:lnTo>
                  <a:cubicBezTo>
                    <a:pt x="24400" y="45441"/>
                    <a:pt x="24369" y="45471"/>
                    <a:pt x="24338" y="45471"/>
                  </a:cubicBezTo>
                  <a:cubicBezTo>
                    <a:pt x="24307" y="45471"/>
                    <a:pt x="24277" y="45441"/>
                    <a:pt x="24277" y="45348"/>
                  </a:cubicBezTo>
                  <a:cubicBezTo>
                    <a:pt x="24246" y="44948"/>
                    <a:pt x="24215" y="44578"/>
                    <a:pt x="24184" y="44208"/>
                  </a:cubicBezTo>
                  <a:cubicBezTo>
                    <a:pt x="24153" y="43993"/>
                    <a:pt x="24123" y="43777"/>
                    <a:pt x="24123" y="43592"/>
                  </a:cubicBezTo>
                  <a:cubicBezTo>
                    <a:pt x="24092" y="43469"/>
                    <a:pt x="24092" y="43346"/>
                    <a:pt x="24215" y="43284"/>
                  </a:cubicBezTo>
                  <a:close/>
                  <a:moveTo>
                    <a:pt x="15959" y="44208"/>
                  </a:moveTo>
                  <a:lnTo>
                    <a:pt x="16020" y="44239"/>
                  </a:lnTo>
                  <a:cubicBezTo>
                    <a:pt x="16020" y="44270"/>
                    <a:pt x="16082" y="44332"/>
                    <a:pt x="16082" y="44362"/>
                  </a:cubicBezTo>
                  <a:cubicBezTo>
                    <a:pt x="16205" y="44824"/>
                    <a:pt x="16205" y="45287"/>
                    <a:pt x="16144" y="45749"/>
                  </a:cubicBezTo>
                  <a:cubicBezTo>
                    <a:pt x="16113" y="45810"/>
                    <a:pt x="16113" y="45872"/>
                    <a:pt x="16051" y="45903"/>
                  </a:cubicBezTo>
                  <a:lnTo>
                    <a:pt x="16020" y="45810"/>
                  </a:lnTo>
                  <a:cubicBezTo>
                    <a:pt x="16020" y="45317"/>
                    <a:pt x="16020" y="44824"/>
                    <a:pt x="15928" y="44362"/>
                  </a:cubicBezTo>
                  <a:lnTo>
                    <a:pt x="15928" y="44270"/>
                  </a:lnTo>
                  <a:lnTo>
                    <a:pt x="15959" y="44208"/>
                  </a:lnTo>
                  <a:close/>
                  <a:moveTo>
                    <a:pt x="14542" y="45718"/>
                  </a:moveTo>
                  <a:cubicBezTo>
                    <a:pt x="14634" y="45718"/>
                    <a:pt x="14696" y="45749"/>
                    <a:pt x="14696" y="45810"/>
                  </a:cubicBezTo>
                  <a:cubicBezTo>
                    <a:pt x="14757" y="45934"/>
                    <a:pt x="14788" y="46057"/>
                    <a:pt x="14757" y="46180"/>
                  </a:cubicBezTo>
                  <a:lnTo>
                    <a:pt x="14696" y="46242"/>
                  </a:lnTo>
                  <a:cubicBezTo>
                    <a:pt x="14511" y="46211"/>
                    <a:pt x="14388" y="46057"/>
                    <a:pt x="14388" y="45872"/>
                  </a:cubicBezTo>
                  <a:cubicBezTo>
                    <a:pt x="14388" y="45780"/>
                    <a:pt x="14388" y="45749"/>
                    <a:pt x="14449" y="45718"/>
                  </a:cubicBezTo>
                  <a:close/>
                  <a:moveTo>
                    <a:pt x="17561" y="45225"/>
                  </a:moveTo>
                  <a:cubicBezTo>
                    <a:pt x="17561" y="45348"/>
                    <a:pt x="17561" y="45441"/>
                    <a:pt x="17561" y="45564"/>
                  </a:cubicBezTo>
                  <a:cubicBezTo>
                    <a:pt x="17561" y="45780"/>
                    <a:pt x="17438" y="45995"/>
                    <a:pt x="17314" y="46180"/>
                  </a:cubicBezTo>
                  <a:cubicBezTo>
                    <a:pt x="17253" y="46272"/>
                    <a:pt x="17160" y="46334"/>
                    <a:pt x="17068" y="46334"/>
                  </a:cubicBezTo>
                  <a:lnTo>
                    <a:pt x="16821" y="46334"/>
                  </a:lnTo>
                  <a:cubicBezTo>
                    <a:pt x="16698" y="46334"/>
                    <a:pt x="16544" y="46334"/>
                    <a:pt x="16421" y="46272"/>
                  </a:cubicBezTo>
                  <a:cubicBezTo>
                    <a:pt x="16298" y="46242"/>
                    <a:pt x="16236" y="46180"/>
                    <a:pt x="16267" y="46057"/>
                  </a:cubicBezTo>
                  <a:cubicBezTo>
                    <a:pt x="16267" y="45810"/>
                    <a:pt x="16328" y="45533"/>
                    <a:pt x="16359" y="45287"/>
                  </a:cubicBezTo>
                  <a:cubicBezTo>
                    <a:pt x="16483" y="45317"/>
                    <a:pt x="16606" y="45348"/>
                    <a:pt x="16729" y="45348"/>
                  </a:cubicBezTo>
                  <a:cubicBezTo>
                    <a:pt x="17006" y="45348"/>
                    <a:pt x="17284" y="45256"/>
                    <a:pt x="17561" y="45225"/>
                  </a:cubicBezTo>
                  <a:close/>
                  <a:moveTo>
                    <a:pt x="19656" y="42052"/>
                  </a:moveTo>
                  <a:cubicBezTo>
                    <a:pt x="19656" y="42052"/>
                    <a:pt x="19686" y="42083"/>
                    <a:pt x="19717" y="42083"/>
                  </a:cubicBezTo>
                  <a:cubicBezTo>
                    <a:pt x="19964" y="42267"/>
                    <a:pt x="20118" y="42514"/>
                    <a:pt x="20056" y="42853"/>
                  </a:cubicBezTo>
                  <a:cubicBezTo>
                    <a:pt x="20025" y="42945"/>
                    <a:pt x="19995" y="43038"/>
                    <a:pt x="19995" y="43161"/>
                  </a:cubicBezTo>
                  <a:cubicBezTo>
                    <a:pt x="20025" y="43377"/>
                    <a:pt x="20056" y="43407"/>
                    <a:pt x="20272" y="43438"/>
                  </a:cubicBezTo>
                  <a:cubicBezTo>
                    <a:pt x="20333" y="43469"/>
                    <a:pt x="20395" y="43469"/>
                    <a:pt x="20457" y="43469"/>
                  </a:cubicBezTo>
                  <a:cubicBezTo>
                    <a:pt x="20518" y="43500"/>
                    <a:pt x="20580" y="43592"/>
                    <a:pt x="20549" y="43623"/>
                  </a:cubicBezTo>
                  <a:cubicBezTo>
                    <a:pt x="20426" y="43808"/>
                    <a:pt x="20395" y="44085"/>
                    <a:pt x="20118" y="44116"/>
                  </a:cubicBezTo>
                  <a:cubicBezTo>
                    <a:pt x="20056" y="44116"/>
                    <a:pt x="20025" y="44178"/>
                    <a:pt x="20025" y="44239"/>
                  </a:cubicBezTo>
                  <a:cubicBezTo>
                    <a:pt x="19995" y="44362"/>
                    <a:pt x="19995" y="44486"/>
                    <a:pt x="19964" y="44609"/>
                  </a:cubicBezTo>
                  <a:cubicBezTo>
                    <a:pt x="19964" y="44732"/>
                    <a:pt x="19964" y="44824"/>
                    <a:pt x="19902" y="44948"/>
                  </a:cubicBezTo>
                  <a:cubicBezTo>
                    <a:pt x="19717" y="45256"/>
                    <a:pt x="19748" y="45595"/>
                    <a:pt x="19840" y="45903"/>
                  </a:cubicBezTo>
                  <a:cubicBezTo>
                    <a:pt x="19871" y="46088"/>
                    <a:pt x="19871" y="46242"/>
                    <a:pt x="19840" y="46396"/>
                  </a:cubicBezTo>
                  <a:cubicBezTo>
                    <a:pt x="19779" y="46796"/>
                    <a:pt x="19717" y="46889"/>
                    <a:pt x="19532" y="46889"/>
                  </a:cubicBezTo>
                  <a:cubicBezTo>
                    <a:pt x="19440" y="46889"/>
                    <a:pt x="19348" y="46889"/>
                    <a:pt x="19224" y="46858"/>
                  </a:cubicBezTo>
                  <a:cubicBezTo>
                    <a:pt x="19132" y="46858"/>
                    <a:pt x="19070" y="46827"/>
                    <a:pt x="19009" y="46827"/>
                  </a:cubicBezTo>
                  <a:cubicBezTo>
                    <a:pt x="18947" y="46827"/>
                    <a:pt x="18885" y="46827"/>
                    <a:pt x="18855" y="46858"/>
                  </a:cubicBezTo>
                  <a:cubicBezTo>
                    <a:pt x="18824" y="46889"/>
                    <a:pt x="18824" y="46889"/>
                    <a:pt x="18793" y="46889"/>
                  </a:cubicBezTo>
                  <a:cubicBezTo>
                    <a:pt x="18762" y="46889"/>
                    <a:pt x="18731" y="46827"/>
                    <a:pt x="18731" y="46765"/>
                  </a:cubicBezTo>
                  <a:cubicBezTo>
                    <a:pt x="18701" y="46704"/>
                    <a:pt x="18701" y="46642"/>
                    <a:pt x="18701" y="46581"/>
                  </a:cubicBezTo>
                  <a:cubicBezTo>
                    <a:pt x="18701" y="46396"/>
                    <a:pt x="18639" y="46211"/>
                    <a:pt x="18485" y="46088"/>
                  </a:cubicBezTo>
                  <a:cubicBezTo>
                    <a:pt x="18331" y="45964"/>
                    <a:pt x="18239" y="45780"/>
                    <a:pt x="18177" y="45595"/>
                  </a:cubicBezTo>
                  <a:cubicBezTo>
                    <a:pt x="18115" y="45441"/>
                    <a:pt x="18054" y="45287"/>
                    <a:pt x="18023" y="45133"/>
                  </a:cubicBezTo>
                  <a:cubicBezTo>
                    <a:pt x="17838" y="44424"/>
                    <a:pt x="17838" y="43715"/>
                    <a:pt x="17961" y="43007"/>
                  </a:cubicBezTo>
                  <a:cubicBezTo>
                    <a:pt x="18023" y="42730"/>
                    <a:pt x="18054" y="42483"/>
                    <a:pt x="18115" y="42237"/>
                  </a:cubicBezTo>
                  <a:cubicBezTo>
                    <a:pt x="18146" y="42144"/>
                    <a:pt x="18208" y="42052"/>
                    <a:pt x="18300" y="42052"/>
                  </a:cubicBezTo>
                  <a:lnTo>
                    <a:pt x="18331" y="42052"/>
                  </a:lnTo>
                  <a:cubicBezTo>
                    <a:pt x="18639" y="42113"/>
                    <a:pt x="18978" y="42083"/>
                    <a:pt x="19224" y="42360"/>
                  </a:cubicBezTo>
                  <a:cubicBezTo>
                    <a:pt x="19286" y="42452"/>
                    <a:pt x="19378" y="42545"/>
                    <a:pt x="19532" y="42545"/>
                  </a:cubicBezTo>
                  <a:cubicBezTo>
                    <a:pt x="19563" y="42422"/>
                    <a:pt x="19563" y="42298"/>
                    <a:pt x="19563" y="42175"/>
                  </a:cubicBezTo>
                  <a:cubicBezTo>
                    <a:pt x="19563" y="42113"/>
                    <a:pt x="19594" y="42052"/>
                    <a:pt x="19656" y="42052"/>
                  </a:cubicBezTo>
                  <a:close/>
                  <a:moveTo>
                    <a:pt x="10198" y="45102"/>
                  </a:moveTo>
                  <a:cubicBezTo>
                    <a:pt x="9212" y="45903"/>
                    <a:pt x="9089" y="46272"/>
                    <a:pt x="8966" y="47289"/>
                  </a:cubicBezTo>
                  <a:cubicBezTo>
                    <a:pt x="8904" y="47258"/>
                    <a:pt x="8904" y="47166"/>
                    <a:pt x="8904" y="47135"/>
                  </a:cubicBezTo>
                  <a:cubicBezTo>
                    <a:pt x="8812" y="46796"/>
                    <a:pt x="8812" y="46457"/>
                    <a:pt x="8842" y="46118"/>
                  </a:cubicBezTo>
                  <a:cubicBezTo>
                    <a:pt x="8873" y="45964"/>
                    <a:pt x="8966" y="45780"/>
                    <a:pt x="9120" y="45687"/>
                  </a:cubicBezTo>
                  <a:cubicBezTo>
                    <a:pt x="9428" y="45410"/>
                    <a:pt x="9736" y="45194"/>
                    <a:pt x="10136" y="45102"/>
                  </a:cubicBezTo>
                  <a:close/>
                  <a:moveTo>
                    <a:pt x="15620" y="47073"/>
                  </a:moveTo>
                  <a:cubicBezTo>
                    <a:pt x="15651" y="47073"/>
                    <a:pt x="15712" y="47073"/>
                    <a:pt x="15743" y="47104"/>
                  </a:cubicBezTo>
                  <a:lnTo>
                    <a:pt x="15866" y="47197"/>
                  </a:lnTo>
                  <a:cubicBezTo>
                    <a:pt x="15897" y="47258"/>
                    <a:pt x="15897" y="47289"/>
                    <a:pt x="15836" y="47320"/>
                  </a:cubicBezTo>
                  <a:cubicBezTo>
                    <a:pt x="15774" y="47351"/>
                    <a:pt x="15682" y="47320"/>
                    <a:pt x="15620" y="47381"/>
                  </a:cubicBezTo>
                  <a:cubicBezTo>
                    <a:pt x="15620" y="47412"/>
                    <a:pt x="15620" y="47443"/>
                    <a:pt x="15589" y="47443"/>
                  </a:cubicBezTo>
                  <a:lnTo>
                    <a:pt x="15558" y="47443"/>
                  </a:lnTo>
                  <a:lnTo>
                    <a:pt x="15497" y="47381"/>
                  </a:lnTo>
                  <a:lnTo>
                    <a:pt x="15497" y="47289"/>
                  </a:lnTo>
                  <a:cubicBezTo>
                    <a:pt x="15466" y="47135"/>
                    <a:pt x="15528" y="47073"/>
                    <a:pt x="15620" y="47073"/>
                  </a:cubicBezTo>
                  <a:close/>
                  <a:moveTo>
                    <a:pt x="26218" y="47844"/>
                  </a:moveTo>
                  <a:lnTo>
                    <a:pt x="26218" y="47844"/>
                  </a:lnTo>
                  <a:cubicBezTo>
                    <a:pt x="26248" y="48028"/>
                    <a:pt x="26187" y="48121"/>
                    <a:pt x="26156" y="48244"/>
                  </a:cubicBezTo>
                  <a:cubicBezTo>
                    <a:pt x="26094" y="48429"/>
                    <a:pt x="26094" y="48429"/>
                    <a:pt x="25909" y="48429"/>
                  </a:cubicBezTo>
                  <a:lnTo>
                    <a:pt x="25786" y="48429"/>
                  </a:lnTo>
                  <a:cubicBezTo>
                    <a:pt x="25725" y="48429"/>
                    <a:pt x="25694" y="48429"/>
                    <a:pt x="25632" y="48398"/>
                  </a:cubicBezTo>
                  <a:cubicBezTo>
                    <a:pt x="25632" y="48306"/>
                    <a:pt x="25725" y="48306"/>
                    <a:pt x="25755" y="48244"/>
                  </a:cubicBezTo>
                  <a:cubicBezTo>
                    <a:pt x="25909" y="48121"/>
                    <a:pt x="26063" y="47998"/>
                    <a:pt x="26218" y="47844"/>
                  </a:cubicBezTo>
                  <a:close/>
                  <a:moveTo>
                    <a:pt x="19964" y="48244"/>
                  </a:moveTo>
                  <a:cubicBezTo>
                    <a:pt x="20025" y="48244"/>
                    <a:pt x="20087" y="48275"/>
                    <a:pt x="20118" y="48337"/>
                  </a:cubicBezTo>
                  <a:cubicBezTo>
                    <a:pt x="20149" y="48429"/>
                    <a:pt x="20118" y="48491"/>
                    <a:pt x="20025" y="48491"/>
                  </a:cubicBezTo>
                  <a:lnTo>
                    <a:pt x="19871" y="48491"/>
                  </a:lnTo>
                  <a:cubicBezTo>
                    <a:pt x="19779" y="48460"/>
                    <a:pt x="19779" y="48367"/>
                    <a:pt x="19840" y="48306"/>
                  </a:cubicBezTo>
                  <a:cubicBezTo>
                    <a:pt x="19871" y="48275"/>
                    <a:pt x="19933" y="48244"/>
                    <a:pt x="19964" y="48244"/>
                  </a:cubicBezTo>
                  <a:close/>
                  <a:moveTo>
                    <a:pt x="23537" y="48367"/>
                  </a:moveTo>
                  <a:lnTo>
                    <a:pt x="23599" y="48429"/>
                  </a:lnTo>
                  <a:lnTo>
                    <a:pt x="23599" y="48491"/>
                  </a:lnTo>
                  <a:lnTo>
                    <a:pt x="23568" y="48491"/>
                  </a:lnTo>
                  <a:lnTo>
                    <a:pt x="23507" y="48398"/>
                  </a:lnTo>
                  <a:lnTo>
                    <a:pt x="23537" y="48367"/>
                  </a:lnTo>
                  <a:close/>
                  <a:moveTo>
                    <a:pt x="21319" y="43469"/>
                  </a:moveTo>
                  <a:cubicBezTo>
                    <a:pt x="21812" y="43469"/>
                    <a:pt x="22305" y="43500"/>
                    <a:pt x="22860" y="43500"/>
                  </a:cubicBezTo>
                  <a:cubicBezTo>
                    <a:pt x="22952" y="44054"/>
                    <a:pt x="23014" y="44578"/>
                    <a:pt x="23106" y="45102"/>
                  </a:cubicBezTo>
                  <a:cubicBezTo>
                    <a:pt x="23168" y="45410"/>
                    <a:pt x="23198" y="45718"/>
                    <a:pt x="23168" y="46026"/>
                  </a:cubicBezTo>
                  <a:cubicBezTo>
                    <a:pt x="23137" y="46457"/>
                    <a:pt x="23106" y="46889"/>
                    <a:pt x="23014" y="47320"/>
                  </a:cubicBezTo>
                  <a:cubicBezTo>
                    <a:pt x="22952" y="47690"/>
                    <a:pt x="22860" y="48028"/>
                    <a:pt x="22736" y="48367"/>
                  </a:cubicBezTo>
                  <a:cubicBezTo>
                    <a:pt x="22706" y="48429"/>
                    <a:pt x="22644" y="48491"/>
                    <a:pt x="22551" y="48491"/>
                  </a:cubicBezTo>
                  <a:lnTo>
                    <a:pt x="22059" y="48491"/>
                  </a:lnTo>
                  <a:cubicBezTo>
                    <a:pt x="21935" y="48491"/>
                    <a:pt x="21874" y="48521"/>
                    <a:pt x="21781" y="48614"/>
                  </a:cubicBezTo>
                  <a:cubicBezTo>
                    <a:pt x="21720" y="48675"/>
                    <a:pt x="21689" y="48706"/>
                    <a:pt x="21627" y="48768"/>
                  </a:cubicBezTo>
                  <a:cubicBezTo>
                    <a:pt x="21596" y="48860"/>
                    <a:pt x="21535" y="48891"/>
                    <a:pt x="21473" y="48891"/>
                  </a:cubicBezTo>
                  <a:lnTo>
                    <a:pt x="21442" y="48891"/>
                  </a:lnTo>
                  <a:cubicBezTo>
                    <a:pt x="21442" y="48860"/>
                    <a:pt x="21412" y="48860"/>
                    <a:pt x="21412" y="48860"/>
                  </a:cubicBezTo>
                  <a:cubicBezTo>
                    <a:pt x="21381" y="48860"/>
                    <a:pt x="21350" y="48891"/>
                    <a:pt x="21319" y="48891"/>
                  </a:cubicBezTo>
                  <a:lnTo>
                    <a:pt x="21258" y="48891"/>
                  </a:lnTo>
                  <a:cubicBezTo>
                    <a:pt x="21196" y="48891"/>
                    <a:pt x="21165" y="48860"/>
                    <a:pt x="21104" y="48829"/>
                  </a:cubicBezTo>
                  <a:cubicBezTo>
                    <a:pt x="21134" y="48552"/>
                    <a:pt x="21165" y="48275"/>
                    <a:pt x="21196" y="47998"/>
                  </a:cubicBezTo>
                  <a:cubicBezTo>
                    <a:pt x="21288" y="47197"/>
                    <a:pt x="21258" y="46396"/>
                    <a:pt x="21227" y="45595"/>
                  </a:cubicBezTo>
                  <a:cubicBezTo>
                    <a:pt x="21165" y="45040"/>
                    <a:pt x="21165" y="44516"/>
                    <a:pt x="21165" y="43962"/>
                  </a:cubicBezTo>
                  <a:cubicBezTo>
                    <a:pt x="21165" y="43839"/>
                    <a:pt x="21165" y="43715"/>
                    <a:pt x="21196" y="43592"/>
                  </a:cubicBezTo>
                  <a:cubicBezTo>
                    <a:pt x="21196" y="43531"/>
                    <a:pt x="21258" y="43469"/>
                    <a:pt x="21319" y="43469"/>
                  </a:cubicBezTo>
                  <a:close/>
                  <a:moveTo>
                    <a:pt x="25078" y="49045"/>
                  </a:moveTo>
                  <a:cubicBezTo>
                    <a:pt x="25232" y="49045"/>
                    <a:pt x="25417" y="49076"/>
                    <a:pt x="25571" y="49168"/>
                  </a:cubicBezTo>
                  <a:cubicBezTo>
                    <a:pt x="25386" y="49199"/>
                    <a:pt x="25170" y="49199"/>
                    <a:pt x="24985" y="49230"/>
                  </a:cubicBezTo>
                  <a:cubicBezTo>
                    <a:pt x="24924" y="49230"/>
                    <a:pt x="24893" y="49168"/>
                    <a:pt x="24893" y="49107"/>
                  </a:cubicBezTo>
                  <a:lnTo>
                    <a:pt x="24954" y="49045"/>
                  </a:lnTo>
                  <a:close/>
                  <a:moveTo>
                    <a:pt x="22028" y="49199"/>
                  </a:moveTo>
                  <a:cubicBezTo>
                    <a:pt x="22059" y="49230"/>
                    <a:pt x="22089" y="49261"/>
                    <a:pt x="22089" y="49322"/>
                  </a:cubicBezTo>
                  <a:cubicBezTo>
                    <a:pt x="22089" y="49384"/>
                    <a:pt x="22059" y="49415"/>
                    <a:pt x="21997" y="49415"/>
                  </a:cubicBezTo>
                  <a:lnTo>
                    <a:pt x="21658" y="49415"/>
                  </a:lnTo>
                  <a:lnTo>
                    <a:pt x="21658" y="49446"/>
                  </a:lnTo>
                  <a:cubicBezTo>
                    <a:pt x="21535" y="49415"/>
                    <a:pt x="21381" y="49415"/>
                    <a:pt x="21258" y="49415"/>
                  </a:cubicBezTo>
                  <a:cubicBezTo>
                    <a:pt x="21196" y="49384"/>
                    <a:pt x="21196" y="49322"/>
                    <a:pt x="21196" y="49292"/>
                  </a:cubicBezTo>
                  <a:cubicBezTo>
                    <a:pt x="21196" y="49230"/>
                    <a:pt x="21227" y="49199"/>
                    <a:pt x="21258" y="49199"/>
                  </a:cubicBezTo>
                  <a:close/>
                  <a:moveTo>
                    <a:pt x="22274" y="48860"/>
                  </a:moveTo>
                  <a:lnTo>
                    <a:pt x="22274" y="48860"/>
                  </a:lnTo>
                  <a:cubicBezTo>
                    <a:pt x="22582" y="48983"/>
                    <a:pt x="22829" y="49014"/>
                    <a:pt x="23044" y="49014"/>
                  </a:cubicBezTo>
                  <a:lnTo>
                    <a:pt x="23445" y="49014"/>
                  </a:lnTo>
                  <a:cubicBezTo>
                    <a:pt x="23537" y="49045"/>
                    <a:pt x="23599" y="49137"/>
                    <a:pt x="23568" y="49230"/>
                  </a:cubicBezTo>
                  <a:cubicBezTo>
                    <a:pt x="23537" y="49292"/>
                    <a:pt x="23476" y="49322"/>
                    <a:pt x="23414" y="49322"/>
                  </a:cubicBezTo>
                  <a:cubicBezTo>
                    <a:pt x="23322" y="49322"/>
                    <a:pt x="23198" y="49322"/>
                    <a:pt x="23075" y="49353"/>
                  </a:cubicBezTo>
                  <a:cubicBezTo>
                    <a:pt x="22952" y="49353"/>
                    <a:pt x="22829" y="49415"/>
                    <a:pt x="22706" y="49415"/>
                  </a:cubicBezTo>
                  <a:cubicBezTo>
                    <a:pt x="22582" y="49415"/>
                    <a:pt x="22551" y="49569"/>
                    <a:pt x="22428" y="49569"/>
                  </a:cubicBezTo>
                  <a:cubicBezTo>
                    <a:pt x="22397" y="49322"/>
                    <a:pt x="22367" y="49137"/>
                    <a:pt x="22274" y="48860"/>
                  </a:cubicBezTo>
                  <a:close/>
                  <a:moveTo>
                    <a:pt x="12755" y="48860"/>
                  </a:moveTo>
                  <a:cubicBezTo>
                    <a:pt x="12847" y="48860"/>
                    <a:pt x="12909" y="48922"/>
                    <a:pt x="12909" y="49045"/>
                  </a:cubicBezTo>
                  <a:cubicBezTo>
                    <a:pt x="12940" y="49168"/>
                    <a:pt x="12940" y="49322"/>
                    <a:pt x="12971" y="49446"/>
                  </a:cubicBezTo>
                  <a:cubicBezTo>
                    <a:pt x="12971" y="49507"/>
                    <a:pt x="12971" y="49538"/>
                    <a:pt x="12971" y="49569"/>
                  </a:cubicBezTo>
                  <a:cubicBezTo>
                    <a:pt x="12971" y="49692"/>
                    <a:pt x="12940" y="49723"/>
                    <a:pt x="12816" y="49723"/>
                  </a:cubicBezTo>
                  <a:lnTo>
                    <a:pt x="12786" y="49723"/>
                  </a:lnTo>
                  <a:cubicBezTo>
                    <a:pt x="12662" y="49723"/>
                    <a:pt x="12632" y="49692"/>
                    <a:pt x="12632" y="49569"/>
                  </a:cubicBezTo>
                  <a:cubicBezTo>
                    <a:pt x="12632" y="49384"/>
                    <a:pt x="12601" y="49168"/>
                    <a:pt x="12570" y="48983"/>
                  </a:cubicBezTo>
                  <a:cubicBezTo>
                    <a:pt x="12570" y="48922"/>
                    <a:pt x="12570" y="48891"/>
                    <a:pt x="12632" y="48860"/>
                  </a:cubicBezTo>
                  <a:close/>
                  <a:moveTo>
                    <a:pt x="24215" y="17776"/>
                  </a:moveTo>
                  <a:cubicBezTo>
                    <a:pt x="23661" y="18423"/>
                    <a:pt x="23137" y="19101"/>
                    <a:pt x="22644" y="19840"/>
                  </a:cubicBezTo>
                  <a:cubicBezTo>
                    <a:pt x="22182" y="20548"/>
                    <a:pt x="21781" y="21288"/>
                    <a:pt x="21412" y="22058"/>
                  </a:cubicBezTo>
                  <a:cubicBezTo>
                    <a:pt x="21227" y="22459"/>
                    <a:pt x="20980" y="22797"/>
                    <a:pt x="20580" y="23075"/>
                  </a:cubicBezTo>
                  <a:cubicBezTo>
                    <a:pt x="20395" y="23198"/>
                    <a:pt x="20210" y="23352"/>
                    <a:pt x="19995" y="23506"/>
                  </a:cubicBezTo>
                  <a:cubicBezTo>
                    <a:pt x="19748" y="23691"/>
                    <a:pt x="19502" y="23906"/>
                    <a:pt x="19317" y="24184"/>
                  </a:cubicBezTo>
                  <a:cubicBezTo>
                    <a:pt x="19255" y="24245"/>
                    <a:pt x="19194" y="24276"/>
                    <a:pt x="19132" y="24276"/>
                  </a:cubicBezTo>
                  <a:lnTo>
                    <a:pt x="19040" y="24276"/>
                  </a:lnTo>
                  <a:cubicBezTo>
                    <a:pt x="18454" y="24215"/>
                    <a:pt x="17900" y="24091"/>
                    <a:pt x="17314" y="24091"/>
                  </a:cubicBezTo>
                  <a:lnTo>
                    <a:pt x="17191" y="24091"/>
                  </a:lnTo>
                  <a:cubicBezTo>
                    <a:pt x="16760" y="24091"/>
                    <a:pt x="16359" y="24153"/>
                    <a:pt x="15928" y="24245"/>
                  </a:cubicBezTo>
                  <a:cubicBezTo>
                    <a:pt x="15281" y="24430"/>
                    <a:pt x="14788" y="24861"/>
                    <a:pt x="14418" y="25416"/>
                  </a:cubicBezTo>
                  <a:cubicBezTo>
                    <a:pt x="14295" y="25570"/>
                    <a:pt x="14203" y="25755"/>
                    <a:pt x="14110" y="25940"/>
                  </a:cubicBezTo>
                  <a:cubicBezTo>
                    <a:pt x="13895" y="26371"/>
                    <a:pt x="13679" y="26833"/>
                    <a:pt x="13494" y="27264"/>
                  </a:cubicBezTo>
                  <a:cubicBezTo>
                    <a:pt x="13371" y="27542"/>
                    <a:pt x="13248" y="27850"/>
                    <a:pt x="13186" y="28158"/>
                  </a:cubicBezTo>
                  <a:cubicBezTo>
                    <a:pt x="13125" y="28312"/>
                    <a:pt x="13063" y="28404"/>
                    <a:pt x="12909" y="28435"/>
                  </a:cubicBezTo>
                  <a:cubicBezTo>
                    <a:pt x="12046" y="28712"/>
                    <a:pt x="11276" y="29174"/>
                    <a:pt x="10568" y="29760"/>
                  </a:cubicBezTo>
                  <a:cubicBezTo>
                    <a:pt x="10321" y="29975"/>
                    <a:pt x="10075" y="30191"/>
                    <a:pt x="9828" y="30438"/>
                  </a:cubicBezTo>
                  <a:cubicBezTo>
                    <a:pt x="9428" y="30838"/>
                    <a:pt x="9027" y="31269"/>
                    <a:pt x="8658" y="31701"/>
                  </a:cubicBezTo>
                  <a:cubicBezTo>
                    <a:pt x="8288" y="32163"/>
                    <a:pt x="8072" y="32686"/>
                    <a:pt x="7949" y="33272"/>
                  </a:cubicBezTo>
                  <a:cubicBezTo>
                    <a:pt x="7918" y="33426"/>
                    <a:pt x="7887" y="33580"/>
                    <a:pt x="8011" y="33703"/>
                  </a:cubicBezTo>
                  <a:cubicBezTo>
                    <a:pt x="8072" y="33734"/>
                    <a:pt x="8072" y="33796"/>
                    <a:pt x="8041" y="33826"/>
                  </a:cubicBezTo>
                  <a:cubicBezTo>
                    <a:pt x="8011" y="34073"/>
                    <a:pt x="7949" y="34288"/>
                    <a:pt x="7918" y="34504"/>
                  </a:cubicBezTo>
                  <a:cubicBezTo>
                    <a:pt x="7887" y="34627"/>
                    <a:pt x="7826" y="34658"/>
                    <a:pt x="7733" y="34658"/>
                  </a:cubicBezTo>
                  <a:lnTo>
                    <a:pt x="7703" y="34658"/>
                  </a:lnTo>
                  <a:cubicBezTo>
                    <a:pt x="7271" y="34627"/>
                    <a:pt x="6840" y="34627"/>
                    <a:pt x="6409" y="34597"/>
                  </a:cubicBezTo>
                  <a:cubicBezTo>
                    <a:pt x="6285" y="34597"/>
                    <a:pt x="6193" y="34535"/>
                    <a:pt x="6131" y="34412"/>
                  </a:cubicBezTo>
                  <a:cubicBezTo>
                    <a:pt x="5916" y="34073"/>
                    <a:pt x="5608" y="33857"/>
                    <a:pt x="5207" y="33857"/>
                  </a:cubicBezTo>
                  <a:cubicBezTo>
                    <a:pt x="5176" y="33857"/>
                    <a:pt x="5176" y="33857"/>
                    <a:pt x="5146" y="33888"/>
                  </a:cubicBezTo>
                  <a:cubicBezTo>
                    <a:pt x="4745" y="33888"/>
                    <a:pt x="4437" y="34042"/>
                    <a:pt x="4191" y="34350"/>
                  </a:cubicBezTo>
                  <a:cubicBezTo>
                    <a:pt x="3944" y="34658"/>
                    <a:pt x="3944" y="35089"/>
                    <a:pt x="4160" y="35398"/>
                  </a:cubicBezTo>
                  <a:cubicBezTo>
                    <a:pt x="4406" y="35736"/>
                    <a:pt x="4745" y="35860"/>
                    <a:pt x="5053" y="35860"/>
                  </a:cubicBezTo>
                  <a:cubicBezTo>
                    <a:pt x="5361" y="35860"/>
                    <a:pt x="5638" y="35736"/>
                    <a:pt x="5854" y="35582"/>
                  </a:cubicBezTo>
                  <a:cubicBezTo>
                    <a:pt x="5947" y="35490"/>
                    <a:pt x="6008" y="35398"/>
                    <a:pt x="6070" y="35305"/>
                  </a:cubicBezTo>
                  <a:cubicBezTo>
                    <a:pt x="6162" y="35213"/>
                    <a:pt x="6224" y="35182"/>
                    <a:pt x="6316" y="35182"/>
                  </a:cubicBezTo>
                  <a:lnTo>
                    <a:pt x="6378" y="35182"/>
                  </a:lnTo>
                  <a:cubicBezTo>
                    <a:pt x="6748" y="35213"/>
                    <a:pt x="7148" y="35243"/>
                    <a:pt x="7548" y="35274"/>
                  </a:cubicBezTo>
                  <a:cubicBezTo>
                    <a:pt x="7610" y="35274"/>
                    <a:pt x="7672" y="35274"/>
                    <a:pt x="7764" y="35367"/>
                  </a:cubicBezTo>
                  <a:cubicBezTo>
                    <a:pt x="7733" y="35675"/>
                    <a:pt x="7641" y="36014"/>
                    <a:pt x="7610" y="36353"/>
                  </a:cubicBezTo>
                  <a:cubicBezTo>
                    <a:pt x="7456" y="37277"/>
                    <a:pt x="7302" y="38201"/>
                    <a:pt x="7148" y="39125"/>
                  </a:cubicBezTo>
                  <a:cubicBezTo>
                    <a:pt x="7086" y="39402"/>
                    <a:pt x="7117" y="39433"/>
                    <a:pt x="6963" y="39433"/>
                  </a:cubicBezTo>
                  <a:lnTo>
                    <a:pt x="6778" y="39433"/>
                  </a:lnTo>
                  <a:cubicBezTo>
                    <a:pt x="5916" y="39402"/>
                    <a:pt x="5084" y="39372"/>
                    <a:pt x="4252" y="39341"/>
                  </a:cubicBezTo>
                  <a:cubicBezTo>
                    <a:pt x="4221" y="39341"/>
                    <a:pt x="4160" y="39310"/>
                    <a:pt x="4098" y="39310"/>
                  </a:cubicBezTo>
                  <a:cubicBezTo>
                    <a:pt x="3852" y="39310"/>
                    <a:pt x="3790" y="39372"/>
                    <a:pt x="3790" y="39618"/>
                  </a:cubicBezTo>
                  <a:cubicBezTo>
                    <a:pt x="3790" y="39680"/>
                    <a:pt x="3790" y="39741"/>
                    <a:pt x="3790" y="39772"/>
                  </a:cubicBezTo>
                  <a:cubicBezTo>
                    <a:pt x="3790" y="39865"/>
                    <a:pt x="3759" y="39895"/>
                    <a:pt x="3698" y="39957"/>
                  </a:cubicBezTo>
                  <a:cubicBezTo>
                    <a:pt x="3574" y="40049"/>
                    <a:pt x="3451" y="40142"/>
                    <a:pt x="3297" y="40265"/>
                  </a:cubicBezTo>
                  <a:cubicBezTo>
                    <a:pt x="3266" y="40296"/>
                    <a:pt x="3205" y="40327"/>
                    <a:pt x="3143" y="40327"/>
                  </a:cubicBezTo>
                  <a:lnTo>
                    <a:pt x="3051" y="40327"/>
                  </a:lnTo>
                  <a:cubicBezTo>
                    <a:pt x="2958" y="40327"/>
                    <a:pt x="2866" y="40357"/>
                    <a:pt x="2773" y="40419"/>
                  </a:cubicBezTo>
                  <a:cubicBezTo>
                    <a:pt x="2619" y="40604"/>
                    <a:pt x="2589" y="40789"/>
                    <a:pt x="2712" y="40943"/>
                  </a:cubicBezTo>
                  <a:cubicBezTo>
                    <a:pt x="2804" y="41066"/>
                    <a:pt x="2927" y="41128"/>
                    <a:pt x="3081" y="41128"/>
                  </a:cubicBezTo>
                  <a:cubicBezTo>
                    <a:pt x="3143" y="41128"/>
                    <a:pt x="3236" y="41097"/>
                    <a:pt x="3297" y="41035"/>
                  </a:cubicBezTo>
                  <a:cubicBezTo>
                    <a:pt x="3420" y="40974"/>
                    <a:pt x="3513" y="40850"/>
                    <a:pt x="3482" y="40727"/>
                  </a:cubicBezTo>
                  <a:cubicBezTo>
                    <a:pt x="3482" y="40573"/>
                    <a:pt x="3544" y="40511"/>
                    <a:pt x="3667" y="40450"/>
                  </a:cubicBezTo>
                  <a:cubicBezTo>
                    <a:pt x="3728" y="40388"/>
                    <a:pt x="3821" y="40327"/>
                    <a:pt x="3913" y="40265"/>
                  </a:cubicBezTo>
                  <a:cubicBezTo>
                    <a:pt x="4098" y="40450"/>
                    <a:pt x="4314" y="40542"/>
                    <a:pt x="4560" y="40573"/>
                  </a:cubicBezTo>
                  <a:cubicBezTo>
                    <a:pt x="5454" y="40727"/>
                    <a:pt x="6378" y="40850"/>
                    <a:pt x="7302" y="40943"/>
                  </a:cubicBezTo>
                  <a:cubicBezTo>
                    <a:pt x="7548" y="40974"/>
                    <a:pt x="7826" y="41004"/>
                    <a:pt x="8103" y="41066"/>
                  </a:cubicBezTo>
                  <a:cubicBezTo>
                    <a:pt x="8134" y="41128"/>
                    <a:pt x="8103" y="41189"/>
                    <a:pt x="8072" y="41282"/>
                  </a:cubicBezTo>
                  <a:cubicBezTo>
                    <a:pt x="8072" y="41343"/>
                    <a:pt x="8011" y="41405"/>
                    <a:pt x="8041" y="41436"/>
                  </a:cubicBezTo>
                  <a:cubicBezTo>
                    <a:pt x="8072" y="41651"/>
                    <a:pt x="8011" y="41805"/>
                    <a:pt x="7918" y="41929"/>
                  </a:cubicBezTo>
                  <a:lnTo>
                    <a:pt x="7887" y="42021"/>
                  </a:lnTo>
                  <a:cubicBezTo>
                    <a:pt x="7826" y="42113"/>
                    <a:pt x="7980" y="42237"/>
                    <a:pt x="7918" y="42360"/>
                  </a:cubicBezTo>
                  <a:cubicBezTo>
                    <a:pt x="7857" y="42422"/>
                    <a:pt x="7764" y="42514"/>
                    <a:pt x="7764" y="42606"/>
                  </a:cubicBezTo>
                  <a:cubicBezTo>
                    <a:pt x="7826" y="42884"/>
                    <a:pt x="7672" y="43007"/>
                    <a:pt x="7518" y="43192"/>
                  </a:cubicBezTo>
                  <a:cubicBezTo>
                    <a:pt x="7487" y="43253"/>
                    <a:pt x="7425" y="43284"/>
                    <a:pt x="7364" y="43284"/>
                  </a:cubicBezTo>
                  <a:cubicBezTo>
                    <a:pt x="7333" y="43284"/>
                    <a:pt x="7333" y="43284"/>
                    <a:pt x="7302" y="43253"/>
                  </a:cubicBezTo>
                  <a:cubicBezTo>
                    <a:pt x="6994" y="43192"/>
                    <a:pt x="6686" y="43161"/>
                    <a:pt x="6409" y="43099"/>
                  </a:cubicBezTo>
                  <a:cubicBezTo>
                    <a:pt x="5854" y="42976"/>
                    <a:pt x="5330" y="42914"/>
                    <a:pt x="4807" y="42884"/>
                  </a:cubicBezTo>
                  <a:cubicBezTo>
                    <a:pt x="4067" y="42853"/>
                    <a:pt x="3359" y="42822"/>
                    <a:pt x="2619" y="42822"/>
                  </a:cubicBezTo>
                  <a:lnTo>
                    <a:pt x="2065" y="42822"/>
                  </a:lnTo>
                  <a:cubicBezTo>
                    <a:pt x="1757" y="42822"/>
                    <a:pt x="1418" y="42853"/>
                    <a:pt x="1110" y="42945"/>
                  </a:cubicBezTo>
                  <a:cubicBezTo>
                    <a:pt x="401" y="43192"/>
                    <a:pt x="1" y="43746"/>
                    <a:pt x="1" y="44516"/>
                  </a:cubicBezTo>
                  <a:cubicBezTo>
                    <a:pt x="1" y="44948"/>
                    <a:pt x="124" y="45348"/>
                    <a:pt x="340" y="45718"/>
                  </a:cubicBezTo>
                  <a:cubicBezTo>
                    <a:pt x="1017" y="46858"/>
                    <a:pt x="2003" y="47597"/>
                    <a:pt x="3328" y="47844"/>
                  </a:cubicBezTo>
                  <a:cubicBezTo>
                    <a:pt x="3390" y="47874"/>
                    <a:pt x="3451" y="47874"/>
                    <a:pt x="3513" y="47874"/>
                  </a:cubicBezTo>
                  <a:lnTo>
                    <a:pt x="3636" y="47874"/>
                  </a:lnTo>
                  <a:cubicBezTo>
                    <a:pt x="4160" y="47874"/>
                    <a:pt x="4653" y="47967"/>
                    <a:pt x="5146" y="48028"/>
                  </a:cubicBezTo>
                  <a:cubicBezTo>
                    <a:pt x="5176" y="48121"/>
                    <a:pt x="5146" y="48152"/>
                    <a:pt x="5115" y="48182"/>
                  </a:cubicBezTo>
                  <a:cubicBezTo>
                    <a:pt x="4807" y="48521"/>
                    <a:pt x="4745" y="48953"/>
                    <a:pt x="4807" y="49384"/>
                  </a:cubicBezTo>
                  <a:cubicBezTo>
                    <a:pt x="4837" y="49538"/>
                    <a:pt x="4868" y="49692"/>
                    <a:pt x="4930" y="49815"/>
                  </a:cubicBezTo>
                  <a:lnTo>
                    <a:pt x="12385" y="49815"/>
                  </a:lnTo>
                  <a:cubicBezTo>
                    <a:pt x="12385" y="49600"/>
                    <a:pt x="12385" y="49384"/>
                    <a:pt x="12324" y="49168"/>
                  </a:cubicBezTo>
                  <a:lnTo>
                    <a:pt x="12385" y="49076"/>
                  </a:lnTo>
                  <a:lnTo>
                    <a:pt x="12416" y="49076"/>
                  </a:lnTo>
                  <a:cubicBezTo>
                    <a:pt x="12447" y="49076"/>
                    <a:pt x="12478" y="49107"/>
                    <a:pt x="12478" y="49168"/>
                  </a:cubicBezTo>
                  <a:cubicBezTo>
                    <a:pt x="12508" y="49384"/>
                    <a:pt x="12508" y="49600"/>
                    <a:pt x="12508" y="49815"/>
                  </a:cubicBezTo>
                  <a:lnTo>
                    <a:pt x="13217" y="49815"/>
                  </a:lnTo>
                  <a:cubicBezTo>
                    <a:pt x="13186" y="49723"/>
                    <a:pt x="13217" y="49600"/>
                    <a:pt x="13186" y="49476"/>
                  </a:cubicBezTo>
                  <a:cubicBezTo>
                    <a:pt x="13186" y="49353"/>
                    <a:pt x="13125" y="49230"/>
                    <a:pt x="13186" y="49107"/>
                  </a:cubicBezTo>
                  <a:cubicBezTo>
                    <a:pt x="13402" y="49045"/>
                    <a:pt x="13617" y="49045"/>
                    <a:pt x="13833" y="49045"/>
                  </a:cubicBezTo>
                  <a:cubicBezTo>
                    <a:pt x="15404" y="49014"/>
                    <a:pt x="16975" y="48983"/>
                    <a:pt x="18547" y="48983"/>
                  </a:cubicBezTo>
                  <a:cubicBezTo>
                    <a:pt x="19101" y="48953"/>
                    <a:pt x="19656" y="48953"/>
                    <a:pt x="20210" y="48953"/>
                  </a:cubicBezTo>
                  <a:lnTo>
                    <a:pt x="20241" y="48953"/>
                  </a:lnTo>
                  <a:cubicBezTo>
                    <a:pt x="20457" y="48953"/>
                    <a:pt x="20457" y="48983"/>
                    <a:pt x="20487" y="49230"/>
                  </a:cubicBezTo>
                  <a:lnTo>
                    <a:pt x="20457" y="49322"/>
                  </a:lnTo>
                  <a:lnTo>
                    <a:pt x="20210" y="49322"/>
                  </a:lnTo>
                  <a:cubicBezTo>
                    <a:pt x="18701" y="49353"/>
                    <a:pt x="17160" y="49384"/>
                    <a:pt x="15651" y="49415"/>
                  </a:cubicBezTo>
                  <a:cubicBezTo>
                    <a:pt x="15250" y="49415"/>
                    <a:pt x="15312" y="49415"/>
                    <a:pt x="15189" y="49692"/>
                  </a:cubicBezTo>
                  <a:cubicBezTo>
                    <a:pt x="15189" y="49754"/>
                    <a:pt x="15158" y="49784"/>
                    <a:pt x="15127" y="49815"/>
                  </a:cubicBezTo>
                  <a:lnTo>
                    <a:pt x="28805" y="49815"/>
                  </a:lnTo>
                  <a:cubicBezTo>
                    <a:pt x="28836" y="49630"/>
                    <a:pt x="28898" y="49446"/>
                    <a:pt x="28929" y="49261"/>
                  </a:cubicBezTo>
                  <a:cubicBezTo>
                    <a:pt x="29298" y="47690"/>
                    <a:pt x="29699" y="46180"/>
                    <a:pt x="30161" y="44640"/>
                  </a:cubicBezTo>
                  <a:lnTo>
                    <a:pt x="30161" y="37739"/>
                  </a:lnTo>
                  <a:cubicBezTo>
                    <a:pt x="29853" y="38417"/>
                    <a:pt x="29575" y="39064"/>
                    <a:pt x="29267" y="39772"/>
                  </a:cubicBezTo>
                  <a:cubicBezTo>
                    <a:pt x="29206" y="39957"/>
                    <a:pt x="29113" y="40142"/>
                    <a:pt x="29021" y="40327"/>
                  </a:cubicBezTo>
                  <a:cubicBezTo>
                    <a:pt x="29052" y="40481"/>
                    <a:pt x="28990" y="40604"/>
                    <a:pt x="28867" y="40696"/>
                  </a:cubicBezTo>
                  <a:cubicBezTo>
                    <a:pt x="28836" y="40511"/>
                    <a:pt x="28929" y="40327"/>
                    <a:pt x="29021" y="40173"/>
                  </a:cubicBezTo>
                  <a:cubicBezTo>
                    <a:pt x="29021" y="40080"/>
                    <a:pt x="29021" y="40019"/>
                    <a:pt x="29052" y="39926"/>
                  </a:cubicBezTo>
                  <a:cubicBezTo>
                    <a:pt x="29267" y="39156"/>
                    <a:pt x="29514" y="38355"/>
                    <a:pt x="29730" y="37585"/>
                  </a:cubicBezTo>
                  <a:cubicBezTo>
                    <a:pt x="29853" y="37061"/>
                    <a:pt x="30007" y="36568"/>
                    <a:pt x="30161" y="36044"/>
                  </a:cubicBezTo>
                  <a:lnTo>
                    <a:pt x="30161" y="30438"/>
                  </a:lnTo>
                  <a:cubicBezTo>
                    <a:pt x="30038" y="30376"/>
                    <a:pt x="29945" y="30314"/>
                    <a:pt x="29822" y="30284"/>
                  </a:cubicBezTo>
                  <a:cubicBezTo>
                    <a:pt x="29699" y="30222"/>
                    <a:pt x="29606" y="30099"/>
                    <a:pt x="29483" y="29883"/>
                  </a:cubicBezTo>
                  <a:cubicBezTo>
                    <a:pt x="29575" y="29883"/>
                    <a:pt x="29606" y="29945"/>
                    <a:pt x="29637" y="30006"/>
                  </a:cubicBezTo>
                  <a:cubicBezTo>
                    <a:pt x="29791" y="30160"/>
                    <a:pt x="29945" y="30253"/>
                    <a:pt x="30161" y="30314"/>
                  </a:cubicBezTo>
                  <a:lnTo>
                    <a:pt x="30161" y="29945"/>
                  </a:lnTo>
                  <a:cubicBezTo>
                    <a:pt x="30099" y="29945"/>
                    <a:pt x="30038" y="29914"/>
                    <a:pt x="29976" y="29883"/>
                  </a:cubicBezTo>
                  <a:lnTo>
                    <a:pt x="29853" y="29791"/>
                  </a:lnTo>
                  <a:cubicBezTo>
                    <a:pt x="29668" y="29606"/>
                    <a:pt x="29483" y="29421"/>
                    <a:pt x="29298" y="29236"/>
                  </a:cubicBezTo>
                  <a:lnTo>
                    <a:pt x="29298" y="29144"/>
                  </a:lnTo>
                  <a:lnTo>
                    <a:pt x="29360" y="29144"/>
                  </a:lnTo>
                  <a:cubicBezTo>
                    <a:pt x="29514" y="29298"/>
                    <a:pt x="29668" y="29452"/>
                    <a:pt x="29822" y="29606"/>
                  </a:cubicBezTo>
                  <a:cubicBezTo>
                    <a:pt x="29914" y="29698"/>
                    <a:pt x="30038" y="29791"/>
                    <a:pt x="30161" y="29852"/>
                  </a:cubicBezTo>
                  <a:lnTo>
                    <a:pt x="30161" y="29483"/>
                  </a:lnTo>
                  <a:cubicBezTo>
                    <a:pt x="30130" y="29452"/>
                    <a:pt x="30130" y="29452"/>
                    <a:pt x="30099" y="29452"/>
                  </a:cubicBezTo>
                  <a:cubicBezTo>
                    <a:pt x="29853" y="29174"/>
                    <a:pt x="29575" y="28897"/>
                    <a:pt x="29329" y="28651"/>
                  </a:cubicBezTo>
                  <a:lnTo>
                    <a:pt x="29298" y="28589"/>
                  </a:lnTo>
                  <a:lnTo>
                    <a:pt x="29421" y="28558"/>
                  </a:lnTo>
                  <a:cubicBezTo>
                    <a:pt x="29545" y="28682"/>
                    <a:pt x="29699" y="28836"/>
                    <a:pt x="29822" y="28959"/>
                  </a:cubicBezTo>
                  <a:cubicBezTo>
                    <a:pt x="29914" y="29082"/>
                    <a:pt x="30038" y="29174"/>
                    <a:pt x="30161" y="29267"/>
                  </a:cubicBezTo>
                  <a:lnTo>
                    <a:pt x="30161" y="25016"/>
                  </a:lnTo>
                  <a:cubicBezTo>
                    <a:pt x="28436" y="23691"/>
                    <a:pt x="26710" y="22335"/>
                    <a:pt x="24985" y="20980"/>
                  </a:cubicBezTo>
                  <a:cubicBezTo>
                    <a:pt x="24770" y="21165"/>
                    <a:pt x="24554" y="21226"/>
                    <a:pt x="24307" y="21226"/>
                  </a:cubicBezTo>
                  <a:cubicBezTo>
                    <a:pt x="24123" y="21226"/>
                    <a:pt x="24092" y="21165"/>
                    <a:pt x="24153" y="21011"/>
                  </a:cubicBezTo>
                  <a:cubicBezTo>
                    <a:pt x="24277" y="20795"/>
                    <a:pt x="24431" y="20579"/>
                    <a:pt x="24616" y="20394"/>
                  </a:cubicBezTo>
                  <a:cubicBezTo>
                    <a:pt x="25108" y="19963"/>
                    <a:pt x="25601" y="19532"/>
                    <a:pt x="26125" y="19162"/>
                  </a:cubicBezTo>
                  <a:cubicBezTo>
                    <a:pt x="26772" y="18731"/>
                    <a:pt x="27388" y="18330"/>
                    <a:pt x="28035" y="17930"/>
                  </a:cubicBezTo>
                  <a:lnTo>
                    <a:pt x="28282" y="17776"/>
                  </a:lnTo>
                  <a:lnTo>
                    <a:pt x="27819" y="17776"/>
                  </a:lnTo>
                  <a:cubicBezTo>
                    <a:pt x="27789" y="17868"/>
                    <a:pt x="27696" y="17868"/>
                    <a:pt x="27635" y="17930"/>
                  </a:cubicBezTo>
                  <a:lnTo>
                    <a:pt x="27573" y="17899"/>
                  </a:lnTo>
                  <a:lnTo>
                    <a:pt x="27573" y="17868"/>
                  </a:lnTo>
                  <a:lnTo>
                    <a:pt x="27696" y="177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8"/>
            <p:cNvSpPr/>
            <p:nvPr/>
          </p:nvSpPr>
          <p:spPr>
            <a:xfrm>
              <a:off x="6924950" y="3566825"/>
              <a:ext cx="800" cy="800"/>
            </a:xfrm>
            <a:custGeom>
              <a:avLst/>
              <a:gdLst/>
              <a:ahLst/>
              <a:cxnLst/>
              <a:rect l="l" t="t" r="r" b="b"/>
              <a:pathLst>
                <a:path w="32" h="32" extrusionOk="0">
                  <a:moveTo>
                    <a:pt x="1" y="0"/>
                  </a:moveTo>
                  <a:cubicBezTo>
                    <a:pt x="32" y="0"/>
                    <a:pt x="32" y="31"/>
                    <a:pt x="32" y="31"/>
                  </a:cubicBezTo>
                  <a:cubicBezTo>
                    <a:pt x="32" y="31"/>
                    <a:pt x="32"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8"/>
            <p:cNvSpPr/>
            <p:nvPr/>
          </p:nvSpPr>
          <p:spPr>
            <a:xfrm>
              <a:off x="6758600" y="2993050"/>
              <a:ext cx="49325" cy="60100"/>
            </a:xfrm>
            <a:custGeom>
              <a:avLst/>
              <a:gdLst/>
              <a:ahLst/>
              <a:cxnLst/>
              <a:rect l="l" t="t" r="r" b="b"/>
              <a:pathLst>
                <a:path w="1973" h="2404" extrusionOk="0">
                  <a:moveTo>
                    <a:pt x="1603" y="555"/>
                  </a:moveTo>
                  <a:lnTo>
                    <a:pt x="1633" y="585"/>
                  </a:lnTo>
                  <a:lnTo>
                    <a:pt x="1633" y="616"/>
                  </a:lnTo>
                  <a:cubicBezTo>
                    <a:pt x="1633" y="647"/>
                    <a:pt x="1603" y="709"/>
                    <a:pt x="1572" y="739"/>
                  </a:cubicBezTo>
                  <a:cubicBezTo>
                    <a:pt x="1233" y="1202"/>
                    <a:pt x="894" y="1664"/>
                    <a:pt x="555" y="2126"/>
                  </a:cubicBezTo>
                  <a:lnTo>
                    <a:pt x="463" y="2187"/>
                  </a:lnTo>
                  <a:lnTo>
                    <a:pt x="401" y="2218"/>
                  </a:lnTo>
                  <a:lnTo>
                    <a:pt x="370" y="2126"/>
                  </a:lnTo>
                  <a:cubicBezTo>
                    <a:pt x="771" y="1602"/>
                    <a:pt x="1141" y="1109"/>
                    <a:pt x="1541" y="585"/>
                  </a:cubicBezTo>
                  <a:lnTo>
                    <a:pt x="1603" y="555"/>
                  </a:lnTo>
                  <a:close/>
                  <a:moveTo>
                    <a:pt x="1633" y="0"/>
                  </a:moveTo>
                  <a:cubicBezTo>
                    <a:pt x="1572" y="0"/>
                    <a:pt x="1510" y="31"/>
                    <a:pt x="1449" y="92"/>
                  </a:cubicBezTo>
                  <a:cubicBezTo>
                    <a:pt x="1418" y="123"/>
                    <a:pt x="1387" y="185"/>
                    <a:pt x="1356" y="247"/>
                  </a:cubicBezTo>
                  <a:cubicBezTo>
                    <a:pt x="1017" y="678"/>
                    <a:pt x="678" y="1140"/>
                    <a:pt x="340" y="1571"/>
                  </a:cubicBezTo>
                  <a:cubicBezTo>
                    <a:pt x="278" y="1633"/>
                    <a:pt x="216" y="1725"/>
                    <a:pt x="185" y="1787"/>
                  </a:cubicBezTo>
                  <a:cubicBezTo>
                    <a:pt x="31" y="2187"/>
                    <a:pt x="1" y="2218"/>
                    <a:pt x="401" y="2372"/>
                  </a:cubicBezTo>
                  <a:cubicBezTo>
                    <a:pt x="463" y="2403"/>
                    <a:pt x="494" y="2403"/>
                    <a:pt x="524" y="2403"/>
                  </a:cubicBezTo>
                  <a:cubicBezTo>
                    <a:pt x="586" y="2403"/>
                    <a:pt x="617" y="2372"/>
                    <a:pt x="678" y="2280"/>
                  </a:cubicBezTo>
                  <a:cubicBezTo>
                    <a:pt x="1079" y="1756"/>
                    <a:pt x="1479" y="1232"/>
                    <a:pt x="1880" y="709"/>
                  </a:cubicBezTo>
                  <a:cubicBezTo>
                    <a:pt x="1941" y="647"/>
                    <a:pt x="1972" y="555"/>
                    <a:pt x="1972" y="524"/>
                  </a:cubicBezTo>
                  <a:cubicBezTo>
                    <a:pt x="1941" y="370"/>
                    <a:pt x="1911" y="277"/>
                    <a:pt x="1911" y="185"/>
                  </a:cubicBezTo>
                  <a:cubicBezTo>
                    <a:pt x="1880" y="92"/>
                    <a:pt x="1787" y="31"/>
                    <a:pt x="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8"/>
            <p:cNvSpPr/>
            <p:nvPr/>
          </p:nvSpPr>
          <p:spPr>
            <a:xfrm>
              <a:off x="6681575" y="2872125"/>
              <a:ext cx="40075" cy="57775"/>
            </a:xfrm>
            <a:custGeom>
              <a:avLst/>
              <a:gdLst/>
              <a:ahLst/>
              <a:cxnLst/>
              <a:rect l="l" t="t" r="r" b="b"/>
              <a:pathLst>
                <a:path w="1603" h="2311" extrusionOk="0">
                  <a:moveTo>
                    <a:pt x="1264" y="647"/>
                  </a:moveTo>
                  <a:lnTo>
                    <a:pt x="1264" y="709"/>
                  </a:lnTo>
                  <a:cubicBezTo>
                    <a:pt x="1233" y="771"/>
                    <a:pt x="1202" y="832"/>
                    <a:pt x="1141" y="863"/>
                  </a:cubicBezTo>
                  <a:cubicBezTo>
                    <a:pt x="1079" y="1079"/>
                    <a:pt x="987" y="1263"/>
                    <a:pt x="833" y="1417"/>
                  </a:cubicBezTo>
                  <a:cubicBezTo>
                    <a:pt x="771" y="1602"/>
                    <a:pt x="679" y="1787"/>
                    <a:pt x="525" y="1941"/>
                  </a:cubicBezTo>
                  <a:cubicBezTo>
                    <a:pt x="525" y="2034"/>
                    <a:pt x="494" y="2095"/>
                    <a:pt x="432" y="2126"/>
                  </a:cubicBezTo>
                  <a:lnTo>
                    <a:pt x="401" y="2157"/>
                  </a:lnTo>
                  <a:lnTo>
                    <a:pt x="371" y="2095"/>
                  </a:lnTo>
                  <a:cubicBezTo>
                    <a:pt x="401" y="2034"/>
                    <a:pt x="432" y="1941"/>
                    <a:pt x="494" y="1910"/>
                  </a:cubicBezTo>
                  <a:cubicBezTo>
                    <a:pt x="555" y="1726"/>
                    <a:pt x="648" y="1541"/>
                    <a:pt x="802" y="1387"/>
                  </a:cubicBezTo>
                  <a:cubicBezTo>
                    <a:pt x="864" y="1171"/>
                    <a:pt x="956" y="986"/>
                    <a:pt x="1110" y="832"/>
                  </a:cubicBezTo>
                  <a:cubicBezTo>
                    <a:pt x="1110" y="771"/>
                    <a:pt x="1141" y="709"/>
                    <a:pt x="1202" y="647"/>
                  </a:cubicBezTo>
                  <a:close/>
                  <a:moveTo>
                    <a:pt x="1233" y="0"/>
                  </a:moveTo>
                  <a:cubicBezTo>
                    <a:pt x="1141" y="0"/>
                    <a:pt x="1079" y="31"/>
                    <a:pt x="1018" y="93"/>
                  </a:cubicBezTo>
                  <a:lnTo>
                    <a:pt x="956" y="185"/>
                  </a:lnTo>
                  <a:cubicBezTo>
                    <a:pt x="679" y="678"/>
                    <a:pt x="401" y="1171"/>
                    <a:pt x="124" y="1664"/>
                  </a:cubicBezTo>
                  <a:cubicBezTo>
                    <a:pt x="32" y="1787"/>
                    <a:pt x="32" y="1910"/>
                    <a:pt x="32" y="2034"/>
                  </a:cubicBezTo>
                  <a:cubicBezTo>
                    <a:pt x="1" y="2157"/>
                    <a:pt x="32" y="2218"/>
                    <a:pt x="155" y="2249"/>
                  </a:cubicBezTo>
                  <a:cubicBezTo>
                    <a:pt x="217" y="2280"/>
                    <a:pt x="278" y="2280"/>
                    <a:pt x="340" y="2311"/>
                  </a:cubicBezTo>
                  <a:lnTo>
                    <a:pt x="401" y="2311"/>
                  </a:lnTo>
                  <a:cubicBezTo>
                    <a:pt x="463" y="2311"/>
                    <a:pt x="525" y="2280"/>
                    <a:pt x="586" y="2218"/>
                  </a:cubicBezTo>
                  <a:cubicBezTo>
                    <a:pt x="617" y="2157"/>
                    <a:pt x="648" y="2126"/>
                    <a:pt x="679" y="2064"/>
                  </a:cubicBezTo>
                  <a:cubicBezTo>
                    <a:pt x="925" y="1602"/>
                    <a:pt x="1172" y="1140"/>
                    <a:pt x="1449" y="709"/>
                  </a:cubicBezTo>
                  <a:cubicBezTo>
                    <a:pt x="1603" y="462"/>
                    <a:pt x="1510" y="278"/>
                    <a:pt x="1418" y="93"/>
                  </a:cubicBezTo>
                  <a:cubicBezTo>
                    <a:pt x="1356" y="31"/>
                    <a:pt x="1295" y="0"/>
                    <a:pt x="1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8"/>
            <p:cNvSpPr/>
            <p:nvPr/>
          </p:nvSpPr>
          <p:spPr>
            <a:xfrm>
              <a:off x="6436675" y="3597625"/>
              <a:ext cx="17725" cy="22375"/>
            </a:xfrm>
            <a:custGeom>
              <a:avLst/>
              <a:gdLst/>
              <a:ahLst/>
              <a:cxnLst/>
              <a:rect l="l" t="t" r="r" b="b"/>
              <a:pathLst>
                <a:path w="709" h="895" extrusionOk="0">
                  <a:moveTo>
                    <a:pt x="247" y="1"/>
                  </a:moveTo>
                  <a:lnTo>
                    <a:pt x="154" y="31"/>
                  </a:lnTo>
                  <a:cubicBezTo>
                    <a:pt x="154" y="185"/>
                    <a:pt x="0" y="309"/>
                    <a:pt x="31" y="463"/>
                  </a:cubicBezTo>
                  <a:cubicBezTo>
                    <a:pt x="62" y="586"/>
                    <a:pt x="93" y="709"/>
                    <a:pt x="216" y="802"/>
                  </a:cubicBezTo>
                  <a:cubicBezTo>
                    <a:pt x="278" y="863"/>
                    <a:pt x="370" y="894"/>
                    <a:pt x="462" y="894"/>
                  </a:cubicBezTo>
                  <a:cubicBezTo>
                    <a:pt x="524" y="894"/>
                    <a:pt x="586" y="863"/>
                    <a:pt x="616" y="832"/>
                  </a:cubicBezTo>
                  <a:lnTo>
                    <a:pt x="678" y="740"/>
                  </a:lnTo>
                  <a:cubicBezTo>
                    <a:pt x="709" y="678"/>
                    <a:pt x="709" y="617"/>
                    <a:pt x="709" y="586"/>
                  </a:cubicBezTo>
                  <a:cubicBezTo>
                    <a:pt x="709" y="370"/>
                    <a:pt x="647" y="216"/>
                    <a:pt x="524" y="93"/>
                  </a:cubicBezTo>
                  <a:cubicBezTo>
                    <a:pt x="462" y="31"/>
                    <a:pt x="370"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8"/>
            <p:cNvSpPr/>
            <p:nvPr/>
          </p:nvSpPr>
          <p:spPr>
            <a:xfrm>
              <a:off x="6451300" y="3498275"/>
              <a:ext cx="18500" cy="23125"/>
            </a:xfrm>
            <a:custGeom>
              <a:avLst/>
              <a:gdLst/>
              <a:ahLst/>
              <a:cxnLst/>
              <a:rect l="l" t="t" r="r" b="b"/>
              <a:pathLst>
                <a:path w="740" h="925" extrusionOk="0">
                  <a:moveTo>
                    <a:pt x="278" y="1"/>
                  </a:moveTo>
                  <a:cubicBezTo>
                    <a:pt x="247" y="1"/>
                    <a:pt x="185" y="31"/>
                    <a:pt x="185" y="62"/>
                  </a:cubicBezTo>
                  <a:cubicBezTo>
                    <a:pt x="124" y="124"/>
                    <a:pt x="1" y="401"/>
                    <a:pt x="1" y="493"/>
                  </a:cubicBezTo>
                  <a:cubicBezTo>
                    <a:pt x="1" y="647"/>
                    <a:pt x="93" y="771"/>
                    <a:pt x="247" y="863"/>
                  </a:cubicBezTo>
                  <a:cubicBezTo>
                    <a:pt x="278" y="894"/>
                    <a:pt x="309" y="925"/>
                    <a:pt x="370" y="925"/>
                  </a:cubicBezTo>
                  <a:cubicBezTo>
                    <a:pt x="494" y="925"/>
                    <a:pt x="678" y="802"/>
                    <a:pt x="678" y="678"/>
                  </a:cubicBezTo>
                  <a:cubicBezTo>
                    <a:pt x="740" y="401"/>
                    <a:pt x="586" y="93"/>
                    <a:pt x="309" y="31"/>
                  </a:cubicBezTo>
                  <a:cubicBezTo>
                    <a:pt x="309" y="1"/>
                    <a:pt x="278"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8"/>
            <p:cNvSpPr/>
            <p:nvPr/>
          </p:nvSpPr>
          <p:spPr>
            <a:xfrm>
              <a:off x="6447450" y="3549875"/>
              <a:ext cx="18500" cy="22350"/>
            </a:xfrm>
            <a:custGeom>
              <a:avLst/>
              <a:gdLst/>
              <a:ahLst/>
              <a:cxnLst/>
              <a:rect l="l" t="t" r="r" b="b"/>
              <a:pathLst>
                <a:path w="740" h="894" extrusionOk="0">
                  <a:moveTo>
                    <a:pt x="278" y="1"/>
                  </a:moveTo>
                  <a:lnTo>
                    <a:pt x="185" y="31"/>
                  </a:lnTo>
                  <a:cubicBezTo>
                    <a:pt x="185" y="216"/>
                    <a:pt x="1" y="309"/>
                    <a:pt x="31" y="494"/>
                  </a:cubicBezTo>
                  <a:cubicBezTo>
                    <a:pt x="62" y="648"/>
                    <a:pt x="155" y="740"/>
                    <a:pt x="247" y="832"/>
                  </a:cubicBezTo>
                  <a:cubicBezTo>
                    <a:pt x="309" y="894"/>
                    <a:pt x="339" y="894"/>
                    <a:pt x="401" y="894"/>
                  </a:cubicBezTo>
                  <a:cubicBezTo>
                    <a:pt x="463" y="894"/>
                    <a:pt x="524" y="863"/>
                    <a:pt x="617" y="832"/>
                  </a:cubicBezTo>
                  <a:cubicBezTo>
                    <a:pt x="709" y="802"/>
                    <a:pt x="709" y="709"/>
                    <a:pt x="709" y="617"/>
                  </a:cubicBezTo>
                  <a:lnTo>
                    <a:pt x="740" y="586"/>
                  </a:lnTo>
                  <a:cubicBezTo>
                    <a:pt x="740" y="370"/>
                    <a:pt x="678" y="216"/>
                    <a:pt x="555" y="93"/>
                  </a:cubicBezTo>
                  <a:cubicBezTo>
                    <a:pt x="494" y="31"/>
                    <a:pt x="401" y="1"/>
                    <a:pt x="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8"/>
            <p:cNvSpPr/>
            <p:nvPr/>
          </p:nvSpPr>
          <p:spPr>
            <a:xfrm>
              <a:off x="6483650" y="3395850"/>
              <a:ext cx="19275" cy="23125"/>
            </a:xfrm>
            <a:custGeom>
              <a:avLst/>
              <a:gdLst/>
              <a:ahLst/>
              <a:cxnLst/>
              <a:rect l="l" t="t" r="r" b="b"/>
              <a:pathLst>
                <a:path w="771" h="925" extrusionOk="0">
                  <a:moveTo>
                    <a:pt x="309" y="0"/>
                  </a:moveTo>
                  <a:cubicBezTo>
                    <a:pt x="185" y="0"/>
                    <a:pt x="216" y="123"/>
                    <a:pt x="155" y="185"/>
                  </a:cubicBezTo>
                  <a:cubicBezTo>
                    <a:pt x="62" y="247"/>
                    <a:pt x="1" y="339"/>
                    <a:pt x="31" y="462"/>
                  </a:cubicBezTo>
                  <a:cubicBezTo>
                    <a:pt x="1" y="678"/>
                    <a:pt x="124" y="801"/>
                    <a:pt x="278" y="894"/>
                  </a:cubicBezTo>
                  <a:cubicBezTo>
                    <a:pt x="309" y="924"/>
                    <a:pt x="339" y="924"/>
                    <a:pt x="370" y="924"/>
                  </a:cubicBezTo>
                  <a:cubicBezTo>
                    <a:pt x="493" y="924"/>
                    <a:pt x="678" y="801"/>
                    <a:pt x="709" y="709"/>
                  </a:cubicBezTo>
                  <a:cubicBezTo>
                    <a:pt x="771" y="493"/>
                    <a:pt x="678" y="216"/>
                    <a:pt x="493" y="93"/>
                  </a:cubicBezTo>
                  <a:cubicBezTo>
                    <a:pt x="463" y="31"/>
                    <a:pt x="370"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8"/>
            <p:cNvSpPr/>
            <p:nvPr/>
          </p:nvSpPr>
          <p:spPr>
            <a:xfrm>
              <a:off x="6446675" y="3445900"/>
              <a:ext cx="20050" cy="23125"/>
            </a:xfrm>
            <a:custGeom>
              <a:avLst/>
              <a:gdLst/>
              <a:ahLst/>
              <a:cxnLst/>
              <a:rect l="l" t="t" r="r" b="b"/>
              <a:pathLst>
                <a:path w="802" h="925" extrusionOk="0">
                  <a:moveTo>
                    <a:pt x="309" y="1"/>
                  </a:moveTo>
                  <a:lnTo>
                    <a:pt x="247" y="31"/>
                  </a:lnTo>
                  <a:cubicBezTo>
                    <a:pt x="216" y="155"/>
                    <a:pt x="124" y="247"/>
                    <a:pt x="62" y="340"/>
                  </a:cubicBezTo>
                  <a:cubicBezTo>
                    <a:pt x="1" y="555"/>
                    <a:pt x="124" y="832"/>
                    <a:pt x="340" y="894"/>
                  </a:cubicBezTo>
                  <a:cubicBezTo>
                    <a:pt x="370" y="894"/>
                    <a:pt x="370" y="925"/>
                    <a:pt x="401" y="925"/>
                  </a:cubicBezTo>
                  <a:cubicBezTo>
                    <a:pt x="494" y="925"/>
                    <a:pt x="679" y="802"/>
                    <a:pt x="709" y="709"/>
                  </a:cubicBezTo>
                  <a:cubicBezTo>
                    <a:pt x="802" y="463"/>
                    <a:pt x="679" y="155"/>
                    <a:pt x="432" y="31"/>
                  </a:cubicBez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8"/>
            <p:cNvSpPr/>
            <p:nvPr/>
          </p:nvSpPr>
          <p:spPr>
            <a:xfrm>
              <a:off x="6437450" y="3396600"/>
              <a:ext cx="18500" cy="22375"/>
            </a:xfrm>
            <a:custGeom>
              <a:avLst/>
              <a:gdLst/>
              <a:ahLst/>
              <a:cxnLst/>
              <a:rect l="l" t="t" r="r" b="b"/>
              <a:pathLst>
                <a:path w="740" h="895" extrusionOk="0">
                  <a:moveTo>
                    <a:pt x="339" y="1"/>
                  </a:moveTo>
                  <a:lnTo>
                    <a:pt x="247" y="63"/>
                  </a:lnTo>
                  <a:cubicBezTo>
                    <a:pt x="185" y="155"/>
                    <a:pt x="123" y="247"/>
                    <a:pt x="62" y="340"/>
                  </a:cubicBezTo>
                  <a:cubicBezTo>
                    <a:pt x="0" y="525"/>
                    <a:pt x="123" y="802"/>
                    <a:pt x="308" y="894"/>
                  </a:cubicBezTo>
                  <a:lnTo>
                    <a:pt x="401" y="894"/>
                  </a:lnTo>
                  <a:cubicBezTo>
                    <a:pt x="524" y="894"/>
                    <a:pt x="709" y="771"/>
                    <a:pt x="739" y="648"/>
                  </a:cubicBezTo>
                  <a:cubicBezTo>
                    <a:pt x="739" y="463"/>
                    <a:pt x="709" y="309"/>
                    <a:pt x="585" y="155"/>
                  </a:cubicBezTo>
                  <a:cubicBezTo>
                    <a:pt x="524" y="63"/>
                    <a:pt x="431" y="32"/>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8"/>
            <p:cNvSpPr/>
            <p:nvPr/>
          </p:nvSpPr>
          <p:spPr>
            <a:xfrm>
              <a:off x="6470550" y="3345775"/>
              <a:ext cx="19275" cy="23125"/>
            </a:xfrm>
            <a:custGeom>
              <a:avLst/>
              <a:gdLst/>
              <a:ahLst/>
              <a:cxnLst/>
              <a:rect l="l" t="t" r="r" b="b"/>
              <a:pathLst>
                <a:path w="771" h="925" extrusionOk="0">
                  <a:moveTo>
                    <a:pt x="340" y="1"/>
                  </a:moveTo>
                  <a:cubicBezTo>
                    <a:pt x="278" y="1"/>
                    <a:pt x="247" y="32"/>
                    <a:pt x="216" y="93"/>
                  </a:cubicBezTo>
                  <a:cubicBezTo>
                    <a:pt x="186" y="155"/>
                    <a:pt x="124" y="216"/>
                    <a:pt x="93" y="278"/>
                  </a:cubicBezTo>
                  <a:cubicBezTo>
                    <a:pt x="32" y="340"/>
                    <a:pt x="1" y="432"/>
                    <a:pt x="32" y="555"/>
                  </a:cubicBezTo>
                  <a:cubicBezTo>
                    <a:pt x="32" y="709"/>
                    <a:pt x="155" y="833"/>
                    <a:pt x="309" y="894"/>
                  </a:cubicBezTo>
                  <a:cubicBezTo>
                    <a:pt x="309" y="925"/>
                    <a:pt x="340" y="925"/>
                    <a:pt x="371" y="925"/>
                  </a:cubicBezTo>
                  <a:cubicBezTo>
                    <a:pt x="463" y="925"/>
                    <a:pt x="679" y="802"/>
                    <a:pt x="709" y="709"/>
                  </a:cubicBezTo>
                  <a:cubicBezTo>
                    <a:pt x="771" y="463"/>
                    <a:pt x="648" y="155"/>
                    <a:pt x="401" y="32"/>
                  </a:cubicBezTo>
                  <a:cubicBezTo>
                    <a:pt x="371" y="32"/>
                    <a:pt x="340" y="1"/>
                    <a:pt x="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8"/>
            <p:cNvSpPr/>
            <p:nvPr/>
          </p:nvSpPr>
          <p:spPr>
            <a:xfrm>
              <a:off x="6385075" y="3604550"/>
              <a:ext cx="16950" cy="22375"/>
            </a:xfrm>
            <a:custGeom>
              <a:avLst/>
              <a:gdLst/>
              <a:ahLst/>
              <a:cxnLst/>
              <a:rect l="l" t="t" r="r" b="b"/>
              <a:pathLst>
                <a:path w="678" h="895" extrusionOk="0">
                  <a:moveTo>
                    <a:pt x="278" y="1"/>
                  </a:moveTo>
                  <a:cubicBezTo>
                    <a:pt x="216" y="1"/>
                    <a:pt x="154" y="32"/>
                    <a:pt x="123" y="124"/>
                  </a:cubicBezTo>
                  <a:cubicBezTo>
                    <a:pt x="93" y="186"/>
                    <a:pt x="62" y="247"/>
                    <a:pt x="31" y="340"/>
                  </a:cubicBezTo>
                  <a:cubicBezTo>
                    <a:pt x="0" y="494"/>
                    <a:pt x="31" y="648"/>
                    <a:pt x="154" y="771"/>
                  </a:cubicBezTo>
                  <a:cubicBezTo>
                    <a:pt x="216" y="833"/>
                    <a:pt x="339" y="894"/>
                    <a:pt x="432" y="894"/>
                  </a:cubicBezTo>
                  <a:cubicBezTo>
                    <a:pt x="462" y="894"/>
                    <a:pt x="524" y="894"/>
                    <a:pt x="555" y="864"/>
                  </a:cubicBezTo>
                  <a:cubicBezTo>
                    <a:pt x="678" y="802"/>
                    <a:pt x="678" y="679"/>
                    <a:pt x="678" y="586"/>
                  </a:cubicBezTo>
                  <a:cubicBezTo>
                    <a:pt x="678" y="278"/>
                    <a:pt x="555" y="63"/>
                    <a:pt x="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8"/>
            <p:cNvSpPr/>
            <p:nvPr/>
          </p:nvSpPr>
          <p:spPr>
            <a:xfrm>
              <a:off x="6398150" y="3561425"/>
              <a:ext cx="16975" cy="22375"/>
            </a:xfrm>
            <a:custGeom>
              <a:avLst/>
              <a:gdLst/>
              <a:ahLst/>
              <a:cxnLst/>
              <a:rect l="l" t="t" r="r" b="b"/>
              <a:pathLst>
                <a:path w="679" h="895" extrusionOk="0">
                  <a:moveTo>
                    <a:pt x="278" y="1"/>
                  </a:moveTo>
                  <a:cubicBezTo>
                    <a:pt x="217" y="1"/>
                    <a:pt x="155" y="1"/>
                    <a:pt x="155" y="62"/>
                  </a:cubicBezTo>
                  <a:cubicBezTo>
                    <a:pt x="155" y="155"/>
                    <a:pt x="93" y="216"/>
                    <a:pt x="63" y="278"/>
                  </a:cubicBezTo>
                  <a:cubicBezTo>
                    <a:pt x="1" y="463"/>
                    <a:pt x="63" y="678"/>
                    <a:pt x="217" y="802"/>
                  </a:cubicBezTo>
                  <a:cubicBezTo>
                    <a:pt x="278" y="863"/>
                    <a:pt x="340" y="894"/>
                    <a:pt x="401" y="894"/>
                  </a:cubicBezTo>
                  <a:cubicBezTo>
                    <a:pt x="463" y="894"/>
                    <a:pt x="525" y="863"/>
                    <a:pt x="586" y="833"/>
                  </a:cubicBezTo>
                  <a:cubicBezTo>
                    <a:pt x="679" y="802"/>
                    <a:pt x="679" y="709"/>
                    <a:pt x="679" y="617"/>
                  </a:cubicBezTo>
                  <a:cubicBezTo>
                    <a:pt x="679" y="586"/>
                    <a:pt x="679" y="586"/>
                    <a:pt x="679" y="586"/>
                  </a:cubicBezTo>
                  <a:cubicBezTo>
                    <a:pt x="679" y="340"/>
                    <a:pt x="617" y="216"/>
                    <a:pt x="494" y="93"/>
                  </a:cubicBezTo>
                  <a:cubicBezTo>
                    <a:pt x="432" y="32"/>
                    <a:pt x="371" y="1"/>
                    <a:pt x="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8"/>
            <p:cNvSpPr/>
            <p:nvPr/>
          </p:nvSpPr>
          <p:spPr>
            <a:xfrm>
              <a:off x="6430500" y="3190975"/>
              <a:ext cx="18525" cy="21600"/>
            </a:xfrm>
            <a:custGeom>
              <a:avLst/>
              <a:gdLst/>
              <a:ahLst/>
              <a:cxnLst/>
              <a:rect l="l" t="t" r="r" b="b"/>
              <a:pathLst>
                <a:path w="741" h="864" extrusionOk="0">
                  <a:moveTo>
                    <a:pt x="340" y="0"/>
                  </a:moveTo>
                  <a:cubicBezTo>
                    <a:pt x="309" y="0"/>
                    <a:pt x="278" y="31"/>
                    <a:pt x="247" y="62"/>
                  </a:cubicBezTo>
                  <a:cubicBezTo>
                    <a:pt x="186" y="124"/>
                    <a:pt x="124" y="185"/>
                    <a:pt x="93" y="247"/>
                  </a:cubicBezTo>
                  <a:cubicBezTo>
                    <a:pt x="32" y="309"/>
                    <a:pt x="1" y="401"/>
                    <a:pt x="1" y="463"/>
                  </a:cubicBezTo>
                  <a:cubicBezTo>
                    <a:pt x="1" y="647"/>
                    <a:pt x="124" y="801"/>
                    <a:pt x="278" y="863"/>
                  </a:cubicBezTo>
                  <a:lnTo>
                    <a:pt x="340" y="863"/>
                  </a:lnTo>
                  <a:cubicBezTo>
                    <a:pt x="494" y="832"/>
                    <a:pt x="617" y="771"/>
                    <a:pt x="648" y="617"/>
                  </a:cubicBezTo>
                  <a:cubicBezTo>
                    <a:pt x="740" y="432"/>
                    <a:pt x="617" y="155"/>
                    <a:pt x="432" y="31"/>
                  </a:cubicBezTo>
                  <a:cubicBezTo>
                    <a:pt x="401" y="31"/>
                    <a:pt x="371" y="0"/>
                    <a:pt x="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8"/>
            <p:cNvSpPr/>
            <p:nvPr/>
          </p:nvSpPr>
          <p:spPr>
            <a:xfrm>
              <a:off x="6424350" y="3260300"/>
              <a:ext cx="18500" cy="21575"/>
            </a:xfrm>
            <a:custGeom>
              <a:avLst/>
              <a:gdLst/>
              <a:ahLst/>
              <a:cxnLst/>
              <a:rect l="l" t="t" r="r" b="b"/>
              <a:pathLst>
                <a:path w="740" h="863" extrusionOk="0">
                  <a:moveTo>
                    <a:pt x="339" y="0"/>
                  </a:moveTo>
                  <a:cubicBezTo>
                    <a:pt x="278" y="0"/>
                    <a:pt x="247" y="93"/>
                    <a:pt x="216" y="154"/>
                  </a:cubicBezTo>
                  <a:cubicBezTo>
                    <a:pt x="0" y="401"/>
                    <a:pt x="0" y="616"/>
                    <a:pt x="216" y="801"/>
                  </a:cubicBezTo>
                  <a:cubicBezTo>
                    <a:pt x="278" y="832"/>
                    <a:pt x="308" y="863"/>
                    <a:pt x="370" y="863"/>
                  </a:cubicBezTo>
                  <a:cubicBezTo>
                    <a:pt x="401" y="863"/>
                    <a:pt x="463" y="863"/>
                    <a:pt x="493" y="832"/>
                  </a:cubicBezTo>
                  <a:cubicBezTo>
                    <a:pt x="678" y="770"/>
                    <a:pt x="740" y="647"/>
                    <a:pt x="709" y="493"/>
                  </a:cubicBezTo>
                  <a:cubicBezTo>
                    <a:pt x="740" y="339"/>
                    <a:pt x="678" y="216"/>
                    <a:pt x="586" y="123"/>
                  </a:cubicBezTo>
                  <a:cubicBezTo>
                    <a:pt x="555" y="62"/>
                    <a:pt x="463"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8"/>
            <p:cNvSpPr/>
            <p:nvPr/>
          </p:nvSpPr>
          <p:spPr>
            <a:xfrm>
              <a:off x="6449775" y="3301100"/>
              <a:ext cx="17725" cy="21600"/>
            </a:xfrm>
            <a:custGeom>
              <a:avLst/>
              <a:gdLst/>
              <a:ahLst/>
              <a:cxnLst/>
              <a:rect l="l" t="t" r="r" b="b"/>
              <a:pathLst>
                <a:path w="709" h="864" extrusionOk="0">
                  <a:moveTo>
                    <a:pt x="370" y="1"/>
                  </a:moveTo>
                  <a:cubicBezTo>
                    <a:pt x="308" y="1"/>
                    <a:pt x="277" y="32"/>
                    <a:pt x="246" y="63"/>
                  </a:cubicBezTo>
                  <a:cubicBezTo>
                    <a:pt x="185" y="124"/>
                    <a:pt x="154" y="155"/>
                    <a:pt x="123" y="217"/>
                  </a:cubicBezTo>
                  <a:cubicBezTo>
                    <a:pt x="0" y="401"/>
                    <a:pt x="0" y="586"/>
                    <a:pt x="154" y="740"/>
                  </a:cubicBezTo>
                  <a:cubicBezTo>
                    <a:pt x="216" y="833"/>
                    <a:pt x="308" y="864"/>
                    <a:pt x="401" y="864"/>
                  </a:cubicBezTo>
                  <a:cubicBezTo>
                    <a:pt x="493" y="864"/>
                    <a:pt x="585" y="833"/>
                    <a:pt x="647" y="771"/>
                  </a:cubicBezTo>
                  <a:cubicBezTo>
                    <a:pt x="709" y="679"/>
                    <a:pt x="709" y="586"/>
                    <a:pt x="709" y="494"/>
                  </a:cubicBezTo>
                  <a:cubicBezTo>
                    <a:pt x="709" y="309"/>
                    <a:pt x="647" y="124"/>
                    <a:pt x="462" y="32"/>
                  </a:cubicBezTo>
                  <a:cubicBezTo>
                    <a:pt x="431" y="1"/>
                    <a:pt x="401" y="1"/>
                    <a:pt x="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8"/>
            <p:cNvSpPr/>
            <p:nvPr/>
          </p:nvSpPr>
          <p:spPr>
            <a:xfrm>
              <a:off x="6342700" y="3678500"/>
              <a:ext cx="17750" cy="21575"/>
            </a:xfrm>
            <a:custGeom>
              <a:avLst/>
              <a:gdLst/>
              <a:ahLst/>
              <a:cxnLst/>
              <a:rect l="l" t="t" r="r" b="b"/>
              <a:pathLst>
                <a:path w="710" h="863" extrusionOk="0">
                  <a:moveTo>
                    <a:pt x="217" y="0"/>
                  </a:moveTo>
                  <a:cubicBezTo>
                    <a:pt x="155" y="0"/>
                    <a:pt x="124" y="0"/>
                    <a:pt x="93" y="62"/>
                  </a:cubicBezTo>
                  <a:cubicBezTo>
                    <a:pt x="62" y="185"/>
                    <a:pt x="32" y="278"/>
                    <a:pt x="32" y="401"/>
                  </a:cubicBezTo>
                  <a:cubicBezTo>
                    <a:pt x="1" y="647"/>
                    <a:pt x="186" y="863"/>
                    <a:pt x="432" y="863"/>
                  </a:cubicBezTo>
                  <a:lnTo>
                    <a:pt x="463" y="863"/>
                  </a:lnTo>
                  <a:cubicBezTo>
                    <a:pt x="555" y="863"/>
                    <a:pt x="586" y="832"/>
                    <a:pt x="617" y="740"/>
                  </a:cubicBezTo>
                  <a:cubicBezTo>
                    <a:pt x="709" y="493"/>
                    <a:pt x="648" y="278"/>
                    <a:pt x="494" y="93"/>
                  </a:cubicBezTo>
                  <a:cubicBezTo>
                    <a:pt x="432" y="31"/>
                    <a:pt x="340" y="0"/>
                    <a:pt x="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8"/>
            <p:cNvSpPr/>
            <p:nvPr/>
          </p:nvSpPr>
          <p:spPr>
            <a:xfrm>
              <a:off x="6314200" y="3701600"/>
              <a:ext cx="16200" cy="22350"/>
            </a:xfrm>
            <a:custGeom>
              <a:avLst/>
              <a:gdLst/>
              <a:ahLst/>
              <a:cxnLst/>
              <a:rect l="l" t="t" r="r" b="b"/>
              <a:pathLst>
                <a:path w="648" h="894" extrusionOk="0">
                  <a:moveTo>
                    <a:pt x="278" y="1"/>
                  </a:moveTo>
                  <a:cubicBezTo>
                    <a:pt x="186" y="1"/>
                    <a:pt x="124" y="62"/>
                    <a:pt x="93" y="185"/>
                  </a:cubicBezTo>
                  <a:cubicBezTo>
                    <a:pt x="93" y="247"/>
                    <a:pt x="63" y="309"/>
                    <a:pt x="32" y="401"/>
                  </a:cubicBezTo>
                  <a:cubicBezTo>
                    <a:pt x="1" y="617"/>
                    <a:pt x="155" y="832"/>
                    <a:pt x="371" y="894"/>
                  </a:cubicBezTo>
                  <a:lnTo>
                    <a:pt x="463" y="894"/>
                  </a:lnTo>
                  <a:cubicBezTo>
                    <a:pt x="556" y="894"/>
                    <a:pt x="617" y="832"/>
                    <a:pt x="648" y="709"/>
                  </a:cubicBezTo>
                  <a:cubicBezTo>
                    <a:pt x="648" y="648"/>
                    <a:pt x="648" y="617"/>
                    <a:pt x="648" y="586"/>
                  </a:cubicBezTo>
                  <a:cubicBezTo>
                    <a:pt x="648" y="339"/>
                    <a:pt x="586" y="155"/>
                    <a:pt x="371" y="31"/>
                  </a:cubicBezTo>
                  <a:cubicBezTo>
                    <a:pt x="340" y="31"/>
                    <a:pt x="309"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8"/>
            <p:cNvSpPr/>
            <p:nvPr/>
          </p:nvSpPr>
          <p:spPr>
            <a:xfrm>
              <a:off x="6366575" y="3644600"/>
              <a:ext cx="16200" cy="22375"/>
            </a:xfrm>
            <a:custGeom>
              <a:avLst/>
              <a:gdLst/>
              <a:ahLst/>
              <a:cxnLst/>
              <a:rect l="l" t="t" r="r" b="b"/>
              <a:pathLst>
                <a:path w="648" h="895" extrusionOk="0">
                  <a:moveTo>
                    <a:pt x="247" y="1"/>
                  </a:moveTo>
                  <a:cubicBezTo>
                    <a:pt x="186" y="1"/>
                    <a:pt x="124" y="62"/>
                    <a:pt x="93" y="155"/>
                  </a:cubicBezTo>
                  <a:cubicBezTo>
                    <a:pt x="32" y="278"/>
                    <a:pt x="1" y="371"/>
                    <a:pt x="1" y="525"/>
                  </a:cubicBezTo>
                  <a:cubicBezTo>
                    <a:pt x="32" y="709"/>
                    <a:pt x="217" y="894"/>
                    <a:pt x="371" y="894"/>
                  </a:cubicBezTo>
                  <a:lnTo>
                    <a:pt x="401" y="894"/>
                  </a:lnTo>
                  <a:cubicBezTo>
                    <a:pt x="555" y="894"/>
                    <a:pt x="617" y="833"/>
                    <a:pt x="648" y="679"/>
                  </a:cubicBezTo>
                  <a:cubicBezTo>
                    <a:pt x="648" y="648"/>
                    <a:pt x="648" y="586"/>
                    <a:pt x="648" y="555"/>
                  </a:cubicBezTo>
                  <a:cubicBezTo>
                    <a:pt x="648" y="309"/>
                    <a:pt x="555" y="155"/>
                    <a:pt x="371" y="32"/>
                  </a:cubicBezTo>
                  <a:cubicBezTo>
                    <a:pt x="309" y="1"/>
                    <a:pt x="278" y="1"/>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8"/>
            <p:cNvSpPr/>
            <p:nvPr/>
          </p:nvSpPr>
          <p:spPr>
            <a:xfrm>
              <a:off x="6399700" y="3161700"/>
              <a:ext cx="19275" cy="20825"/>
            </a:xfrm>
            <a:custGeom>
              <a:avLst/>
              <a:gdLst/>
              <a:ahLst/>
              <a:cxnLst/>
              <a:rect l="l" t="t" r="r" b="b"/>
              <a:pathLst>
                <a:path w="771" h="833" extrusionOk="0">
                  <a:moveTo>
                    <a:pt x="309" y="1"/>
                  </a:moveTo>
                  <a:cubicBezTo>
                    <a:pt x="216" y="124"/>
                    <a:pt x="62" y="216"/>
                    <a:pt x="31" y="370"/>
                  </a:cubicBezTo>
                  <a:cubicBezTo>
                    <a:pt x="1" y="525"/>
                    <a:pt x="31" y="617"/>
                    <a:pt x="124" y="740"/>
                  </a:cubicBezTo>
                  <a:cubicBezTo>
                    <a:pt x="185" y="802"/>
                    <a:pt x="278" y="833"/>
                    <a:pt x="370" y="833"/>
                  </a:cubicBezTo>
                  <a:cubicBezTo>
                    <a:pt x="463" y="833"/>
                    <a:pt x="586" y="771"/>
                    <a:pt x="648" y="679"/>
                  </a:cubicBezTo>
                  <a:cubicBezTo>
                    <a:pt x="771" y="432"/>
                    <a:pt x="648" y="93"/>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8"/>
            <p:cNvSpPr/>
            <p:nvPr/>
          </p:nvSpPr>
          <p:spPr>
            <a:xfrm>
              <a:off x="6395850" y="3227175"/>
              <a:ext cx="19275" cy="21600"/>
            </a:xfrm>
            <a:custGeom>
              <a:avLst/>
              <a:gdLst/>
              <a:ahLst/>
              <a:cxnLst/>
              <a:rect l="l" t="t" r="r" b="b"/>
              <a:pathLst>
                <a:path w="771" h="864" extrusionOk="0">
                  <a:moveTo>
                    <a:pt x="370" y="0"/>
                  </a:moveTo>
                  <a:cubicBezTo>
                    <a:pt x="309" y="93"/>
                    <a:pt x="216" y="154"/>
                    <a:pt x="155" y="247"/>
                  </a:cubicBezTo>
                  <a:cubicBezTo>
                    <a:pt x="1" y="401"/>
                    <a:pt x="62" y="709"/>
                    <a:pt x="339" y="863"/>
                  </a:cubicBezTo>
                  <a:lnTo>
                    <a:pt x="401" y="863"/>
                  </a:lnTo>
                  <a:cubicBezTo>
                    <a:pt x="493" y="863"/>
                    <a:pt x="678" y="771"/>
                    <a:pt x="709" y="678"/>
                  </a:cubicBezTo>
                  <a:cubicBezTo>
                    <a:pt x="771" y="555"/>
                    <a:pt x="740" y="401"/>
                    <a:pt x="678" y="247"/>
                  </a:cubicBezTo>
                  <a:cubicBezTo>
                    <a:pt x="617" y="124"/>
                    <a:pt x="524" y="31"/>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8"/>
            <p:cNvSpPr/>
            <p:nvPr/>
          </p:nvSpPr>
          <p:spPr>
            <a:xfrm>
              <a:off x="6365825" y="3141675"/>
              <a:ext cx="16950" cy="21600"/>
            </a:xfrm>
            <a:custGeom>
              <a:avLst/>
              <a:gdLst/>
              <a:ahLst/>
              <a:cxnLst/>
              <a:rect l="l" t="t" r="r" b="b"/>
              <a:pathLst>
                <a:path w="678" h="864" extrusionOk="0">
                  <a:moveTo>
                    <a:pt x="370" y="1"/>
                  </a:moveTo>
                  <a:cubicBezTo>
                    <a:pt x="339" y="1"/>
                    <a:pt x="308" y="32"/>
                    <a:pt x="277" y="62"/>
                  </a:cubicBezTo>
                  <a:cubicBezTo>
                    <a:pt x="185" y="186"/>
                    <a:pt x="0" y="278"/>
                    <a:pt x="31" y="463"/>
                  </a:cubicBezTo>
                  <a:cubicBezTo>
                    <a:pt x="31" y="555"/>
                    <a:pt x="62" y="648"/>
                    <a:pt x="123" y="709"/>
                  </a:cubicBezTo>
                  <a:cubicBezTo>
                    <a:pt x="185" y="771"/>
                    <a:pt x="247" y="863"/>
                    <a:pt x="339" y="863"/>
                  </a:cubicBezTo>
                  <a:cubicBezTo>
                    <a:pt x="370" y="863"/>
                    <a:pt x="370" y="833"/>
                    <a:pt x="401" y="833"/>
                  </a:cubicBezTo>
                  <a:cubicBezTo>
                    <a:pt x="555" y="802"/>
                    <a:pt x="647" y="679"/>
                    <a:pt x="678" y="555"/>
                  </a:cubicBezTo>
                  <a:cubicBezTo>
                    <a:pt x="678" y="371"/>
                    <a:pt x="647" y="186"/>
                    <a:pt x="462" y="62"/>
                  </a:cubicBezTo>
                  <a:cubicBezTo>
                    <a:pt x="431" y="32"/>
                    <a:pt x="401" y="1"/>
                    <a:pt x="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8"/>
            <p:cNvSpPr/>
            <p:nvPr/>
          </p:nvSpPr>
          <p:spPr>
            <a:xfrm>
              <a:off x="6287250" y="3650000"/>
              <a:ext cx="16200" cy="20825"/>
            </a:xfrm>
            <a:custGeom>
              <a:avLst/>
              <a:gdLst/>
              <a:ahLst/>
              <a:cxnLst/>
              <a:rect l="l" t="t" r="r" b="b"/>
              <a:pathLst>
                <a:path w="648" h="833" extrusionOk="0">
                  <a:moveTo>
                    <a:pt x="216" y="1"/>
                  </a:moveTo>
                  <a:cubicBezTo>
                    <a:pt x="186" y="1"/>
                    <a:pt x="124" y="1"/>
                    <a:pt x="93" y="62"/>
                  </a:cubicBezTo>
                  <a:cubicBezTo>
                    <a:pt x="93" y="124"/>
                    <a:pt x="62" y="216"/>
                    <a:pt x="32" y="309"/>
                  </a:cubicBezTo>
                  <a:cubicBezTo>
                    <a:pt x="1" y="493"/>
                    <a:pt x="62" y="617"/>
                    <a:pt x="186" y="740"/>
                  </a:cubicBezTo>
                  <a:cubicBezTo>
                    <a:pt x="247" y="802"/>
                    <a:pt x="340" y="832"/>
                    <a:pt x="401" y="832"/>
                  </a:cubicBezTo>
                  <a:lnTo>
                    <a:pt x="494" y="832"/>
                  </a:lnTo>
                  <a:cubicBezTo>
                    <a:pt x="617" y="802"/>
                    <a:pt x="617" y="678"/>
                    <a:pt x="648" y="617"/>
                  </a:cubicBezTo>
                  <a:lnTo>
                    <a:pt x="648" y="524"/>
                  </a:lnTo>
                  <a:cubicBezTo>
                    <a:pt x="617" y="370"/>
                    <a:pt x="586" y="216"/>
                    <a:pt x="463" y="93"/>
                  </a:cubicBezTo>
                  <a:cubicBezTo>
                    <a:pt x="401" y="31"/>
                    <a:pt x="340" y="1"/>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8"/>
            <p:cNvSpPr/>
            <p:nvPr/>
          </p:nvSpPr>
          <p:spPr>
            <a:xfrm>
              <a:off x="6258750" y="3666950"/>
              <a:ext cx="15450" cy="21575"/>
            </a:xfrm>
            <a:custGeom>
              <a:avLst/>
              <a:gdLst/>
              <a:ahLst/>
              <a:cxnLst/>
              <a:rect l="l" t="t" r="r" b="b"/>
              <a:pathLst>
                <a:path w="618" h="863" extrusionOk="0">
                  <a:moveTo>
                    <a:pt x="217" y="0"/>
                  </a:moveTo>
                  <a:cubicBezTo>
                    <a:pt x="155" y="0"/>
                    <a:pt x="124" y="0"/>
                    <a:pt x="93" y="62"/>
                  </a:cubicBezTo>
                  <a:cubicBezTo>
                    <a:pt x="63" y="154"/>
                    <a:pt x="32" y="247"/>
                    <a:pt x="32" y="339"/>
                  </a:cubicBezTo>
                  <a:cubicBezTo>
                    <a:pt x="1" y="462"/>
                    <a:pt x="32" y="586"/>
                    <a:pt x="124" y="678"/>
                  </a:cubicBezTo>
                  <a:cubicBezTo>
                    <a:pt x="217" y="801"/>
                    <a:pt x="309" y="863"/>
                    <a:pt x="432" y="863"/>
                  </a:cubicBezTo>
                  <a:cubicBezTo>
                    <a:pt x="432" y="863"/>
                    <a:pt x="463" y="863"/>
                    <a:pt x="494" y="832"/>
                  </a:cubicBezTo>
                  <a:cubicBezTo>
                    <a:pt x="555" y="801"/>
                    <a:pt x="617" y="647"/>
                    <a:pt x="617" y="493"/>
                  </a:cubicBezTo>
                  <a:cubicBezTo>
                    <a:pt x="617" y="370"/>
                    <a:pt x="555" y="247"/>
                    <a:pt x="494" y="124"/>
                  </a:cubicBezTo>
                  <a:cubicBezTo>
                    <a:pt x="432" y="31"/>
                    <a:pt x="340" y="0"/>
                    <a:pt x="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8"/>
            <p:cNvSpPr/>
            <p:nvPr/>
          </p:nvSpPr>
          <p:spPr>
            <a:xfrm>
              <a:off x="6331150" y="3130125"/>
              <a:ext cx="16975" cy="20050"/>
            </a:xfrm>
            <a:custGeom>
              <a:avLst/>
              <a:gdLst/>
              <a:ahLst/>
              <a:cxnLst/>
              <a:rect l="l" t="t" r="r" b="b"/>
              <a:pathLst>
                <a:path w="679" h="802" extrusionOk="0">
                  <a:moveTo>
                    <a:pt x="401" y="1"/>
                  </a:moveTo>
                  <a:cubicBezTo>
                    <a:pt x="340" y="1"/>
                    <a:pt x="278" y="32"/>
                    <a:pt x="216" y="93"/>
                  </a:cubicBezTo>
                  <a:cubicBezTo>
                    <a:pt x="93" y="186"/>
                    <a:pt x="1" y="309"/>
                    <a:pt x="32" y="494"/>
                  </a:cubicBezTo>
                  <a:cubicBezTo>
                    <a:pt x="62" y="524"/>
                    <a:pt x="62" y="586"/>
                    <a:pt x="93" y="617"/>
                  </a:cubicBezTo>
                  <a:cubicBezTo>
                    <a:pt x="155" y="709"/>
                    <a:pt x="216" y="802"/>
                    <a:pt x="340" y="802"/>
                  </a:cubicBezTo>
                  <a:lnTo>
                    <a:pt x="370" y="802"/>
                  </a:lnTo>
                  <a:cubicBezTo>
                    <a:pt x="524" y="771"/>
                    <a:pt x="617" y="678"/>
                    <a:pt x="648" y="524"/>
                  </a:cubicBezTo>
                  <a:lnTo>
                    <a:pt x="648" y="432"/>
                  </a:lnTo>
                  <a:cubicBezTo>
                    <a:pt x="679" y="309"/>
                    <a:pt x="617" y="186"/>
                    <a:pt x="555" y="93"/>
                  </a:cubicBezTo>
                  <a:cubicBezTo>
                    <a:pt x="494" y="32"/>
                    <a:pt x="463"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8"/>
            <p:cNvSpPr/>
            <p:nvPr/>
          </p:nvSpPr>
          <p:spPr>
            <a:xfrm>
              <a:off x="6297275" y="3125500"/>
              <a:ext cx="16200" cy="20050"/>
            </a:xfrm>
            <a:custGeom>
              <a:avLst/>
              <a:gdLst/>
              <a:ahLst/>
              <a:cxnLst/>
              <a:rect l="l" t="t" r="r" b="b"/>
              <a:pathLst>
                <a:path w="648" h="802" extrusionOk="0">
                  <a:moveTo>
                    <a:pt x="401" y="1"/>
                  </a:moveTo>
                  <a:cubicBezTo>
                    <a:pt x="339" y="1"/>
                    <a:pt x="278" y="62"/>
                    <a:pt x="216" y="124"/>
                  </a:cubicBezTo>
                  <a:cubicBezTo>
                    <a:pt x="31" y="340"/>
                    <a:pt x="0" y="494"/>
                    <a:pt x="123" y="679"/>
                  </a:cubicBezTo>
                  <a:cubicBezTo>
                    <a:pt x="185" y="740"/>
                    <a:pt x="247" y="802"/>
                    <a:pt x="339" y="802"/>
                  </a:cubicBezTo>
                  <a:lnTo>
                    <a:pt x="401" y="802"/>
                  </a:lnTo>
                  <a:cubicBezTo>
                    <a:pt x="524" y="771"/>
                    <a:pt x="616" y="679"/>
                    <a:pt x="647" y="555"/>
                  </a:cubicBezTo>
                  <a:lnTo>
                    <a:pt x="647" y="432"/>
                  </a:lnTo>
                  <a:cubicBezTo>
                    <a:pt x="647" y="340"/>
                    <a:pt x="647" y="247"/>
                    <a:pt x="586" y="155"/>
                  </a:cubicBezTo>
                  <a:cubicBezTo>
                    <a:pt x="524" y="62"/>
                    <a:pt x="462"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8"/>
            <p:cNvSpPr/>
            <p:nvPr/>
          </p:nvSpPr>
          <p:spPr>
            <a:xfrm>
              <a:off x="6291100" y="3066975"/>
              <a:ext cx="16975" cy="20050"/>
            </a:xfrm>
            <a:custGeom>
              <a:avLst/>
              <a:gdLst/>
              <a:ahLst/>
              <a:cxnLst/>
              <a:rect l="l" t="t" r="r" b="b"/>
              <a:pathLst>
                <a:path w="679" h="802" extrusionOk="0">
                  <a:moveTo>
                    <a:pt x="309" y="1"/>
                  </a:moveTo>
                  <a:cubicBezTo>
                    <a:pt x="186" y="62"/>
                    <a:pt x="1" y="309"/>
                    <a:pt x="32" y="463"/>
                  </a:cubicBezTo>
                  <a:cubicBezTo>
                    <a:pt x="32" y="555"/>
                    <a:pt x="62" y="647"/>
                    <a:pt x="124" y="740"/>
                  </a:cubicBezTo>
                  <a:cubicBezTo>
                    <a:pt x="186" y="771"/>
                    <a:pt x="247" y="802"/>
                    <a:pt x="309" y="802"/>
                  </a:cubicBezTo>
                  <a:cubicBezTo>
                    <a:pt x="401" y="802"/>
                    <a:pt x="525" y="740"/>
                    <a:pt x="555" y="678"/>
                  </a:cubicBezTo>
                  <a:cubicBezTo>
                    <a:pt x="679" y="463"/>
                    <a:pt x="586" y="155"/>
                    <a:pt x="401" y="31"/>
                  </a:cubicBez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8"/>
            <p:cNvSpPr/>
            <p:nvPr/>
          </p:nvSpPr>
          <p:spPr>
            <a:xfrm>
              <a:off x="6197150" y="3103950"/>
              <a:ext cx="16975" cy="19275"/>
            </a:xfrm>
            <a:custGeom>
              <a:avLst/>
              <a:gdLst/>
              <a:ahLst/>
              <a:cxnLst/>
              <a:rect l="l" t="t" r="r" b="b"/>
              <a:pathLst>
                <a:path w="679" h="771" extrusionOk="0">
                  <a:moveTo>
                    <a:pt x="278" y="0"/>
                  </a:moveTo>
                  <a:cubicBezTo>
                    <a:pt x="62" y="185"/>
                    <a:pt x="0" y="462"/>
                    <a:pt x="154" y="678"/>
                  </a:cubicBezTo>
                  <a:cubicBezTo>
                    <a:pt x="216" y="740"/>
                    <a:pt x="278" y="770"/>
                    <a:pt x="339" y="770"/>
                  </a:cubicBezTo>
                  <a:cubicBezTo>
                    <a:pt x="370" y="770"/>
                    <a:pt x="401" y="770"/>
                    <a:pt x="462" y="740"/>
                  </a:cubicBezTo>
                  <a:lnTo>
                    <a:pt x="524" y="709"/>
                  </a:lnTo>
                  <a:cubicBezTo>
                    <a:pt x="678" y="462"/>
                    <a:pt x="616" y="93"/>
                    <a:pt x="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8"/>
            <p:cNvSpPr/>
            <p:nvPr/>
          </p:nvSpPr>
          <p:spPr>
            <a:xfrm>
              <a:off x="6226400" y="3083925"/>
              <a:ext cx="15450" cy="20050"/>
            </a:xfrm>
            <a:custGeom>
              <a:avLst/>
              <a:gdLst/>
              <a:ahLst/>
              <a:cxnLst/>
              <a:rect l="l" t="t" r="r" b="b"/>
              <a:pathLst>
                <a:path w="618" h="802" extrusionOk="0">
                  <a:moveTo>
                    <a:pt x="371" y="0"/>
                  </a:moveTo>
                  <a:cubicBezTo>
                    <a:pt x="309" y="0"/>
                    <a:pt x="278" y="31"/>
                    <a:pt x="217" y="93"/>
                  </a:cubicBezTo>
                  <a:cubicBezTo>
                    <a:pt x="186" y="154"/>
                    <a:pt x="124" y="185"/>
                    <a:pt x="93" y="247"/>
                  </a:cubicBezTo>
                  <a:cubicBezTo>
                    <a:pt x="1" y="401"/>
                    <a:pt x="32" y="555"/>
                    <a:pt x="155" y="709"/>
                  </a:cubicBezTo>
                  <a:cubicBezTo>
                    <a:pt x="186" y="770"/>
                    <a:pt x="247" y="801"/>
                    <a:pt x="340" y="801"/>
                  </a:cubicBezTo>
                  <a:cubicBezTo>
                    <a:pt x="432" y="801"/>
                    <a:pt x="556" y="740"/>
                    <a:pt x="586" y="616"/>
                  </a:cubicBezTo>
                  <a:cubicBezTo>
                    <a:pt x="586" y="555"/>
                    <a:pt x="617" y="493"/>
                    <a:pt x="617" y="432"/>
                  </a:cubicBezTo>
                  <a:cubicBezTo>
                    <a:pt x="617" y="278"/>
                    <a:pt x="556" y="154"/>
                    <a:pt x="463" y="62"/>
                  </a:cubicBezTo>
                  <a:cubicBezTo>
                    <a:pt x="432" y="31"/>
                    <a:pt x="401" y="0"/>
                    <a:pt x="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8"/>
            <p:cNvSpPr/>
            <p:nvPr/>
          </p:nvSpPr>
          <p:spPr>
            <a:xfrm>
              <a:off x="6258000" y="3070825"/>
              <a:ext cx="15425" cy="20050"/>
            </a:xfrm>
            <a:custGeom>
              <a:avLst/>
              <a:gdLst/>
              <a:ahLst/>
              <a:cxnLst/>
              <a:rect l="l" t="t" r="r" b="b"/>
              <a:pathLst>
                <a:path w="617" h="802" extrusionOk="0">
                  <a:moveTo>
                    <a:pt x="339" y="1"/>
                  </a:moveTo>
                  <a:cubicBezTo>
                    <a:pt x="308" y="1"/>
                    <a:pt x="247" y="31"/>
                    <a:pt x="185" y="124"/>
                  </a:cubicBezTo>
                  <a:cubicBezTo>
                    <a:pt x="154" y="155"/>
                    <a:pt x="93" y="216"/>
                    <a:pt x="62" y="247"/>
                  </a:cubicBezTo>
                  <a:cubicBezTo>
                    <a:pt x="0" y="401"/>
                    <a:pt x="0" y="555"/>
                    <a:pt x="93" y="678"/>
                  </a:cubicBezTo>
                  <a:cubicBezTo>
                    <a:pt x="154" y="771"/>
                    <a:pt x="247" y="802"/>
                    <a:pt x="308" y="802"/>
                  </a:cubicBezTo>
                  <a:lnTo>
                    <a:pt x="370" y="802"/>
                  </a:lnTo>
                  <a:cubicBezTo>
                    <a:pt x="493" y="771"/>
                    <a:pt x="555" y="678"/>
                    <a:pt x="585" y="555"/>
                  </a:cubicBezTo>
                  <a:cubicBezTo>
                    <a:pt x="585" y="539"/>
                    <a:pt x="585" y="513"/>
                    <a:pt x="585" y="493"/>
                  </a:cubicBezTo>
                  <a:cubicBezTo>
                    <a:pt x="616" y="309"/>
                    <a:pt x="555" y="185"/>
                    <a:pt x="493" y="93"/>
                  </a:cubicBezTo>
                  <a:cubicBezTo>
                    <a:pt x="431" y="31"/>
                    <a:pt x="401"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8"/>
            <p:cNvSpPr/>
            <p:nvPr/>
          </p:nvSpPr>
          <p:spPr>
            <a:xfrm>
              <a:off x="6173275" y="3128600"/>
              <a:ext cx="15425" cy="18500"/>
            </a:xfrm>
            <a:custGeom>
              <a:avLst/>
              <a:gdLst/>
              <a:ahLst/>
              <a:cxnLst/>
              <a:rect l="l" t="t" r="r" b="b"/>
              <a:pathLst>
                <a:path w="617" h="740" extrusionOk="0">
                  <a:moveTo>
                    <a:pt x="247" y="0"/>
                  </a:moveTo>
                  <a:cubicBezTo>
                    <a:pt x="124" y="93"/>
                    <a:pt x="31" y="216"/>
                    <a:pt x="31" y="370"/>
                  </a:cubicBezTo>
                  <a:cubicBezTo>
                    <a:pt x="0" y="524"/>
                    <a:pt x="62" y="647"/>
                    <a:pt x="185" y="739"/>
                  </a:cubicBezTo>
                  <a:lnTo>
                    <a:pt x="339" y="739"/>
                  </a:lnTo>
                  <a:cubicBezTo>
                    <a:pt x="401" y="739"/>
                    <a:pt x="432" y="709"/>
                    <a:pt x="462" y="678"/>
                  </a:cubicBezTo>
                  <a:cubicBezTo>
                    <a:pt x="616" y="493"/>
                    <a:pt x="586" y="154"/>
                    <a:pt x="401" y="31"/>
                  </a:cubicBezTo>
                  <a:lnTo>
                    <a:pt x="3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8"/>
            <p:cNvSpPr/>
            <p:nvPr/>
          </p:nvSpPr>
          <p:spPr>
            <a:xfrm>
              <a:off x="6158625" y="3083925"/>
              <a:ext cx="13900" cy="18500"/>
            </a:xfrm>
            <a:custGeom>
              <a:avLst/>
              <a:gdLst/>
              <a:ahLst/>
              <a:cxnLst/>
              <a:rect l="l" t="t" r="r" b="b"/>
              <a:pathLst>
                <a:path w="556" h="740" extrusionOk="0">
                  <a:moveTo>
                    <a:pt x="340" y="0"/>
                  </a:moveTo>
                  <a:cubicBezTo>
                    <a:pt x="278" y="0"/>
                    <a:pt x="217" y="31"/>
                    <a:pt x="155" y="93"/>
                  </a:cubicBezTo>
                  <a:lnTo>
                    <a:pt x="93" y="185"/>
                  </a:lnTo>
                  <a:cubicBezTo>
                    <a:pt x="1" y="370"/>
                    <a:pt x="1" y="524"/>
                    <a:pt x="155" y="678"/>
                  </a:cubicBezTo>
                  <a:cubicBezTo>
                    <a:pt x="217" y="709"/>
                    <a:pt x="278" y="740"/>
                    <a:pt x="309" y="740"/>
                  </a:cubicBezTo>
                  <a:cubicBezTo>
                    <a:pt x="401" y="740"/>
                    <a:pt x="494" y="678"/>
                    <a:pt x="525" y="586"/>
                  </a:cubicBezTo>
                  <a:cubicBezTo>
                    <a:pt x="556" y="524"/>
                    <a:pt x="556" y="432"/>
                    <a:pt x="556" y="401"/>
                  </a:cubicBezTo>
                  <a:cubicBezTo>
                    <a:pt x="556" y="278"/>
                    <a:pt x="556" y="185"/>
                    <a:pt x="494" y="124"/>
                  </a:cubicBezTo>
                  <a:cubicBezTo>
                    <a:pt x="463" y="31"/>
                    <a:pt x="401" y="0"/>
                    <a:pt x="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8"/>
            <p:cNvSpPr/>
            <p:nvPr/>
          </p:nvSpPr>
          <p:spPr>
            <a:xfrm>
              <a:off x="6134750" y="3110875"/>
              <a:ext cx="14675" cy="19275"/>
            </a:xfrm>
            <a:custGeom>
              <a:avLst/>
              <a:gdLst/>
              <a:ahLst/>
              <a:cxnLst/>
              <a:rect l="l" t="t" r="r" b="b"/>
              <a:pathLst>
                <a:path w="587" h="771" extrusionOk="0">
                  <a:moveTo>
                    <a:pt x="340" y="1"/>
                  </a:moveTo>
                  <a:cubicBezTo>
                    <a:pt x="309" y="1"/>
                    <a:pt x="247" y="31"/>
                    <a:pt x="186" y="124"/>
                  </a:cubicBezTo>
                  <a:lnTo>
                    <a:pt x="124" y="247"/>
                  </a:lnTo>
                  <a:cubicBezTo>
                    <a:pt x="1" y="432"/>
                    <a:pt x="63" y="617"/>
                    <a:pt x="247" y="740"/>
                  </a:cubicBezTo>
                  <a:cubicBezTo>
                    <a:pt x="278" y="740"/>
                    <a:pt x="309" y="771"/>
                    <a:pt x="340" y="771"/>
                  </a:cubicBezTo>
                  <a:cubicBezTo>
                    <a:pt x="401" y="771"/>
                    <a:pt x="463" y="740"/>
                    <a:pt x="525" y="678"/>
                  </a:cubicBezTo>
                  <a:cubicBezTo>
                    <a:pt x="555" y="586"/>
                    <a:pt x="586" y="493"/>
                    <a:pt x="586" y="370"/>
                  </a:cubicBezTo>
                  <a:cubicBezTo>
                    <a:pt x="586" y="278"/>
                    <a:pt x="555" y="185"/>
                    <a:pt x="494" y="93"/>
                  </a:cubicBezTo>
                  <a:cubicBezTo>
                    <a:pt x="463" y="31"/>
                    <a:pt x="401" y="1"/>
                    <a:pt x="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8"/>
            <p:cNvSpPr/>
            <p:nvPr/>
          </p:nvSpPr>
          <p:spPr>
            <a:xfrm>
              <a:off x="6483650" y="3116275"/>
              <a:ext cx="124800" cy="610775"/>
            </a:xfrm>
            <a:custGeom>
              <a:avLst/>
              <a:gdLst/>
              <a:ahLst/>
              <a:cxnLst/>
              <a:rect l="l" t="t" r="r" b="b"/>
              <a:pathLst>
                <a:path w="4992" h="24431" extrusionOk="0">
                  <a:moveTo>
                    <a:pt x="740" y="0"/>
                  </a:moveTo>
                  <a:cubicBezTo>
                    <a:pt x="740" y="31"/>
                    <a:pt x="740" y="31"/>
                    <a:pt x="740" y="31"/>
                  </a:cubicBezTo>
                  <a:lnTo>
                    <a:pt x="709" y="31"/>
                  </a:lnTo>
                  <a:lnTo>
                    <a:pt x="678" y="62"/>
                  </a:lnTo>
                  <a:lnTo>
                    <a:pt x="771" y="185"/>
                  </a:lnTo>
                  <a:cubicBezTo>
                    <a:pt x="1387" y="955"/>
                    <a:pt x="1941" y="1787"/>
                    <a:pt x="2403" y="2650"/>
                  </a:cubicBezTo>
                  <a:cubicBezTo>
                    <a:pt x="2712" y="3235"/>
                    <a:pt x="3020" y="3851"/>
                    <a:pt x="3266" y="4498"/>
                  </a:cubicBezTo>
                  <a:cubicBezTo>
                    <a:pt x="3605" y="5299"/>
                    <a:pt x="3882" y="6131"/>
                    <a:pt x="4098" y="6963"/>
                  </a:cubicBezTo>
                  <a:cubicBezTo>
                    <a:pt x="4314" y="7794"/>
                    <a:pt x="4498" y="8626"/>
                    <a:pt x="4591" y="9489"/>
                  </a:cubicBezTo>
                  <a:cubicBezTo>
                    <a:pt x="4591" y="9674"/>
                    <a:pt x="4622" y="9858"/>
                    <a:pt x="4652" y="10013"/>
                  </a:cubicBezTo>
                  <a:cubicBezTo>
                    <a:pt x="4776" y="10690"/>
                    <a:pt x="4745" y="11368"/>
                    <a:pt x="4776" y="12046"/>
                  </a:cubicBezTo>
                  <a:cubicBezTo>
                    <a:pt x="4806" y="12354"/>
                    <a:pt x="4776" y="12662"/>
                    <a:pt x="4776" y="12970"/>
                  </a:cubicBezTo>
                  <a:cubicBezTo>
                    <a:pt x="4776" y="13771"/>
                    <a:pt x="4652" y="14572"/>
                    <a:pt x="4560" y="15342"/>
                  </a:cubicBezTo>
                  <a:cubicBezTo>
                    <a:pt x="4498" y="15773"/>
                    <a:pt x="4406" y="16205"/>
                    <a:pt x="4314" y="16636"/>
                  </a:cubicBezTo>
                  <a:cubicBezTo>
                    <a:pt x="4067" y="17807"/>
                    <a:pt x="3697" y="18916"/>
                    <a:pt x="3204" y="20025"/>
                  </a:cubicBezTo>
                  <a:cubicBezTo>
                    <a:pt x="2712" y="21072"/>
                    <a:pt x="2126" y="22058"/>
                    <a:pt x="1387" y="22951"/>
                  </a:cubicBezTo>
                  <a:cubicBezTo>
                    <a:pt x="1048" y="23321"/>
                    <a:pt x="709" y="23691"/>
                    <a:pt x="339" y="24030"/>
                  </a:cubicBezTo>
                  <a:cubicBezTo>
                    <a:pt x="216" y="24122"/>
                    <a:pt x="124" y="24245"/>
                    <a:pt x="1" y="24338"/>
                  </a:cubicBezTo>
                  <a:lnTo>
                    <a:pt x="31" y="24399"/>
                  </a:lnTo>
                  <a:lnTo>
                    <a:pt x="31" y="24430"/>
                  </a:lnTo>
                  <a:cubicBezTo>
                    <a:pt x="432" y="24153"/>
                    <a:pt x="771" y="23814"/>
                    <a:pt x="1079" y="23475"/>
                  </a:cubicBezTo>
                  <a:cubicBezTo>
                    <a:pt x="1664" y="22859"/>
                    <a:pt x="2157" y="22181"/>
                    <a:pt x="2588" y="21442"/>
                  </a:cubicBezTo>
                  <a:cubicBezTo>
                    <a:pt x="2866" y="21011"/>
                    <a:pt x="3112" y="20549"/>
                    <a:pt x="3328" y="20056"/>
                  </a:cubicBezTo>
                  <a:cubicBezTo>
                    <a:pt x="3605" y="19470"/>
                    <a:pt x="3851" y="18854"/>
                    <a:pt x="4036" y="18207"/>
                  </a:cubicBezTo>
                  <a:cubicBezTo>
                    <a:pt x="4314" y="17345"/>
                    <a:pt x="4529" y="16451"/>
                    <a:pt x="4683" y="15558"/>
                  </a:cubicBezTo>
                  <a:cubicBezTo>
                    <a:pt x="4714" y="15342"/>
                    <a:pt x="4745" y="15126"/>
                    <a:pt x="4776" y="14911"/>
                  </a:cubicBezTo>
                  <a:cubicBezTo>
                    <a:pt x="4899" y="13771"/>
                    <a:pt x="4991" y="12631"/>
                    <a:pt x="4899" y="11460"/>
                  </a:cubicBezTo>
                  <a:cubicBezTo>
                    <a:pt x="4899" y="11368"/>
                    <a:pt x="4899" y="11245"/>
                    <a:pt x="4899" y="11152"/>
                  </a:cubicBezTo>
                  <a:cubicBezTo>
                    <a:pt x="4899" y="10444"/>
                    <a:pt x="4776" y="9735"/>
                    <a:pt x="4683" y="9057"/>
                  </a:cubicBezTo>
                  <a:cubicBezTo>
                    <a:pt x="4560" y="8195"/>
                    <a:pt x="4344" y="7332"/>
                    <a:pt x="4129" y="6470"/>
                  </a:cubicBezTo>
                  <a:cubicBezTo>
                    <a:pt x="3728" y="5176"/>
                    <a:pt x="3235" y="3944"/>
                    <a:pt x="2619" y="2742"/>
                  </a:cubicBezTo>
                  <a:cubicBezTo>
                    <a:pt x="2280" y="2126"/>
                    <a:pt x="1941" y="1541"/>
                    <a:pt x="1510" y="986"/>
                  </a:cubicBezTo>
                  <a:cubicBezTo>
                    <a:pt x="1356" y="770"/>
                    <a:pt x="1202" y="555"/>
                    <a:pt x="1048" y="339"/>
                  </a:cubicBezTo>
                  <a:cubicBezTo>
                    <a:pt x="956" y="216"/>
                    <a:pt x="894" y="93"/>
                    <a:pt x="7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8"/>
            <p:cNvSpPr/>
            <p:nvPr/>
          </p:nvSpPr>
          <p:spPr>
            <a:xfrm>
              <a:off x="6477500" y="3091625"/>
              <a:ext cx="24650" cy="25425"/>
            </a:xfrm>
            <a:custGeom>
              <a:avLst/>
              <a:gdLst/>
              <a:ahLst/>
              <a:cxnLst/>
              <a:rect l="l" t="t" r="r" b="b"/>
              <a:pathLst>
                <a:path w="986" h="1017" extrusionOk="0">
                  <a:moveTo>
                    <a:pt x="62" y="0"/>
                  </a:moveTo>
                  <a:lnTo>
                    <a:pt x="31" y="31"/>
                  </a:lnTo>
                  <a:lnTo>
                    <a:pt x="0" y="62"/>
                  </a:lnTo>
                  <a:cubicBezTo>
                    <a:pt x="308" y="370"/>
                    <a:pt x="585" y="709"/>
                    <a:pt x="893" y="1017"/>
                  </a:cubicBezTo>
                  <a:lnTo>
                    <a:pt x="986" y="1017"/>
                  </a:lnTo>
                  <a:cubicBezTo>
                    <a:pt x="986" y="1017"/>
                    <a:pt x="986" y="1017"/>
                    <a:pt x="986" y="986"/>
                  </a:cubicBezTo>
                  <a:cubicBezTo>
                    <a:pt x="770" y="678"/>
                    <a:pt x="308" y="185"/>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8"/>
            <p:cNvSpPr/>
            <p:nvPr/>
          </p:nvSpPr>
          <p:spPr>
            <a:xfrm>
              <a:off x="6461325" y="3732400"/>
              <a:ext cx="13875" cy="10825"/>
            </a:xfrm>
            <a:custGeom>
              <a:avLst/>
              <a:gdLst/>
              <a:ahLst/>
              <a:cxnLst/>
              <a:rect l="l" t="t" r="r" b="b"/>
              <a:pathLst>
                <a:path w="555" h="433" extrusionOk="0">
                  <a:moveTo>
                    <a:pt x="493" y="1"/>
                  </a:moveTo>
                  <a:cubicBezTo>
                    <a:pt x="462" y="1"/>
                    <a:pt x="431" y="1"/>
                    <a:pt x="401" y="32"/>
                  </a:cubicBezTo>
                  <a:cubicBezTo>
                    <a:pt x="339" y="93"/>
                    <a:pt x="247" y="155"/>
                    <a:pt x="154" y="217"/>
                  </a:cubicBezTo>
                  <a:cubicBezTo>
                    <a:pt x="123" y="309"/>
                    <a:pt x="0" y="309"/>
                    <a:pt x="0" y="401"/>
                  </a:cubicBezTo>
                  <a:lnTo>
                    <a:pt x="31" y="401"/>
                  </a:lnTo>
                  <a:lnTo>
                    <a:pt x="62" y="432"/>
                  </a:lnTo>
                  <a:cubicBezTo>
                    <a:pt x="216" y="340"/>
                    <a:pt x="401" y="217"/>
                    <a:pt x="555" y="93"/>
                  </a:cubicBezTo>
                  <a:lnTo>
                    <a:pt x="555" y="32"/>
                  </a:lnTo>
                  <a:lnTo>
                    <a:pt x="5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8"/>
            <p:cNvSpPr/>
            <p:nvPr/>
          </p:nvSpPr>
          <p:spPr>
            <a:xfrm>
              <a:off x="6474400" y="3725475"/>
              <a:ext cx="10050" cy="8500"/>
            </a:xfrm>
            <a:custGeom>
              <a:avLst/>
              <a:gdLst/>
              <a:ahLst/>
              <a:cxnLst/>
              <a:rect l="l" t="t" r="r" b="b"/>
              <a:pathLst>
                <a:path w="402" h="340" extrusionOk="0">
                  <a:moveTo>
                    <a:pt x="371" y="1"/>
                  </a:moveTo>
                  <a:cubicBezTo>
                    <a:pt x="217" y="62"/>
                    <a:pt x="93" y="124"/>
                    <a:pt x="32" y="278"/>
                  </a:cubicBezTo>
                  <a:lnTo>
                    <a:pt x="1" y="278"/>
                  </a:lnTo>
                  <a:lnTo>
                    <a:pt x="32" y="309"/>
                  </a:lnTo>
                  <a:lnTo>
                    <a:pt x="62" y="340"/>
                  </a:lnTo>
                  <a:cubicBezTo>
                    <a:pt x="186" y="278"/>
                    <a:pt x="340" y="216"/>
                    <a:pt x="401" y="62"/>
                  </a:cubicBezTo>
                  <a:lnTo>
                    <a:pt x="401" y="31"/>
                  </a:lnTo>
                  <a:lnTo>
                    <a:pt x="3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8"/>
            <p:cNvSpPr/>
            <p:nvPr/>
          </p:nvSpPr>
          <p:spPr>
            <a:xfrm>
              <a:off x="6112425" y="3366575"/>
              <a:ext cx="42375" cy="52400"/>
            </a:xfrm>
            <a:custGeom>
              <a:avLst/>
              <a:gdLst/>
              <a:ahLst/>
              <a:cxnLst/>
              <a:rect l="l" t="t" r="r" b="b"/>
              <a:pathLst>
                <a:path w="1695" h="2096" extrusionOk="0">
                  <a:moveTo>
                    <a:pt x="432" y="771"/>
                  </a:moveTo>
                  <a:cubicBezTo>
                    <a:pt x="555" y="801"/>
                    <a:pt x="617" y="894"/>
                    <a:pt x="678" y="1017"/>
                  </a:cubicBezTo>
                  <a:cubicBezTo>
                    <a:pt x="740" y="1140"/>
                    <a:pt x="740" y="1264"/>
                    <a:pt x="709" y="1387"/>
                  </a:cubicBezTo>
                  <a:cubicBezTo>
                    <a:pt x="709" y="1448"/>
                    <a:pt x="678" y="1448"/>
                    <a:pt x="617" y="1448"/>
                  </a:cubicBezTo>
                  <a:lnTo>
                    <a:pt x="524" y="1448"/>
                  </a:lnTo>
                  <a:cubicBezTo>
                    <a:pt x="432" y="1387"/>
                    <a:pt x="401" y="1264"/>
                    <a:pt x="370" y="1140"/>
                  </a:cubicBezTo>
                  <a:cubicBezTo>
                    <a:pt x="309" y="1017"/>
                    <a:pt x="309" y="863"/>
                    <a:pt x="432" y="771"/>
                  </a:cubicBezTo>
                  <a:close/>
                  <a:moveTo>
                    <a:pt x="832" y="216"/>
                  </a:moveTo>
                  <a:cubicBezTo>
                    <a:pt x="863" y="216"/>
                    <a:pt x="894" y="216"/>
                    <a:pt x="925" y="247"/>
                  </a:cubicBezTo>
                  <a:cubicBezTo>
                    <a:pt x="1048" y="309"/>
                    <a:pt x="1171" y="401"/>
                    <a:pt x="1233" y="524"/>
                  </a:cubicBezTo>
                  <a:cubicBezTo>
                    <a:pt x="1294" y="678"/>
                    <a:pt x="1325" y="863"/>
                    <a:pt x="1387" y="1048"/>
                  </a:cubicBezTo>
                  <a:lnTo>
                    <a:pt x="1356" y="1079"/>
                  </a:lnTo>
                  <a:cubicBezTo>
                    <a:pt x="1233" y="1233"/>
                    <a:pt x="1264" y="1448"/>
                    <a:pt x="1140" y="1633"/>
                  </a:cubicBezTo>
                  <a:cubicBezTo>
                    <a:pt x="925" y="1541"/>
                    <a:pt x="832" y="1387"/>
                    <a:pt x="894" y="1140"/>
                  </a:cubicBezTo>
                  <a:cubicBezTo>
                    <a:pt x="956" y="956"/>
                    <a:pt x="894" y="771"/>
                    <a:pt x="709" y="647"/>
                  </a:cubicBezTo>
                  <a:cubicBezTo>
                    <a:pt x="586" y="555"/>
                    <a:pt x="586" y="524"/>
                    <a:pt x="617" y="370"/>
                  </a:cubicBezTo>
                  <a:cubicBezTo>
                    <a:pt x="678" y="278"/>
                    <a:pt x="740" y="216"/>
                    <a:pt x="832" y="216"/>
                  </a:cubicBezTo>
                  <a:close/>
                  <a:moveTo>
                    <a:pt x="894" y="1"/>
                  </a:moveTo>
                  <a:cubicBezTo>
                    <a:pt x="771" y="1"/>
                    <a:pt x="648" y="62"/>
                    <a:pt x="524" y="155"/>
                  </a:cubicBezTo>
                  <a:cubicBezTo>
                    <a:pt x="463" y="185"/>
                    <a:pt x="432" y="247"/>
                    <a:pt x="370" y="278"/>
                  </a:cubicBezTo>
                  <a:cubicBezTo>
                    <a:pt x="370" y="278"/>
                    <a:pt x="339" y="309"/>
                    <a:pt x="339" y="309"/>
                  </a:cubicBezTo>
                  <a:cubicBezTo>
                    <a:pt x="339" y="309"/>
                    <a:pt x="309" y="278"/>
                    <a:pt x="309" y="278"/>
                  </a:cubicBezTo>
                  <a:cubicBezTo>
                    <a:pt x="278" y="247"/>
                    <a:pt x="278" y="247"/>
                    <a:pt x="247" y="247"/>
                  </a:cubicBezTo>
                  <a:cubicBezTo>
                    <a:pt x="247" y="216"/>
                    <a:pt x="216" y="216"/>
                    <a:pt x="216" y="216"/>
                  </a:cubicBezTo>
                  <a:cubicBezTo>
                    <a:pt x="185" y="216"/>
                    <a:pt x="155" y="247"/>
                    <a:pt x="155" y="278"/>
                  </a:cubicBezTo>
                  <a:cubicBezTo>
                    <a:pt x="62" y="524"/>
                    <a:pt x="1" y="801"/>
                    <a:pt x="31" y="1079"/>
                  </a:cubicBezTo>
                  <a:cubicBezTo>
                    <a:pt x="31" y="1202"/>
                    <a:pt x="62" y="1356"/>
                    <a:pt x="93" y="1479"/>
                  </a:cubicBezTo>
                  <a:cubicBezTo>
                    <a:pt x="155" y="1602"/>
                    <a:pt x="216" y="1695"/>
                    <a:pt x="247" y="1818"/>
                  </a:cubicBezTo>
                  <a:lnTo>
                    <a:pt x="339" y="1849"/>
                  </a:lnTo>
                  <a:lnTo>
                    <a:pt x="370" y="1849"/>
                  </a:lnTo>
                  <a:cubicBezTo>
                    <a:pt x="401" y="1818"/>
                    <a:pt x="401" y="1787"/>
                    <a:pt x="432" y="1787"/>
                  </a:cubicBezTo>
                  <a:cubicBezTo>
                    <a:pt x="432" y="1787"/>
                    <a:pt x="463" y="1787"/>
                    <a:pt x="463" y="1818"/>
                  </a:cubicBezTo>
                  <a:cubicBezTo>
                    <a:pt x="555" y="1849"/>
                    <a:pt x="617" y="1941"/>
                    <a:pt x="678" y="2003"/>
                  </a:cubicBezTo>
                  <a:cubicBezTo>
                    <a:pt x="802" y="2065"/>
                    <a:pt x="894" y="2095"/>
                    <a:pt x="986" y="2095"/>
                  </a:cubicBezTo>
                  <a:cubicBezTo>
                    <a:pt x="1110" y="2095"/>
                    <a:pt x="1233" y="2034"/>
                    <a:pt x="1356" y="1911"/>
                  </a:cubicBezTo>
                  <a:cubicBezTo>
                    <a:pt x="1418" y="1849"/>
                    <a:pt x="1448" y="1787"/>
                    <a:pt x="1510" y="1726"/>
                  </a:cubicBezTo>
                  <a:cubicBezTo>
                    <a:pt x="1633" y="1387"/>
                    <a:pt x="1695" y="1048"/>
                    <a:pt x="1572" y="678"/>
                  </a:cubicBezTo>
                  <a:cubicBezTo>
                    <a:pt x="1541" y="524"/>
                    <a:pt x="1387" y="432"/>
                    <a:pt x="1418" y="309"/>
                  </a:cubicBezTo>
                  <a:cubicBezTo>
                    <a:pt x="1325" y="247"/>
                    <a:pt x="1294" y="155"/>
                    <a:pt x="1202" y="124"/>
                  </a:cubicBezTo>
                  <a:cubicBezTo>
                    <a:pt x="1079" y="31"/>
                    <a:pt x="986" y="1"/>
                    <a:pt x="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8"/>
            <p:cNvSpPr/>
            <p:nvPr/>
          </p:nvSpPr>
          <p:spPr>
            <a:xfrm>
              <a:off x="6117825" y="3368875"/>
              <a:ext cx="4650" cy="3875"/>
            </a:xfrm>
            <a:custGeom>
              <a:avLst/>
              <a:gdLst/>
              <a:ahLst/>
              <a:cxnLst/>
              <a:rect l="l" t="t" r="r" b="b"/>
              <a:pathLst>
                <a:path w="186" h="155" extrusionOk="0">
                  <a:moveTo>
                    <a:pt x="123" y="1"/>
                  </a:moveTo>
                  <a:lnTo>
                    <a:pt x="123" y="1"/>
                  </a:lnTo>
                  <a:cubicBezTo>
                    <a:pt x="0" y="32"/>
                    <a:pt x="0" y="93"/>
                    <a:pt x="31" y="155"/>
                  </a:cubicBezTo>
                  <a:cubicBezTo>
                    <a:pt x="154" y="124"/>
                    <a:pt x="185" y="93"/>
                    <a:pt x="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8"/>
            <p:cNvSpPr/>
            <p:nvPr/>
          </p:nvSpPr>
          <p:spPr>
            <a:xfrm>
              <a:off x="6120125" y="3366575"/>
              <a:ext cx="3100" cy="3100"/>
            </a:xfrm>
            <a:custGeom>
              <a:avLst/>
              <a:gdLst/>
              <a:ahLst/>
              <a:cxnLst/>
              <a:rect l="l" t="t" r="r" b="b"/>
              <a:pathLst>
                <a:path w="124" h="124" extrusionOk="0">
                  <a:moveTo>
                    <a:pt x="62" y="1"/>
                  </a:moveTo>
                  <a:cubicBezTo>
                    <a:pt x="1" y="1"/>
                    <a:pt x="31" y="62"/>
                    <a:pt x="31" y="93"/>
                  </a:cubicBezTo>
                  <a:cubicBezTo>
                    <a:pt x="62" y="93"/>
                    <a:pt x="62" y="124"/>
                    <a:pt x="93" y="124"/>
                  </a:cubicBezTo>
                  <a:cubicBezTo>
                    <a:pt x="124" y="124"/>
                    <a:pt x="124" y="93"/>
                    <a:pt x="124" y="31"/>
                  </a:cubicBezTo>
                  <a:cubicBezTo>
                    <a:pt x="93" y="31"/>
                    <a:pt x="93" y="1"/>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8"/>
            <p:cNvSpPr/>
            <p:nvPr/>
          </p:nvSpPr>
          <p:spPr>
            <a:xfrm>
              <a:off x="6452075" y="3742425"/>
              <a:ext cx="10025" cy="6175"/>
            </a:xfrm>
            <a:custGeom>
              <a:avLst/>
              <a:gdLst/>
              <a:ahLst/>
              <a:cxnLst/>
              <a:rect l="l" t="t" r="r" b="b"/>
              <a:pathLst>
                <a:path w="401" h="247" extrusionOk="0">
                  <a:moveTo>
                    <a:pt x="370" y="0"/>
                  </a:moveTo>
                  <a:cubicBezTo>
                    <a:pt x="216" y="31"/>
                    <a:pt x="93" y="93"/>
                    <a:pt x="0" y="216"/>
                  </a:cubicBezTo>
                  <a:cubicBezTo>
                    <a:pt x="0" y="216"/>
                    <a:pt x="0" y="247"/>
                    <a:pt x="0" y="247"/>
                  </a:cubicBezTo>
                  <a:lnTo>
                    <a:pt x="154" y="247"/>
                  </a:lnTo>
                  <a:cubicBezTo>
                    <a:pt x="216" y="185"/>
                    <a:pt x="309" y="124"/>
                    <a:pt x="370" y="93"/>
                  </a:cubicBezTo>
                  <a:lnTo>
                    <a:pt x="4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8"/>
            <p:cNvSpPr/>
            <p:nvPr/>
          </p:nvSpPr>
          <p:spPr>
            <a:xfrm>
              <a:off x="5530950" y="3408925"/>
              <a:ext cx="6175" cy="3875"/>
            </a:xfrm>
            <a:custGeom>
              <a:avLst/>
              <a:gdLst/>
              <a:ahLst/>
              <a:cxnLst/>
              <a:rect l="l" t="t" r="r" b="b"/>
              <a:pathLst>
                <a:path w="247" h="155" extrusionOk="0">
                  <a:moveTo>
                    <a:pt x="154" y="1"/>
                  </a:moveTo>
                  <a:cubicBezTo>
                    <a:pt x="93" y="1"/>
                    <a:pt x="31" y="1"/>
                    <a:pt x="0" y="63"/>
                  </a:cubicBezTo>
                  <a:lnTo>
                    <a:pt x="123" y="155"/>
                  </a:lnTo>
                  <a:lnTo>
                    <a:pt x="185" y="124"/>
                  </a:lnTo>
                  <a:cubicBezTo>
                    <a:pt x="216" y="93"/>
                    <a:pt x="247" y="93"/>
                    <a:pt x="247" y="32"/>
                  </a:cubicBezTo>
                  <a:lnTo>
                    <a:pt x="1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8"/>
            <p:cNvSpPr/>
            <p:nvPr/>
          </p:nvSpPr>
          <p:spPr>
            <a:xfrm>
              <a:off x="5982275" y="3167100"/>
              <a:ext cx="7725" cy="4650"/>
            </a:xfrm>
            <a:custGeom>
              <a:avLst/>
              <a:gdLst/>
              <a:ahLst/>
              <a:cxnLst/>
              <a:rect l="l" t="t" r="r" b="b"/>
              <a:pathLst>
                <a:path w="309" h="186" extrusionOk="0">
                  <a:moveTo>
                    <a:pt x="185" y="0"/>
                  </a:moveTo>
                  <a:cubicBezTo>
                    <a:pt x="123" y="0"/>
                    <a:pt x="62" y="31"/>
                    <a:pt x="0" y="124"/>
                  </a:cubicBezTo>
                  <a:cubicBezTo>
                    <a:pt x="0" y="124"/>
                    <a:pt x="0" y="154"/>
                    <a:pt x="0" y="154"/>
                  </a:cubicBezTo>
                  <a:lnTo>
                    <a:pt x="0" y="185"/>
                  </a:lnTo>
                  <a:lnTo>
                    <a:pt x="308" y="154"/>
                  </a:lnTo>
                  <a:lnTo>
                    <a:pt x="308" y="124"/>
                  </a:lnTo>
                  <a:lnTo>
                    <a:pt x="308" y="62"/>
                  </a:lnTo>
                  <a:cubicBezTo>
                    <a:pt x="247" y="31"/>
                    <a:pt x="216" y="0"/>
                    <a:pt x="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8"/>
            <p:cNvSpPr/>
            <p:nvPr/>
          </p:nvSpPr>
          <p:spPr>
            <a:xfrm>
              <a:off x="5810525" y="2442350"/>
              <a:ext cx="23900" cy="30075"/>
            </a:xfrm>
            <a:custGeom>
              <a:avLst/>
              <a:gdLst/>
              <a:ahLst/>
              <a:cxnLst/>
              <a:rect l="l" t="t" r="r" b="b"/>
              <a:pathLst>
                <a:path w="956" h="1203" extrusionOk="0">
                  <a:moveTo>
                    <a:pt x="493" y="155"/>
                  </a:moveTo>
                  <a:cubicBezTo>
                    <a:pt x="555" y="186"/>
                    <a:pt x="616" y="217"/>
                    <a:pt x="616" y="278"/>
                  </a:cubicBezTo>
                  <a:cubicBezTo>
                    <a:pt x="678" y="494"/>
                    <a:pt x="647" y="710"/>
                    <a:pt x="493" y="894"/>
                  </a:cubicBezTo>
                  <a:lnTo>
                    <a:pt x="401" y="925"/>
                  </a:lnTo>
                  <a:cubicBezTo>
                    <a:pt x="339" y="894"/>
                    <a:pt x="339" y="833"/>
                    <a:pt x="339" y="802"/>
                  </a:cubicBezTo>
                  <a:cubicBezTo>
                    <a:pt x="154" y="740"/>
                    <a:pt x="154" y="740"/>
                    <a:pt x="154" y="617"/>
                  </a:cubicBezTo>
                  <a:cubicBezTo>
                    <a:pt x="154" y="586"/>
                    <a:pt x="154" y="525"/>
                    <a:pt x="185" y="463"/>
                  </a:cubicBezTo>
                  <a:cubicBezTo>
                    <a:pt x="185" y="432"/>
                    <a:pt x="216" y="401"/>
                    <a:pt x="277" y="401"/>
                  </a:cubicBezTo>
                  <a:lnTo>
                    <a:pt x="339" y="463"/>
                  </a:lnTo>
                  <a:cubicBezTo>
                    <a:pt x="339" y="586"/>
                    <a:pt x="339" y="679"/>
                    <a:pt x="339" y="771"/>
                  </a:cubicBezTo>
                  <a:cubicBezTo>
                    <a:pt x="432" y="648"/>
                    <a:pt x="524" y="525"/>
                    <a:pt x="401" y="340"/>
                  </a:cubicBezTo>
                  <a:lnTo>
                    <a:pt x="370" y="278"/>
                  </a:lnTo>
                  <a:cubicBezTo>
                    <a:pt x="370" y="217"/>
                    <a:pt x="432" y="155"/>
                    <a:pt x="462" y="155"/>
                  </a:cubicBezTo>
                  <a:close/>
                  <a:moveTo>
                    <a:pt x="370" y="1"/>
                  </a:moveTo>
                  <a:cubicBezTo>
                    <a:pt x="247" y="93"/>
                    <a:pt x="154" y="217"/>
                    <a:pt x="93" y="340"/>
                  </a:cubicBezTo>
                  <a:cubicBezTo>
                    <a:pt x="62" y="432"/>
                    <a:pt x="31" y="525"/>
                    <a:pt x="31" y="617"/>
                  </a:cubicBezTo>
                  <a:cubicBezTo>
                    <a:pt x="0" y="1048"/>
                    <a:pt x="185" y="1172"/>
                    <a:pt x="586" y="1202"/>
                  </a:cubicBezTo>
                  <a:lnTo>
                    <a:pt x="616" y="1202"/>
                  </a:lnTo>
                  <a:cubicBezTo>
                    <a:pt x="647" y="1202"/>
                    <a:pt x="678" y="1172"/>
                    <a:pt x="740" y="1110"/>
                  </a:cubicBezTo>
                  <a:cubicBezTo>
                    <a:pt x="863" y="987"/>
                    <a:pt x="955" y="802"/>
                    <a:pt x="924" y="617"/>
                  </a:cubicBezTo>
                  <a:cubicBezTo>
                    <a:pt x="955" y="432"/>
                    <a:pt x="894" y="309"/>
                    <a:pt x="801" y="186"/>
                  </a:cubicBezTo>
                  <a:cubicBezTo>
                    <a:pt x="770" y="63"/>
                    <a:pt x="586"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8"/>
            <p:cNvSpPr/>
            <p:nvPr/>
          </p:nvSpPr>
          <p:spPr>
            <a:xfrm>
              <a:off x="6156325" y="3485950"/>
              <a:ext cx="3100" cy="2350"/>
            </a:xfrm>
            <a:custGeom>
              <a:avLst/>
              <a:gdLst/>
              <a:ahLst/>
              <a:cxnLst/>
              <a:rect l="l" t="t" r="r" b="b"/>
              <a:pathLst>
                <a:path w="124" h="94" extrusionOk="0">
                  <a:moveTo>
                    <a:pt x="124" y="1"/>
                  </a:moveTo>
                  <a:cubicBezTo>
                    <a:pt x="62" y="1"/>
                    <a:pt x="1" y="1"/>
                    <a:pt x="31" y="93"/>
                  </a:cubicBezTo>
                  <a:lnTo>
                    <a:pt x="124" y="93"/>
                  </a:lnTo>
                  <a:lnTo>
                    <a:pt x="124" y="31"/>
                  </a:lnTo>
                  <a:lnTo>
                    <a:pt x="1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8"/>
            <p:cNvSpPr/>
            <p:nvPr/>
          </p:nvSpPr>
          <p:spPr>
            <a:xfrm>
              <a:off x="6345025" y="3331150"/>
              <a:ext cx="25425" cy="29300"/>
            </a:xfrm>
            <a:custGeom>
              <a:avLst/>
              <a:gdLst/>
              <a:ahLst/>
              <a:cxnLst/>
              <a:rect l="l" t="t" r="r" b="b"/>
              <a:pathLst>
                <a:path w="1017" h="1172" extrusionOk="0">
                  <a:moveTo>
                    <a:pt x="740" y="0"/>
                  </a:moveTo>
                  <a:cubicBezTo>
                    <a:pt x="709" y="0"/>
                    <a:pt x="678" y="0"/>
                    <a:pt x="678" y="31"/>
                  </a:cubicBezTo>
                  <a:cubicBezTo>
                    <a:pt x="647" y="93"/>
                    <a:pt x="616" y="124"/>
                    <a:pt x="555" y="124"/>
                  </a:cubicBezTo>
                  <a:lnTo>
                    <a:pt x="462" y="124"/>
                  </a:lnTo>
                  <a:cubicBezTo>
                    <a:pt x="278" y="124"/>
                    <a:pt x="124" y="216"/>
                    <a:pt x="93" y="370"/>
                  </a:cubicBezTo>
                  <a:cubicBezTo>
                    <a:pt x="0" y="647"/>
                    <a:pt x="31" y="894"/>
                    <a:pt x="278" y="1079"/>
                  </a:cubicBezTo>
                  <a:cubicBezTo>
                    <a:pt x="339" y="1140"/>
                    <a:pt x="401" y="1171"/>
                    <a:pt x="462" y="1171"/>
                  </a:cubicBezTo>
                  <a:cubicBezTo>
                    <a:pt x="524" y="1171"/>
                    <a:pt x="616" y="1109"/>
                    <a:pt x="678" y="1017"/>
                  </a:cubicBezTo>
                  <a:lnTo>
                    <a:pt x="678" y="986"/>
                  </a:lnTo>
                  <a:lnTo>
                    <a:pt x="647" y="986"/>
                  </a:lnTo>
                  <a:cubicBezTo>
                    <a:pt x="647" y="986"/>
                    <a:pt x="647" y="955"/>
                    <a:pt x="647" y="955"/>
                  </a:cubicBezTo>
                  <a:cubicBezTo>
                    <a:pt x="493" y="955"/>
                    <a:pt x="462" y="955"/>
                    <a:pt x="493" y="863"/>
                  </a:cubicBezTo>
                  <a:cubicBezTo>
                    <a:pt x="524" y="678"/>
                    <a:pt x="462" y="586"/>
                    <a:pt x="339" y="493"/>
                  </a:cubicBezTo>
                  <a:lnTo>
                    <a:pt x="339" y="401"/>
                  </a:lnTo>
                  <a:cubicBezTo>
                    <a:pt x="339" y="339"/>
                    <a:pt x="401" y="278"/>
                    <a:pt x="493" y="278"/>
                  </a:cubicBezTo>
                  <a:cubicBezTo>
                    <a:pt x="555" y="278"/>
                    <a:pt x="616" y="339"/>
                    <a:pt x="647" y="370"/>
                  </a:cubicBezTo>
                  <a:cubicBezTo>
                    <a:pt x="740" y="586"/>
                    <a:pt x="678" y="771"/>
                    <a:pt x="647" y="955"/>
                  </a:cubicBezTo>
                  <a:lnTo>
                    <a:pt x="678" y="986"/>
                  </a:lnTo>
                  <a:lnTo>
                    <a:pt x="709" y="1017"/>
                  </a:lnTo>
                  <a:cubicBezTo>
                    <a:pt x="863" y="925"/>
                    <a:pt x="832" y="709"/>
                    <a:pt x="1017" y="647"/>
                  </a:cubicBezTo>
                  <a:lnTo>
                    <a:pt x="1017" y="555"/>
                  </a:lnTo>
                  <a:cubicBezTo>
                    <a:pt x="986" y="370"/>
                    <a:pt x="924" y="185"/>
                    <a:pt x="801" y="31"/>
                  </a:cubicBezTo>
                  <a:cubicBezTo>
                    <a:pt x="770" y="31"/>
                    <a:pt x="740" y="0"/>
                    <a:pt x="7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8"/>
            <p:cNvSpPr/>
            <p:nvPr/>
          </p:nvSpPr>
          <p:spPr>
            <a:xfrm>
              <a:off x="6295725" y="3519075"/>
              <a:ext cx="26225" cy="33900"/>
            </a:xfrm>
            <a:custGeom>
              <a:avLst/>
              <a:gdLst/>
              <a:ahLst/>
              <a:cxnLst/>
              <a:rect l="l" t="t" r="r" b="b"/>
              <a:pathLst>
                <a:path w="1049" h="1356" extrusionOk="0">
                  <a:moveTo>
                    <a:pt x="555" y="462"/>
                  </a:moveTo>
                  <a:cubicBezTo>
                    <a:pt x="678" y="555"/>
                    <a:pt x="678" y="647"/>
                    <a:pt x="709" y="770"/>
                  </a:cubicBezTo>
                  <a:cubicBezTo>
                    <a:pt x="740" y="925"/>
                    <a:pt x="678" y="1048"/>
                    <a:pt x="678" y="1171"/>
                  </a:cubicBezTo>
                  <a:cubicBezTo>
                    <a:pt x="678" y="1079"/>
                    <a:pt x="586" y="986"/>
                    <a:pt x="555" y="894"/>
                  </a:cubicBezTo>
                  <a:cubicBezTo>
                    <a:pt x="524" y="770"/>
                    <a:pt x="463" y="678"/>
                    <a:pt x="432" y="586"/>
                  </a:cubicBezTo>
                  <a:lnTo>
                    <a:pt x="432" y="493"/>
                  </a:lnTo>
                  <a:lnTo>
                    <a:pt x="555" y="462"/>
                  </a:lnTo>
                  <a:close/>
                  <a:moveTo>
                    <a:pt x="401" y="0"/>
                  </a:moveTo>
                  <a:cubicBezTo>
                    <a:pt x="340" y="0"/>
                    <a:pt x="278" y="62"/>
                    <a:pt x="309" y="154"/>
                  </a:cubicBezTo>
                  <a:cubicBezTo>
                    <a:pt x="309" y="247"/>
                    <a:pt x="278" y="308"/>
                    <a:pt x="216" y="401"/>
                  </a:cubicBezTo>
                  <a:cubicBezTo>
                    <a:pt x="1" y="678"/>
                    <a:pt x="62" y="1079"/>
                    <a:pt x="340" y="1294"/>
                  </a:cubicBezTo>
                  <a:cubicBezTo>
                    <a:pt x="401" y="1325"/>
                    <a:pt x="463" y="1356"/>
                    <a:pt x="494" y="1356"/>
                  </a:cubicBezTo>
                  <a:cubicBezTo>
                    <a:pt x="555" y="1356"/>
                    <a:pt x="648" y="1325"/>
                    <a:pt x="709" y="1233"/>
                  </a:cubicBezTo>
                  <a:lnTo>
                    <a:pt x="678" y="1171"/>
                  </a:lnTo>
                  <a:lnTo>
                    <a:pt x="678" y="1171"/>
                  </a:lnTo>
                  <a:cubicBezTo>
                    <a:pt x="740" y="1202"/>
                    <a:pt x="832" y="1233"/>
                    <a:pt x="894" y="1233"/>
                  </a:cubicBezTo>
                  <a:cubicBezTo>
                    <a:pt x="925" y="1233"/>
                    <a:pt x="925" y="1202"/>
                    <a:pt x="956" y="1202"/>
                  </a:cubicBezTo>
                  <a:cubicBezTo>
                    <a:pt x="1048" y="1171"/>
                    <a:pt x="1017" y="1017"/>
                    <a:pt x="1017" y="925"/>
                  </a:cubicBezTo>
                  <a:cubicBezTo>
                    <a:pt x="1048" y="678"/>
                    <a:pt x="956" y="462"/>
                    <a:pt x="832" y="278"/>
                  </a:cubicBezTo>
                  <a:cubicBezTo>
                    <a:pt x="740" y="154"/>
                    <a:pt x="617" y="62"/>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8"/>
            <p:cNvSpPr/>
            <p:nvPr/>
          </p:nvSpPr>
          <p:spPr>
            <a:xfrm>
              <a:off x="6228725" y="3202525"/>
              <a:ext cx="23125" cy="30075"/>
            </a:xfrm>
            <a:custGeom>
              <a:avLst/>
              <a:gdLst/>
              <a:ahLst/>
              <a:cxnLst/>
              <a:rect l="l" t="t" r="r" b="b"/>
              <a:pathLst>
                <a:path w="925" h="1203" extrusionOk="0">
                  <a:moveTo>
                    <a:pt x="616" y="1038"/>
                  </a:moveTo>
                  <a:lnTo>
                    <a:pt x="586" y="1048"/>
                  </a:lnTo>
                  <a:lnTo>
                    <a:pt x="617" y="1048"/>
                  </a:lnTo>
                  <a:cubicBezTo>
                    <a:pt x="617" y="1045"/>
                    <a:pt x="616" y="1041"/>
                    <a:pt x="616" y="1038"/>
                  </a:cubicBezTo>
                  <a:close/>
                  <a:moveTo>
                    <a:pt x="586" y="1"/>
                  </a:moveTo>
                  <a:cubicBezTo>
                    <a:pt x="493" y="62"/>
                    <a:pt x="493" y="185"/>
                    <a:pt x="370" y="185"/>
                  </a:cubicBezTo>
                  <a:cubicBezTo>
                    <a:pt x="124" y="216"/>
                    <a:pt x="62" y="401"/>
                    <a:pt x="31" y="617"/>
                  </a:cubicBezTo>
                  <a:cubicBezTo>
                    <a:pt x="0" y="832"/>
                    <a:pt x="62" y="1017"/>
                    <a:pt x="247" y="1140"/>
                  </a:cubicBezTo>
                  <a:cubicBezTo>
                    <a:pt x="308" y="1171"/>
                    <a:pt x="339" y="1202"/>
                    <a:pt x="370" y="1202"/>
                  </a:cubicBezTo>
                  <a:cubicBezTo>
                    <a:pt x="432" y="1202"/>
                    <a:pt x="524" y="1140"/>
                    <a:pt x="586" y="1048"/>
                  </a:cubicBezTo>
                  <a:cubicBezTo>
                    <a:pt x="586" y="1017"/>
                    <a:pt x="555" y="1017"/>
                    <a:pt x="555" y="986"/>
                  </a:cubicBezTo>
                  <a:cubicBezTo>
                    <a:pt x="524" y="956"/>
                    <a:pt x="463" y="956"/>
                    <a:pt x="463" y="894"/>
                  </a:cubicBezTo>
                  <a:cubicBezTo>
                    <a:pt x="463" y="771"/>
                    <a:pt x="432" y="678"/>
                    <a:pt x="339" y="586"/>
                  </a:cubicBezTo>
                  <a:cubicBezTo>
                    <a:pt x="278" y="524"/>
                    <a:pt x="308" y="401"/>
                    <a:pt x="432" y="370"/>
                  </a:cubicBezTo>
                  <a:lnTo>
                    <a:pt x="463" y="370"/>
                  </a:lnTo>
                  <a:cubicBezTo>
                    <a:pt x="524" y="370"/>
                    <a:pt x="555" y="401"/>
                    <a:pt x="555" y="463"/>
                  </a:cubicBezTo>
                  <a:cubicBezTo>
                    <a:pt x="647" y="617"/>
                    <a:pt x="647" y="802"/>
                    <a:pt x="555" y="956"/>
                  </a:cubicBezTo>
                  <a:cubicBezTo>
                    <a:pt x="555" y="986"/>
                    <a:pt x="555" y="986"/>
                    <a:pt x="555" y="986"/>
                  </a:cubicBezTo>
                  <a:cubicBezTo>
                    <a:pt x="582" y="986"/>
                    <a:pt x="610" y="1011"/>
                    <a:pt x="616" y="1038"/>
                  </a:cubicBezTo>
                  <a:lnTo>
                    <a:pt x="616" y="1038"/>
                  </a:lnTo>
                  <a:lnTo>
                    <a:pt x="678" y="1017"/>
                  </a:lnTo>
                  <a:cubicBezTo>
                    <a:pt x="709" y="925"/>
                    <a:pt x="863" y="956"/>
                    <a:pt x="894" y="832"/>
                  </a:cubicBezTo>
                  <a:cubicBezTo>
                    <a:pt x="925" y="709"/>
                    <a:pt x="925" y="586"/>
                    <a:pt x="894" y="463"/>
                  </a:cubicBezTo>
                  <a:cubicBezTo>
                    <a:pt x="832" y="278"/>
                    <a:pt x="771" y="93"/>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8"/>
            <p:cNvSpPr/>
            <p:nvPr/>
          </p:nvSpPr>
          <p:spPr>
            <a:xfrm>
              <a:off x="5981500" y="3178650"/>
              <a:ext cx="5425" cy="9275"/>
            </a:xfrm>
            <a:custGeom>
              <a:avLst/>
              <a:gdLst/>
              <a:ahLst/>
              <a:cxnLst/>
              <a:rect l="l" t="t" r="r" b="b"/>
              <a:pathLst>
                <a:path w="217" h="371" extrusionOk="0">
                  <a:moveTo>
                    <a:pt x="93" y="1"/>
                  </a:moveTo>
                  <a:lnTo>
                    <a:pt x="0" y="62"/>
                  </a:lnTo>
                  <a:cubicBezTo>
                    <a:pt x="0" y="124"/>
                    <a:pt x="31" y="185"/>
                    <a:pt x="31" y="216"/>
                  </a:cubicBezTo>
                  <a:cubicBezTo>
                    <a:pt x="62" y="278"/>
                    <a:pt x="62" y="370"/>
                    <a:pt x="124" y="370"/>
                  </a:cubicBezTo>
                  <a:lnTo>
                    <a:pt x="154" y="370"/>
                  </a:lnTo>
                  <a:cubicBezTo>
                    <a:pt x="216" y="370"/>
                    <a:pt x="216" y="247"/>
                    <a:pt x="216" y="185"/>
                  </a:cubicBezTo>
                  <a:cubicBezTo>
                    <a:pt x="185" y="124"/>
                    <a:pt x="185" y="62"/>
                    <a:pt x="154" y="31"/>
                  </a:cubicBezTo>
                  <a:lnTo>
                    <a:pt x="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8"/>
            <p:cNvSpPr/>
            <p:nvPr/>
          </p:nvSpPr>
          <p:spPr>
            <a:xfrm>
              <a:off x="5966875" y="3144775"/>
              <a:ext cx="5400" cy="6175"/>
            </a:xfrm>
            <a:custGeom>
              <a:avLst/>
              <a:gdLst/>
              <a:ahLst/>
              <a:cxnLst/>
              <a:rect l="l" t="t" r="r" b="b"/>
              <a:pathLst>
                <a:path w="216" h="247" extrusionOk="0">
                  <a:moveTo>
                    <a:pt x="92" y="0"/>
                  </a:moveTo>
                  <a:cubicBezTo>
                    <a:pt x="62" y="31"/>
                    <a:pt x="0" y="31"/>
                    <a:pt x="31" y="92"/>
                  </a:cubicBezTo>
                  <a:lnTo>
                    <a:pt x="62" y="216"/>
                  </a:lnTo>
                  <a:lnTo>
                    <a:pt x="123" y="247"/>
                  </a:lnTo>
                  <a:cubicBezTo>
                    <a:pt x="185" y="216"/>
                    <a:pt x="216" y="92"/>
                    <a:pt x="154" y="31"/>
                  </a:cubicBezTo>
                  <a:lnTo>
                    <a:pt x="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8"/>
            <p:cNvSpPr/>
            <p:nvPr/>
          </p:nvSpPr>
          <p:spPr>
            <a:xfrm>
              <a:off x="6445900" y="3749350"/>
              <a:ext cx="3900" cy="2350"/>
            </a:xfrm>
            <a:custGeom>
              <a:avLst/>
              <a:gdLst/>
              <a:ahLst/>
              <a:cxnLst/>
              <a:rect l="l" t="t" r="r" b="b"/>
              <a:pathLst>
                <a:path w="156" h="94" extrusionOk="0">
                  <a:moveTo>
                    <a:pt x="93" y="1"/>
                  </a:moveTo>
                  <a:cubicBezTo>
                    <a:pt x="63" y="1"/>
                    <a:pt x="32" y="31"/>
                    <a:pt x="1" y="93"/>
                  </a:cubicBezTo>
                  <a:lnTo>
                    <a:pt x="32" y="93"/>
                  </a:lnTo>
                  <a:cubicBezTo>
                    <a:pt x="93" y="93"/>
                    <a:pt x="124" y="93"/>
                    <a:pt x="155" y="31"/>
                  </a:cubicBezTo>
                  <a:cubicBezTo>
                    <a:pt x="124" y="1"/>
                    <a:pt x="93" y="1"/>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8"/>
            <p:cNvSpPr/>
            <p:nvPr/>
          </p:nvSpPr>
          <p:spPr>
            <a:xfrm>
              <a:off x="6449000" y="3747825"/>
              <a:ext cx="3100" cy="2325"/>
            </a:xfrm>
            <a:custGeom>
              <a:avLst/>
              <a:gdLst/>
              <a:ahLst/>
              <a:cxnLst/>
              <a:rect l="l" t="t" r="r" b="b"/>
              <a:pathLst>
                <a:path w="124" h="93" extrusionOk="0">
                  <a:moveTo>
                    <a:pt x="123" y="0"/>
                  </a:moveTo>
                  <a:cubicBezTo>
                    <a:pt x="62" y="0"/>
                    <a:pt x="0" y="0"/>
                    <a:pt x="31" y="92"/>
                  </a:cubicBezTo>
                  <a:cubicBezTo>
                    <a:pt x="93" y="92"/>
                    <a:pt x="123" y="92"/>
                    <a:pt x="123" y="31"/>
                  </a:cubicBezTo>
                  <a:cubicBezTo>
                    <a:pt x="123" y="31"/>
                    <a:pt x="123"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15" name="Google Shape;515;p38"/>
          <p:cNvCxnSpPr>
            <a:cxnSpLocks/>
          </p:cNvCxnSpPr>
          <p:nvPr/>
        </p:nvCxnSpPr>
        <p:spPr>
          <a:xfrm>
            <a:off x="2035056" y="4540677"/>
            <a:ext cx="5156391" cy="0"/>
          </a:xfrm>
          <a:prstGeom prst="straightConnector1">
            <a:avLst/>
          </a:prstGeom>
          <a:noFill/>
          <a:ln w="19050" cap="flat" cmpd="sng">
            <a:solidFill>
              <a:schemeClr val="dk2"/>
            </a:solidFill>
            <a:prstDash val="solid"/>
            <a:round/>
            <a:headEnd type="none" w="med" len="med"/>
            <a:tailEnd type="none" w="med" len="med"/>
          </a:ln>
        </p:spPr>
      </p:cxnSp>
      <p:cxnSp>
        <p:nvCxnSpPr>
          <p:cNvPr id="516" name="Google Shape;516;p38"/>
          <p:cNvCxnSpPr>
            <a:cxnSpLocks/>
          </p:cNvCxnSpPr>
          <p:nvPr/>
        </p:nvCxnSpPr>
        <p:spPr>
          <a:xfrm>
            <a:off x="2035056" y="749709"/>
            <a:ext cx="5073888" cy="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C65524E-5611-8EC1-2CA9-2B8E7B6D716B}"/>
              </a:ext>
            </a:extLst>
          </p:cNvPr>
          <p:cNvSpPr txBox="1"/>
          <p:nvPr/>
        </p:nvSpPr>
        <p:spPr>
          <a:xfrm>
            <a:off x="398761" y="506300"/>
            <a:ext cx="6459239" cy="3792000"/>
          </a:xfrm>
          <a:prstGeom prst="rect">
            <a:avLst/>
          </a:prstGeom>
          <a:noFill/>
        </p:spPr>
        <p:txBody>
          <a:bodyPr wrap="square">
            <a:spAutoFit/>
          </a:bodyPr>
          <a:lstStyle/>
          <a:p>
            <a:pPr marL="0" marR="0">
              <a:lnSpc>
                <a:spcPct val="107000"/>
              </a:lnSpc>
              <a:spcAft>
                <a:spcPts val="800"/>
              </a:spcAft>
              <a:buNone/>
            </a:pPr>
            <a:r>
              <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Chapter Law 2026-116 // Changes to the Florida Civil Rights Act</a:t>
            </a:r>
          </a:p>
          <a:p>
            <a:pPr marL="0" marR="0">
              <a:lnSpc>
                <a:spcPct val="107000"/>
              </a:lnSpc>
              <a:spcAft>
                <a:spcPts val="800"/>
              </a:spcAft>
              <a:buNone/>
            </a:pPr>
            <a:r>
              <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a:p>
            <a:pPr marL="0" marR="0">
              <a:lnSpc>
                <a:spcPct val="107000"/>
              </a:lnSpc>
              <a:spcAft>
                <a:spcPts val="800"/>
              </a:spcAft>
              <a:buNone/>
            </a:pPr>
            <a:r>
              <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Section 760.11 is amended: </a:t>
            </a:r>
          </a:p>
          <a:p>
            <a:pPr marL="0" marR="0">
              <a:lnSpc>
                <a:spcPct val="107000"/>
              </a:lnSpc>
              <a:spcAft>
                <a:spcPts val="800"/>
              </a:spcAft>
              <a:buNone/>
            </a:pPr>
            <a:r>
              <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a:p>
            <a:pPr marL="0" marR="0">
              <a:lnSpc>
                <a:spcPct val="107000"/>
              </a:lnSpc>
              <a:spcAft>
                <a:spcPts val="800"/>
              </a:spcAft>
              <a:buNone/>
            </a:pPr>
            <a:r>
              <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Specifically allows a lawsuit to be filed if the Florida Commission on Human Relations or the Equal Employment Opportunity Commission fail to render a decision within 180 days after the Charge of Discrimination is filed.  And the Plaintiff has 18 months from the date the Charge of Discrimination was filed to file a lawsuit. </a:t>
            </a:r>
          </a:p>
          <a:p>
            <a:pPr marL="0" marR="0">
              <a:lnSpc>
                <a:spcPct val="107000"/>
              </a:lnSpc>
              <a:spcAft>
                <a:spcPts val="800"/>
              </a:spcAft>
              <a:buNone/>
            </a:pPr>
            <a:r>
              <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a:p>
            <a:pPr marL="0" marR="0">
              <a:lnSpc>
                <a:spcPct val="107000"/>
              </a:lnSpc>
              <a:spcAft>
                <a:spcPts val="800"/>
              </a:spcAft>
              <a:buNone/>
            </a:pPr>
            <a:r>
              <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a:p>
            <a:pPr marL="0" marR="0">
              <a:lnSpc>
                <a:spcPct val="107000"/>
              </a:lnSpc>
              <a:spcAft>
                <a:spcPts val="800"/>
              </a:spcAft>
              <a:buNone/>
            </a:pPr>
            <a:r>
              <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Effective July 1, 2026</a:t>
            </a:r>
          </a:p>
        </p:txBody>
      </p:sp>
      <p:grpSp>
        <p:nvGrpSpPr>
          <p:cNvPr id="121" name="Google Shape;840;p47">
            <a:extLst>
              <a:ext uri="{FF2B5EF4-FFF2-40B4-BE49-F238E27FC236}">
                <a16:creationId xmlns:a16="http://schemas.microsoft.com/office/drawing/2014/main" id="{0E6B64B6-69F7-6F9C-89FE-D2C09A38A0AF}"/>
              </a:ext>
            </a:extLst>
          </p:cNvPr>
          <p:cNvGrpSpPr/>
          <p:nvPr/>
        </p:nvGrpSpPr>
        <p:grpSpPr>
          <a:xfrm rot="21427269">
            <a:off x="3843229" y="2709969"/>
            <a:ext cx="5152528" cy="3176662"/>
            <a:chOff x="2531647" y="1021666"/>
            <a:chExt cx="9905592" cy="7417952"/>
          </a:xfrm>
        </p:grpSpPr>
        <p:sp>
          <p:nvSpPr>
            <p:cNvPr id="122" name="Google Shape;841;p47">
              <a:extLst>
                <a:ext uri="{FF2B5EF4-FFF2-40B4-BE49-F238E27FC236}">
                  <a16:creationId xmlns:a16="http://schemas.microsoft.com/office/drawing/2014/main" id="{C13DB888-7DFD-9147-DBDE-481768DCE876}"/>
                </a:ext>
              </a:extLst>
            </p:cNvPr>
            <p:cNvSpPr/>
            <p:nvPr/>
          </p:nvSpPr>
          <p:spPr>
            <a:xfrm rot="195502">
              <a:off x="2719702" y="1286919"/>
              <a:ext cx="9529482" cy="6887447"/>
            </a:xfrm>
            <a:custGeom>
              <a:avLst/>
              <a:gdLst/>
              <a:ahLst/>
              <a:cxnLst/>
              <a:rect l="l" t="t" r="r" b="b"/>
              <a:pathLst>
                <a:path w="199133" h="118104" extrusionOk="0">
                  <a:moveTo>
                    <a:pt x="199133" y="1"/>
                  </a:moveTo>
                  <a:lnTo>
                    <a:pt x="0" y="82336"/>
                  </a:lnTo>
                  <a:lnTo>
                    <a:pt x="0" y="118104"/>
                  </a:lnTo>
                  <a:lnTo>
                    <a:pt x="199133" y="118104"/>
                  </a:lnTo>
                  <a:lnTo>
                    <a:pt x="199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42;p47">
              <a:extLst>
                <a:ext uri="{FF2B5EF4-FFF2-40B4-BE49-F238E27FC236}">
                  <a16:creationId xmlns:a16="http://schemas.microsoft.com/office/drawing/2014/main" id="{2289F65A-D498-D228-09E8-18CA9D13D1AF}"/>
                </a:ext>
              </a:extLst>
            </p:cNvPr>
            <p:cNvSpPr/>
            <p:nvPr/>
          </p:nvSpPr>
          <p:spPr>
            <a:xfrm>
              <a:off x="7127541" y="3167702"/>
              <a:ext cx="1529984" cy="719520"/>
            </a:xfrm>
            <a:custGeom>
              <a:avLst/>
              <a:gdLst/>
              <a:ahLst/>
              <a:cxnLst/>
              <a:rect l="l" t="t" r="r" b="b"/>
              <a:pathLst>
                <a:path w="69144" h="32517" extrusionOk="0">
                  <a:moveTo>
                    <a:pt x="63608" y="1"/>
                  </a:moveTo>
                  <a:cubicBezTo>
                    <a:pt x="59322" y="1"/>
                    <a:pt x="55162" y="4487"/>
                    <a:pt x="55013" y="6357"/>
                  </a:cubicBezTo>
                  <a:cubicBezTo>
                    <a:pt x="53520" y="5900"/>
                    <a:pt x="49970" y="5319"/>
                    <a:pt x="46087" y="5319"/>
                  </a:cubicBezTo>
                  <a:cubicBezTo>
                    <a:pt x="42138" y="5319"/>
                    <a:pt x="37845" y="5920"/>
                    <a:pt x="35021" y="7863"/>
                  </a:cubicBezTo>
                  <a:cubicBezTo>
                    <a:pt x="29421" y="11697"/>
                    <a:pt x="32512" y="14547"/>
                    <a:pt x="32512" y="14547"/>
                  </a:cubicBezTo>
                  <a:cubicBezTo>
                    <a:pt x="32512" y="14547"/>
                    <a:pt x="22817" y="15049"/>
                    <a:pt x="18883" y="18722"/>
                  </a:cubicBezTo>
                  <a:cubicBezTo>
                    <a:pt x="14949" y="22415"/>
                    <a:pt x="16876" y="23659"/>
                    <a:pt x="16876" y="23659"/>
                  </a:cubicBezTo>
                  <a:cubicBezTo>
                    <a:pt x="16876" y="23659"/>
                    <a:pt x="11276" y="25004"/>
                    <a:pt x="9430" y="27172"/>
                  </a:cubicBezTo>
                  <a:cubicBezTo>
                    <a:pt x="9051" y="27066"/>
                    <a:pt x="8631" y="27018"/>
                    <a:pt x="8184" y="27018"/>
                  </a:cubicBezTo>
                  <a:cubicBezTo>
                    <a:pt x="6167" y="27018"/>
                    <a:pt x="3611" y="27998"/>
                    <a:pt x="1903" y="29099"/>
                  </a:cubicBezTo>
                  <a:cubicBezTo>
                    <a:pt x="1" y="30324"/>
                    <a:pt x="1015" y="32516"/>
                    <a:pt x="3290" y="32516"/>
                  </a:cubicBezTo>
                  <a:cubicBezTo>
                    <a:pt x="3512" y="32516"/>
                    <a:pt x="3746" y="32495"/>
                    <a:pt x="3990" y="32451"/>
                  </a:cubicBezTo>
                  <a:cubicBezTo>
                    <a:pt x="6760" y="31949"/>
                    <a:pt x="68983" y="5434"/>
                    <a:pt x="68983" y="5434"/>
                  </a:cubicBezTo>
                  <a:cubicBezTo>
                    <a:pt x="68983" y="5434"/>
                    <a:pt x="69143" y="838"/>
                    <a:pt x="64547" y="75"/>
                  </a:cubicBezTo>
                  <a:cubicBezTo>
                    <a:pt x="64234" y="25"/>
                    <a:pt x="63921" y="1"/>
                    <a:pt x="63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43;p47">
              <a:extLst>
                <a:ext uri="{FF2B5EF4-FFF2-40B4-BE49-F238E27FC236}">
                  <a16:creationId xmlns:a16="http://schemas.microsoft.com/office/drawing/2014/main" id="{1CE20AFA-CCF9-0C72-1E3F-A784AACF3D32}"/>
                </a:ext>
              </a:extLst>
            </p:cNvPr>
            <p:cNvSpPr/>
            <p:nvPr/>
          </p:nvSpPr>
          <p:spPr>
            <a:xfrm>
              <a:off x="4928510" y="4142064"/>
              <a:ext cx="1254718" cy="683496"/>
            </a:xfrm>
            <a:custGeom>
              <a:avLst/>
              <a:gdLst/>
              <a:ahLst/>
              <a:cxnLst/>
              <a:rect l="l" t="t" r="r" b="b"/>
              <a:pathLst>
                <a:path w="56704" h="30889" extrusionOk="0">
                  <a:moveTo>
                    <a:pt x="50631" y="0"/>
                  </a:moveTo>
                  <a:cubicBezTo>
                    <a:pt x="46811" y="0"/>
                    <a:pt x="41649" y="2584"/>
                    <a:pt x="41649" y="5558"/>
                  </a:cubicBezTo>
                  <a:cubicBezTo>
                    <a:pt x="41479" y="5567"/>
                    <a:pt x="41291" y="5571"/>
                    <a:pt x="41087" y="5571"/>
                  </a:cubicBezTo>
                  <a:cubicBezTo>
                    <a:pt x="39876" y="5571"/>
                    <a:pt x="38108" y="5437"/>
                    <a:pt x="36164" y="5437"/>
                  </a:cubicBezTo>
                  <a:cubicBezTo>
                    <a:pt x="32503" y="5437"/>
                    <a:pt x="28219" y="5912"/>
                    <a:pt x="25853" y="8649"/>
                  </a:cubicBezTo>
                  <a:cubicBezTo>
                    <a:pt x="21999" y="13085"/>
                    <a:pt x="26174" y="14751"/>
                    <a:pt x="26174" y="14751"/>
                  </a:cubicBezTo>
                  <a:cubicBezTo>
                    <a:pt x="26174" y="14751"/>
                    <a:pt x="24929" y="14518"/>
                    <a:pt x="23136" y="14518"/>
                  </a:cubicBezTo>
                  <a:cubicBezTo>
                    <a:pt x="20498" y="14518"/>
                    <a:pt x="16675" y="15023"/>
                    <a:pt x="13890" y="17521"/>
                  </a:cubicBezTo>
                  <a:cubicBezTo>
                    <a:pt x="9213" y="21696"/>
                    <a:pt x="12224" y="23462"/>
                    <a:pt x="12224" y="23462"/>
                  </a:cubicBezTo>
                  <a:cubicBezTo>
                    <a:pt x="12224" y="23462"/>
                    <a:pt x="5861" y="23783"/>
                    <a:pt x="2931" y="26794"/>
                  </a:cubicBezTo>
                  <a:cubicBezTo>
                    <a:pt x="0" y="29805"/>
                    <a:pt x="2007" y="30889"/>
                    <a:pt x="2007" y="30889"/>
                  </a:cubicBezTo>
                  <a:lnTo>
                    <a:pt x="55880" y="7646"/>
                  </a:lnTo>
                  <a:cubicBezTo>
                    <a:pt x="55880" y="7646"/>
                    <a:pt x="56703" y="3390"/>
                    <a:pt x="53692" y="881"/>
                  </a:cubicBezTo>
                  <a:cubicBezTo>
                    <a:pt x="52958" y="269"/>
                    <a:pt x="51864" y="0"/>
                    <a:pt x="506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844;p47">
            <a:extLst>
              <a:ext uri="{FF2B5EF4-FFF2-40B4-BE49-F238E27FC236}">
                <a16:creationId xmlns:a16="http://schemas.microsoft.com/office/drawing/2014/main" id="{39514055-1459-F099-E0D4-D9C4C26C723B}"/>
              </a:ext>
            </a:extLst>
          </p:cNvPr>
          <p:cNvGrpSpPr/>
          <p:nvPr/>
        </p:nvGrpSpPr>
        <p:grpSpPr>
          <a:xfrm rot="199881">
            <a:off x="6767020" y="1893133"/>
            <a:ext cx="1995151" cy="1715933"/>
            <a:chOff x="1596075" y="238050"/>
            <a:chExt cx="4502125" cy="3248975"/>
          </a:xfrm>
        </p:grpSpPr>
        <p:sp>
          <p:nvSpPr>
            <p:cNvPr id="126" name="Google Shape;845;p47">
              <a:extLst>
                <a:ext uri="{FF2B5EF4-FFF2-40B4-BE49-F238E27FC236}">
                  <a16:creationId xmlns:a16="http://schemas.microsoft.com/office/drawing/2014/main" id="{1482DE38-2BA8-884B-9C7B-729CD24F5A09}"/>
                </a:ext>
              </a:extLst>
            </p:cNvPr>
            <p:cNvSpPr/>
            <p:nvPr/>
          </p:nvSpPr>
          <p:spPr>
            <a:xfrm>
              <a:off x="5208500" y="1551850"/>
              <a:ext cx="114425" cy="100600"/>
            </a:xfrm>
            <a:custGeom>
              <a:avLst/>
              <a:gdLst/>
              <a:ahLst/>
              <a:cxnLst/>
              <a:rect l="l" t="t" r="r" b="b"/>
              <a:pathLst>
                <a:path w="4577" h="4024" extrusionOk="0">
                  <a:moveTo>
                    <a:pt x="2295" y="0"/>
                  </a:moveTo>
                  <a:cubicBezTo>
                    <a:pt x="2018" y="0"/>
                    <a:pt x="1736" y="58"/>
                    <a:pt x="1465" y="180"/>
                  </a:cubicBezTo>
                  <a:cubicBezTo>
                    <a:pt x="462" y="621"/>
                    <a:pt x="0" y="1806"/>
                    <a:pt x="462" y="2829"/>
                  </a:cubicBezTo>
                  <a:cubicBezTo>
                    <a:pt x="788" y="3585"/>
                    <a:pt x="1519" y="4023"/>
                    <a:pt x="2291" y="4023"/>
                  </a:cubicBezTo>
                  <a:cubicBezTo>
                    <a:pt x="2565" y="4023"/>
                    <a:pt x="2843" y="3968"/>
                    <a:pt x="3111" y="3853"/>
                  </a:cubicBezTo>
                  <a:cubicBezTo>
                    <a:pt x="4135" y="3391"/>
                    <a:pt x="4577" y="2207"/>
                    <a:pt x="4135" y="1183"/>
                  </a:cubicBezTo>
                  <a:cubicBezTo>
                    <a:pt x="3795" y="445"/>
                    <a:pt x="3065" y="0"/>
                    <a:pt x="2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46;p47">
              <a:extLst>
                <a:ext uri="{FF2B5EF4-FFF2-40B4-BE49-F238E27FC236}">
                  <a16:creationId xmlns:a16="http://schemas.microsoft.com/office/drawing/2014/main" id="{A88A33DE-6C47-C76D-6579-9BE8EE42C486}"/>
                </a:ext>
              </a:extLst>
            </p:cNvPr>
            <p:cNvSpPr/>
            <p:nvPr/>
          </p:nvSpPr>
          <p:spPr>
            <a:xfrm>
              <a:off x="4468850" y="1003350"/>
              <a:ext cx="68275" cy="60450"/>
            </a:xfrm>
            <a:custGeom>
              <a:avLst/>
              <a:gdLst/>
              <a:ahLst/>
              <a:cxnLst/>
              <a:rect l="l" t="t" r="r" b="b"/>
              <a:pathLst>
                <a:path w="2731" h="2418" extrusionOk="0">
                  <a:moveTo>
                    <a:pt x="1348" y="0"/>
                  </a:moveTo>
                  <a:cubicBezTo>
                    <a:pt x="1185" y="0"/>
                    <a:pt x="1020" y="33"/>
                    <a:pt x="863" y="101"/>
                  </a:cubicBezTo>
                  <a:cubicBezTo>
                    <a:pt x="281" y="362"/>
                    <a:pt x="0" y="1084"/>
                    <a:pt x="281" y="1687"/>
                  </a:cubicBezTo>
                  <a:cubicBezTo>
                    <a:pt x="488" y="2145"/>
                    <a:pt x="924" y="2418"/>
                    <a:pt x="1379" y="2418"/>
                  </a:cubicBezTo>
                  <a:cubicBezTo>
                    <a:pt x="1543" y="2418"/>
                    <a:pt x="1708" y="2383"/>
                    <a:pt x="1867" y="2309"/>
                  </a:cubicBezTo>
                  <a:cubicBezTo>
                    <a:pt x="2469" y="2048"/>
                    <a:pt x="2730" y="1345"/>
                    <a:pt x="2449" y="723"/>
                  </a:cubicBezTo>
                  <a:cubicBezTo>
                    <a:pt x="2256" y="263"/>
                    <a:pt x="1811" y="0"/>
                    <a:pt x="1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47;p47">
              <a:extLst>
                <a:ext uri="{FF2B5EF4-FFF2-40B4-BE49-F238E27FC236}">
                  <a16:creationId xmlns:a16="http://schemas.microsoft.com/office/drawing/2014/main" id="{1113765C-991D-625F-CE1E-9283DC8375E8}"/>
                </a:ext>
              </a:extLst>
            </p:cNvPr>
            <p:cNvSpPr/>
            <p:nvPr/>
          </p:nvSpPr>
          <p:spPr>
            <a:xfrm>
              <a:off x="3843600" y="746425"/>
              <a:ext cx="525" cy="525"/>
            </a:xfrm>
            <a:custGeom>
              <a:avLst/>
              <a:gdLst/>
              <a:ahLst/>
              <a:cxnLst/>
              <a:rect l="l" t="t" r="r" b="b"/>
              <a:pathLst>
                <a:path w="21" h="21" extrusionOk="0">
                  <a:moveTo>
                    <a:pt x="1" y="1"/>
                  </a:moveTo>
                  <a:cubicBezTo>
                    <a:pt x="1" y="21"/>
                    <a:pt x="1" y="21"/>
                    <a:pt x="21" y="21"/>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48;p47">
              <a:extLst>
                <a:ext uri="{FF2B5EF4-FFF2-40B4-BE49-F238E27FC236}">
                  <a16:creationId xmlns:a16="http://schemas.microsoft.com/office/drawing/2014/main" id="{5AB565B4-0711-571B-2856-DFBA287D4F43}"/>
                </a:ext>
              </a:extLst>
            </p:cNvPr>
            <p:cNvSpPr/>
            <p:nvPr/>
          </p:nvSpPr>
          <p:spPr>
            <a:xfrm>
              <a:off x="4257100" y="593675"/>
              <a:ext cx="266475" cy="205975"/>
            </a:xfrm>
            <a:custGeom>
              <a:avLst/>
              <a:gdLst/>
              <a:ahLst/>
              <a:cxnLst/>
              <a:rect l="l" t="t" r="r" b="b"/>
              <a:pathLst>
                <a:path w="10659" h="8239" extrusionOk="0">
                  <a:moveTo>
                    <a:pt x="1083" y="1"/>
                  </a:moveTo>
                  <a:cubicBezTo>
                    <a:pt x="653" y="1"/>
                    <a:pt x="285" y="82"/>
                    <a:pt x="0" y="250"/>
                  </a:cubicBezTo>
                  <a:cubicBezTo>
                    <a:pt x="1666" y="390"/>
                    <a:pt x="3954" y="1414"/>
                    <a:pt x="6122" y="3120"/>
                  </a:cubicBezTo>
                  <a:cubicBezTo>
                    <a:pt x="8229" y="4786"/>
                    <a:pt x="9755" y="6693"/>
                    <a:pt x="10317" y="8238"/>
                  </a:cubicBezTo>
                  <a:cubicBezTo>
                    <a:pt x="10658" y="6874"/>
                    <a:pt x="9133" y="4445"/>
                    <a:pt x="6584" y="2458"/>
                  </a:cubicBezTo>
                  <a:cubicBezTo>
                    <a:pt x="4596" y="886"/>
                    <a:pt x="2502" y="1"/>
                    <a:pt x="10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49;p47">
              <a:extLst>
                <a:ext uri="{FF2B5EF4-FFF2-40B4-BE49-F238E27FC236}">
                  <a16:creationId xmlns:a16="http://schemas.microsoft.com/office/drawing/2014/main" id="{7D52470B-055C-0A95-7805-24DC562AA537}"/>
                </a:ext>
              </a:extLst>
            </p:cNvPr>
            <p:cNvSpPr/>
            <p:nvPr/>
          </p:nvSpPr>
          <p:spPr>
            <a:xfrm>
              <a:off x="3524975" y="2133300"/>
              <a:ext cx="412500" cy="363925"/>
            </a:xfrm>
            <a:custGeom>
              <a:avLst/>
              <a:gdLst/>
              <a:ahLst/>
              <a:cxnLst/>
              <a:rect l="l" t="t" r="r" b="b"/>
              <a:pathLst>
                <a:path w="16500" h="14557" extrusionOk="0">
                  <a:moveTo>
                    <a:pt x="7424" y="1"/>
                  </a:moveTo>
                  <a:cubicBezTo>
                    <a:pt x="6671" y="1"/>
                    <a:pt x="5952" y="71"/>
                    <a:pt x="5279" y="265"/>
                  </a:cubicBezTo>
                  <a:cubicBezTo>
                    <a:pt x="4898" y="325"/>
                    <a:pt x="4536" y="466"/>
                    <a:pt x="4195" y="586"/>
                  </a:cubicBezTo>
                  <a:cubicBezTo>
                    <a:pt x="3854" y="727"/>
                    <a:pt x="3533" y="888"/>
                    <a:pt x="3232" y="1028"/>
                  </a:cubicBezTo>
                  <a:cubicBezTo>
                    <a:pt x="2951" y="1209"/>
                    <a:pt x="2650" y="1349"/>
                    <a:pt x="2409" y="1530"/>
                  </a:cubicBezTo>
                  <a:cubicBezTo>
                    <a:pt x="2168" y="1710"/>
                    <a:pt x="1927" y="1891"/>
                    <a:pt x="1706" y="2052"/>
                  </a:cubicBezTo>
                  <a:cubicBezTo>
                    <a:pt x="1506" y="2252"/>
                    <a:pt x="1325" y="2413"/>
                    <a:pt x="1164" y="2574"/>
                  </a:cubicBezTo>
                  <a:cubicBezTo>
                    <a:pt x="984" y="2754"/>
                    <a:pt x="843" y="2915"/>
                    <a:pt x="723" y="3055"/>
                  </a:cubicBezTo>
                  <a:cubicBezTo>
                    <a:pt x="442" y="3336"/>
                    <a:pt x="321" y="3617"/>
                    <a:pt x="181" y="3778"/>
                  </a:cubicBezTo>
                  <a:cubicBezTo>
                    <a:pt x="60" y="3938"/>
                    <a:pt x="0" y="4039"/>
                    <a:pt x="0" y="4039"/>
                  </a:cubicBezTo>
                  <a:cubicBezTo>
                    <a:pt x="0" y="4039"/>
                    <a:pt x="80" y="3958"/>
                    <a:pt x="221" y="3798"/>
                  </a:cubicBezTo>
                  <a:cubicBezTo>
                    <a:pt x="362" y="3657"/>
                    <a:pt x="562" y="3417"/>
                    <a:pt x="843" y="3176"/>
                  </a:cubicBezTo>
                  <a:cubicBezTo>
                    <a:pt x="984" y="3035"/>
                    <a:pt x="1144" y="2895"/>
                    <a:pt x="1305" y="2754"/>
                  </a:cubicBezTo>
                  <a:cubicBezTo>
                    <a:pt x="1506" y="2614"/>
                    <a:pt x="1686" y="2473"/>
                    <a:pt x="1907" y="2313"/>
                  </a:cubicBezTo>
                  <a:cubicBezTo>
                    <a:pt x="2128" y="2172"/>
                    <a:pt x="2369" y="2032"/>
                    <a:pt x="2630" y="1871"/>
                  </a:cubicBezTo>
                  <a:cubicBezTo>
                    <a:pt x="2870" y="1731"/>
                    <a:pt x="3151" y="1610"/>
                    <a:pt x="3453" y="1470"/>
                  </a:cubicBezTo>
                  <a:cubicBezTo>
                    <a:pt x="4035" y="1229"/>
                    <a:pt x="4697" y="1008"/>
                    <a:pt x="5420" y="888"/>
                  </a:cubicBezTo>
                  <a:cubicBezTo>
                    <a:pt x="5925" y="772"/>
                    <a:pt x="6472" y="729"/>
                    <a:pt x="7030" y="729"/>
                  </a:cubicBezTo>
                  <a:cubicBezTo>
                    <a:pt x="7248" y="729"/>
                    <a:pt x="7468" y="736"/>
                    <a:pt x="7688" y="747"/>
                  </a:cubicBezTo>
                  <a:cubicBezTo>
                    <a:pt x="8471" y="787"/>
                    <a:pt x="9253" y="988"/>
                    <a:pt x="10036" y="1249"/>
                  </a:cubicBezTo>
                  <a:cubicBezTo>
                    <a:pt x="10819" y="1530"/>
                    <a:pt x="11562" y="1931"/>
                    <a:pt x="12244" y="2413"/>
                  </a:cubicBezTo>
                  <a:cubicBezTo>
                    <a:pt x="12545" y="2674"/>
                    <a:pt x="12947" y="2955"/>
                    <a:pt x="13207" y="3236"/>
                  </a:cubicBezTo>
                  <a:cubicBezTo>
                    <a:pt x="13408" y="3417"/>
                    <a:pt x="13589" y="3637"/>
                    <a:pt x="13769" y="3858"/>
                  </a:cubicBezTo>
                  <a:cubicBezTo>
                    <a:pt x="13870" y="3958"/>
                    <a:pt x="13950" y="4039"/>
                    <a:pt x="14030" y="4139"/>
                  </a:cubicBezTo>
                  <a:cubicBezTo>
                    <a:pt x="14512" y="4802"/>
                    <a:pt x="14954" y="5504"/>
                    <a:pt x="15235" y="6247"/>
                  </a:cubicBezTo>
                  <a:cubicBezTo>
                    <a:pt x="15415" y="6748"/>
                    <a:pt x="15596" y="7250"/>
                    <a:pt x="15696" y="7752"/>
                  </a:cubicBezTo>
                  <a:cubicBezTo>
                    <a:pt x="15737" y="7913"/>
                    <a:pt x="15757" y="8093"/>
                    <a:pt x="15797" y="8254"/>
                  </a:cubicBezTo>
                  <a:cubicBezTo>
                    <a:pt x="15797" y="8314"/>
                    <a:pt x="15817" y="8374"/>
                    <a:pt x="15817" y="8435"/>
                  </a:cubicBezTo>
                  <a:cubicBezTo>
                    <a:pt x="15897" y="8956"/>
                    <a:pt x="15897" y="9458"/>
                    <a:pt x="15897" y="9940"/>
                  </a:cubicBezTo>
                  <a:cubicBezTo>
                    <a:pt x="15877" y="10141"/>
                    <a:pt x="15877" y="10321"/>
                    <a:pt x="15857" y="10482"/>
                  </a:cubicBezTo>
                  <a:cubicBezTo>
                    <a:pt x="15817" y="10803"/>
                    <a:pt x="15797" y="11104"/>
                    <a:pt x="15737" y="11405"/>
                  </a:cubicBezTo>
                  <a:cubicBezTo>
                    <a:pt x="15656" y="11686"/>
                    <a:pt x="15616" y="11967"/>
                    <a:pt x="15536" y="12208"/>
                  </a:cubicBezTo>
                  <a:cubicBezTo>
                    <a:pt x="15456" y="12469"/>
                    <a:pt x="15375" y="12690"/>
                    <a:pt x="15315" y="12911"/>
                  </a:cubicBezTo>
                  <a:cubicBezTo>
                    <a:pt x="15215" y="13111"/>
                    <a:pt x="15134" y="13312"/>
                    <a:pt x="15054" y="13493"/>
                  </a:cubicBezTo>
                  <a:cubicBezTo>
                    <a:pt x="14914" y="13834"/>
                    <a:pt x="14733" y="14095"/>
                    <a:pt x="14653" y="14275"/>
                  </a:cubicBezTo>
                  <a:cubicBezTo>
                    <a:pt x="14552" y="14456"/>
                    <a:pt x="14492" y="14556"/>
                    <a:pt x="14492" y="14556"/>
                  </a:cubicBezTo>
                  <a:cubicBezTo>
                    <a:pt x="14492" y="14556"/>
                    <a:pt x="14552" y="14456"/>
                    <a:pt x="14693" y="14295"/>
                  </a:cubicBezTo>
                  <a:cubicBezTo>
                    <a:pt x="14793" y="14135"/>
                    <a:pt x="15014" y="13914"/>
                    <a:pt x="15195" y="13573"/>
                  </a:cubicBezTo>
                  <a:cubicBezTo>
                    <a:pt x="15295" y="13392"/>
                    <a:pt x="15415" y="13212"/>
                    <a:pt x="15516" y="13011"/>
                  </a:cubicBezTo>
                  <a:cubicBezTo>
                    <a:pt x="15616" y="12790"/>
                    <a:pt x="15716" y="12569"/>
                    <a:pt x="15837" y="12308"/>
                  </a:cubicBezTo>
                  <a:cubicBezTo>
                    <a:pt x="15937" y="12068"/>
                    <a:pt x="16018" y="11787"/>
                    <a:pt x="16138" y="11485"/>
                  </a:cubicBezTo>
                  <a:cubicBezTo>
                    <a:pt x="16178" y="11345"/>
                    <a:pt x="16218" y="11164"/>
                    <a:pt x="16258" y="11004"/>
                  </a:cubicBezTo>
                  <a:cubicBezTo>
                    <a:pt x="16278" y="10863"/>
                    <a:pt x="16319" y="10703"/>
                    <a:pt x="16359" y="10562"/>
                  </a:cubicBezTo>
                  <a:cubicBezTo>
                    <a:pt x="16399" y="10221"/>
                    <a:pt x="16439" y="9900"/>
                    <a:pt x="16459" y="9538"/>
                  </a:cubicBezTo>
                  <a:cubicBezTo>
                    <a:pt x="16459" y="9538"/>
                    <a:pt x="16479" y="9518"/>
                    <a:pt x="16479" y="9498"/>
                  </a:cubicBezTo>
                  <a:cubicBezTo>
                    <a:pt x="16479" y="9498"/>
                    <a:pt x="16479" y="9478"/>
                    <a:pt x="16479" y="9458"/>
                  </a:cubicBezTo>
                  <a:cubicBezTo>
                    <a:pt x="16479" y="9117"/>
                    <a:pt x="16499" y="8756"/>
                    <a:pt x="16459" y="8394"/>
                  </a:cubicBezTo>
                  <a:cubicBezTo>
                    <a:pt x="16459" y="8394"/>
                    <a:pt x="16459" y="8374"/>
                    <a:pt x="16459" y="8374"/>
                  </a:cubicBezTo>
                  <a:cubicBezTo>
                    <a:pt x="16419" y="7672"/>
                    <a:pt x="16258" y="6969"/>
                    <a:pt x="16038" y="6247"/>
                  </a:cubicBezTo>
                  <a:cubicBezTo>
                    <a:pt x="15997" y="6166"/>
                    <a:pt x="15977" y="6066"/>
                    <a:pt x="15937" y="5966"/>
                  </a:cubicBezTo>
                  <a:cubicBezTo>
                    <a:pt x="15656" y="5163"/>
                    <a:pt x="15215" y="4380"/>
                    <a:pt x="14693" y="3637"/>
                  </a:cubicBezTo>
                  <a:cubicBezTo>
                    <a:pt x="14392" y="3296"/>
                    <a:pt x="14111" y="2935"/>
                    <a:pt x="13769" y="2614"/>
                  </a:cubicBezTo>
                  <a:cubicBezTo>
                    <a:pt x="13669" y="2513"/>
                    <a:pt x="13569" y="2413"/>
                    <a:pt x="13448" y="2313"/>
                  </a:cubicBezTo>
                  <a:cubicBezTo>
                    <a:pt x="13228" y="2112"/>
                    <a:pt x="13007" y="1931"/>
                    <a:pt x="12746" y="1731"/>
                  </a:cubicBezTo>
                  <a:cubicBezTo>
                    <a:pt x="11983" y="1209"/>
                    <a:pt x="11180" y="767"/>
                    <a:pt x="10317" y="466"/>
                  </a:cubicBezTo>
                  <a:cubicBezTo>
                    <a:pt x="9454" y="185"/>
                    <a:pt x="8571" y="24"/>
                    <a:pt x="7728" y="4"/>
                  </a:cubicBezTo>
                  <a:cubicBezTo>
                    <a:pt x="7626" y="2"/>
                    <a:pt x="7525" y="1"/>
                    <a:pt x="7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50;p47">
              <a:extLst>
                <a:ext uri="{FF2B5EF4-FFF2-40B4-BE49-F238E27FC236}">
                  <a16:creationId xmlns:a16="http://schemas.microsoft.com/office/drawing/2014/main" id="{E6B78358-5C50-7D35-D871-3C6370762606}"/>
                </a:ext>
              </a:extLst>
            </p:cNvPr>
            <p:cNvSpPr/>
            <p:nvPr/>
          </p:nvSpPr>
          <p:spPr>
            <a:xfrm>
              <a:off x="3509925" y="2192775"/>
              <a:ext cx="392425" cy="345650"/>
            </a:xfrm>
            <a:custGeom>
              <a:avLst/>
              <a:gdLst/>
              <a:ahLst/>
              <a:cxnLst/>
              <a:rect l="l" t="t" r="r" b="b"/>
              <a:pathLst>
                <a:path w="15697" h="13826" extrusionOk="0">
                  <a:moveTo>
                    <a:pt x="7854" y="3904"/>
                  </a:moveTo>
                  <a:cubicBezTo>
                    <a:pt x="9004" y="3904"/>
                    <a:pt x="10095" y="4570"/>
                    <a:pt x="10598" y="5694"/>
                  </a:cubicBezTo>
                  <a:cubicBezTo>
                    <a:pt x="11280" y="7220"/>
                    <a:pt x="10598" y="8986"/>
                    <a:pt x="9073" y="9668"/>
                  </a:cubicBezTo>
                  <a:cubicBezTo>
                    <a:pt x="8682" y="9840"/>
                    <a:pt x="8273" y="9922"/>
                    <a:pt x="7869" y="9922"/>
                  </a:cubicBezTo>
                  <a:cubicBezTo>
                    <a:pt x="6715" y="9922"/>
                    <a:pt x="5604" y="9258"/>
                    <a:pt x="5098" y="8143"/>
                  </a:cubicBezTo>
                  <a:cubicBezTo>
                    <a:pt x="4436" y="6618"/>
                    <a:pt x="5118" y="4831"/>
                    <a:pt x="6624" y="4169"/>
                  </a:cubicBezTo>
                  <a:cubicBezTo>
                    <a:pt x="7025" y="3989"/>
                    <a:pt x="7444" y="3904"/>
                    <a:pt x="7854" y="3904"/>
                  </a:cubicBezTo>
                  <a:close/>
                  <a:moveTo>
                    <a:pt x="2328" y="4329"/>
                  </a:moveTo>
                  <a:cubicBezTo>
                    <a:pt x="2328" y="4329"/>
                    <a:pt x="2308" y="4390"/>
                    <a:pt x="2268" y="4530"/>
                  </a:cubicBezTo>
                  <a:cubicBezTo>
                    <a:pt x="2228" y="4671"/>
                    <a:pt x="2128" y="4851"/>
                    <a:pt x="2088" y="5112"/>
                  </a:cubicBezTo>
                  <a:cubicBezTo>
                    <a:pt x="2047" y="5233"/>
                    <a:pt x="2007" y="5373"/>
                    <a:pt x="1967" y="5514"/>
                  </a:cubicBezTo>
                  <a:cubicBezTo>
                    <a:pt x="1947" y="5674"/>
                    <a:pt x="1927" y="5835"/>
                    <a:pt x="1907" y="6015"/>
                  </a:cubicBezTo>
                  <a:cubicBezTo>
                    <a:pt x="1867" y="6377"/>
                    <a:pt x="1867" y="6778"/>
                    <a:pt x="1887" y="7220"/>
                  </a:cubicBezTo>
                  <a:cubicBezTo>
                    <a:pt x="1927" y="7661"/>
                    <a:pt x="2007" y="8123"/>
                    <a:pt x="2168" y="8605"/>
                  </a:cubicBezTo>
                  <a:cubicBezTo>
                    <a:pt x="2308" y="9086"/>
                    <a:pt x="2569" y="9548"/>
                    <a:pt x="2850" y="10010"/>
                  </a:cubicBezTo>
                  <a:cubicBezTo>
                    <a:pt x="3131" y="10471"/>
                    <a:pt x="3513" y="10893"/>
                    <a:pt x="3934" y="11274"/>
                  </a:cubicBezTo>
                  <a:cubicBezTo>
                    <a:pt x="4356" y="11656"/>
                    <a:pt x="4837" y="11957"/>
                    <a:pt x="5359" y="12218"/>
                  </a:cubicBezTo>
                  <a:cubicBezTo>
                    <a:pt x="5901" y="12458"/>
                    <a:pt x="6443" y="12639"/>
                    <a:pt x="7005" y="12719"/>
                  </a:cubicBezTo>
                  <a:cubicBezTo>
                    <a:pt x="7321" y="12764"/>
                    <a:pt x="7636" y="12791"/>
                    <a:pt x="7948" y="12791"/>
                  </a:cubicBezTo>
                  <a:cubicBezTo>
                    <a:pt x="8192" y="12791"/>
                    <a:pt x="8433" y="12775"/>
                    <a:pt x="8671" y="12739"/>
                  </a:cubicBezTo>
                  <a:cubicBezTo>
                    <a:pt x="9213" y="12659"/>
                    <a:pt x="9735" y="12559"/>
                    <a:pt x="10197" y="12358"/>
                  </a:cubicBezTo>
                  <a:cubicBezTo>
                    <a:pt x="10658" y="12177"/>
                    <a:pt x="11060" y="11937"/>
                    <a:pt x="11441" y="11696"/>
                  </a:cubicBezTo>
                  <a:cubicBezTo>
                    <a:pt x="11782" y="11435"/>
                    <a:pt x="12083" y="11174"/>
                    <a:pt x="12344" y="10913"/>
                  </a:cubicBezTo>
                  <a:cubicBezTo>
                    <a:pt x="12465" y="10772"/>
                    <a:pt x="12585" y="10652"/>
                    <a:pt x="12685" y="10532"/>
                  </a:cubicBezTo>
                  <a:cubicBezTo>
                    <a:pt x="12766" y="10411"/>
                    <a:pt x="12866" y="10291"/>
                    <a:pt x="12926" y="10190"/>
                  </a:cubicBezTo>
                  <a:cubicBezTo>
                    <a:pt x="13087" y="9990"/>
                    <a:pt x="13187" y="9789"/>
                    <a:pt x="13268" y="9689"/>
                  </a:cubicBezTo>
                  <a:cubicBezTo>
                    <a:pt x="13328" y="9568"/>
                    <a:pt x="13368" y="9488"/>
                    <a:pt x="13368" y="9488"/>
                  </a:cubicBezTo>
                  <a:lnTo>
                    <a:pt x="13368" y="9488"/>
                  </a:lnTo>
                  <a:cubicBezTo>
                    <a:pt x="13368" y="9488"/>
                    <a:pt x="13348" y="9568"/>
                    <a:pt x="13288" y="9689"/>
                  </a:cubicBezTo>
                  <a:cubicBezTo>
                    <a:pt x="13227" y="9809"/>
                    <a:pt x="13147" y="10010"/>
                    <a:pt x="13007" y="10230"/>
                  </a:cubicBezTo>
                  <a:cubicBezTo>
                    <a:pt x="12946" y="10351"/>
                    <a:pt x="12866" y="10471"/>
                    <a:pt x="12786" y="10612"/>
                  </a:cubicBezTo>
                  <a:cubicBezTo>
                    <a:pt x="12685" y="10732"/>
                    <a:pt x="12565" y="10873"/>
                    <a:pt x="12465" y="11013"/>
                  </a:cubicBezTo>
                  <a:cubicBezTo>
                    <a:pt x="12344" y="11154"/>
                    <a:pt x="12204" y="11294"/>
                    <a:pt x="12063" y="11455"/>
                  </a:cubicBezTo>
                  <a:cubicBezTo>
                    <a:pt x="11923" y="11595"/>
                    <a:pt x="11742" y="11736"/>
                    <a:pt x="11581" y="11876"/>
                  </a:cubicBezTo>
                  <a:cubicBezTo>
                    <a:pt x="11200" y="12157"/>
                    <a:pt x="10799" y="12438"/>
                    <a:pt x="10317" y="12639"/>
                  </a:cubicBezTo>
                  <a:cubicBezTo>
                    <a:pt x="9835" y="12880"/>
                    <a:pt x="9293" y="13020"/>
                    <a:pt x="8731" y="13121"/>
                  </a:cubicBezTo>
                  <a:cubicBezTo>
                    <a:pt x="8419" y="13164"/>
                    <a:pt x="8102" y="13184"/>
                    <a:pt x="7781" y="13184"/>
                  </a:cubicBezTo>
                  <a:cubicBezTo>
                    <a:pt x="7504" y="13184"/>
                    <a:pt x="7224" y="13169"/>
                    <a:pt x="6945" y="13141"/>
                  </a:cubicBezTo>
                  <a:cubicBezTo>
                    <a:pt x="6343" y="13041"/>
                    <a:pt x="5761" y="12860"/>
                    <a:pt x="5179" y="12619"/>
                  </a:cubicBezTo>
                  <a:cubicBezTo>
                    <a:pt x="4637" y="12338"/>
                    <a:pt x="4115" y="11997"/>
                    <a:pt x="3653" y="11595"/>
                  </a:cubicBezTo>
                  <a:cubicBezTo>
                    <a:pt x="3212" y="11174"/>
                    <a:pt x="2830" y="10712"/>
                    <a:pt x="2529" y="10210"/>
                  </a:cubicBezTo>
                  <a:cubicBezTo>
                    <a:pt x="2228" y="9729"/>
                    <a:pt x="2007" y="9207"/>
                    <a:pt x="1867" y="8705"/>
                  </a:cubicBezTo>
                  <a:cubicBezTo>
                    <a:pt x="1726" y="8183"/>
                    <a:pt x="1666" y="7701"/>
                    <a:pt x="1646" y="7240"/>
                  </a:cubicBezTo>
                  <a:cubicBezTo>
                    <a:pt x="1646" y="6999"/>
                    <a:pt x="1646" y="6798"/>
                    <a:pt x="1666" y="6577"/>
                  </a:cubicBezTo>
                  <a:cubicBezTo>
                    <a:pt x="1686" y="6377"/>
                    <a:pt x="1706" y="6176"/>
                    <a:pt x="1746" y="5995"/>
                  </a:cubicBezTo>
                  <a:cubicBezTo>
                    <a:pt x="1786" y="5815"/>
                    <a:pt x="1827" y="5654"/>
                    <a:pt x="1867" y="5494"/>
                  </a:cubicBezTo>
                  <a:cubicBezTo>
                    <a:pt x="1907" y="5353"/>
                    <a:pt x="1947" y="5212"/>
                    <a:pt x="2007" y="5072"/>
                  </a:cubicBezTo>
                  <a:cubicBezTo>
                    <a:pt x="2067" y="4831"/>
                    <a:pt x="2188" y="4650"/>
                    <a:pt x="2228" y="4530"/>
                  </a:cubicBezTo>
                  <a:cubicBezTo>
                    <a:pt x="2288" y="4390"/>
                    <a:pt x="2328" y="4329"/>
                    <a:pt x="2328" y="4329"/>
                  </a:cubicBezTo>
                  <a:close/>
                  <a:moveTo>
                    <a:pt x="7829" y="1"/>
                  </a:moveTo>
                  <a:cubicBezTo>
                    <a:pt x="6895" y="1"/>
                    <a:pt x="5946" y="192"/>
                    <a:pt x="5038" y="596"/>
                  </a:cubicBezTo>
                  <a:cubicBezTo>
                    <a:pt x="1566" y="2142"/>
                    <a:pt x="0" y="6236"/>
                    <a:pt x="1546" y="9709"/>
                  </a:cubicBezTo>
                  <a:cubicBezTo>
                    <a:pt x="2701" y="12286"/>
                    <a:pt x="5223" y="13825"/>
                    <a:pt x="7861" y="13825"/>
                  </a:cubicBezTo>
                  <a:cubicBezTo>
                    <a:pt x="8798" y="13825"/>
                    <a:pt x="9749" y="13631"/>
                    <a:pt x="10658" y="13221"/>
                  </a:cubicBezTo>
                  <a:cubicBezTo>
                    <a:pt x="14151" y="11676"/>
                    <a:pt x="15696" y="7601"/>
                    <a:pt x="14151" y="4109"/>
                  </a:cubicBezTo>
                  <a:cubicBezTo>
                    <a:pt x="12994" y="1529"/>
                    <a:pt x="10469" y="1"/>
                    <a:pt x="7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51;p47">
              <a:extLst>
                <a:ext uri="{FF2B5EF4-FFF2-40B4-BE49-F238E27FC236}">
                  <a16:creationId xmlns:a16="http://schemas.microsoft.com/office/drawing/2014/main" id="{739A8F07-34C1-973A-D007-6FB7B40F2F6D}"/>
                </a:ext>
              </a:extLst>
            </p:cNvPr>
            <p:cNvSpPr/>
            <p:nvPr/>
          </p:nvSpPr>
          <p:spPr>
            <a:xfrm>
              <a:off x="3649925" y="2316300"/>
              <a:ext cx="112425" cy="98825"/>
            </a:xfrm>
            <a:custGeom>
              <a:avLst/>
              <a:gdLst/>
              <a:ahLst/>
              <a:cxnLst/>
              <a:rect l="l" t="t" r="r" b="b"/>
              <a:pathLst>
                <a:path w="4497" h="3953" extrusionOk="0">
                  <a:moveTo>
                    <a:pt x="2350" y="317"/>
                  </a:moveTo>
                  <a:cubicBezTo>
                    <a:pt x="2463" y="317"/>
                    <a:pt x="2583" y="328"/>
                    <a:pt x="2710" y="352"/>
                  </a:cubicBezTo>
                  <a:cubicBezTo>
                    <a:pt x="3011" y="412"/>
                    <a:pt x="3312" y="593"/>
                    <a:pt x="3533" y="854"/>
                  </a:cubicBezTo>
                  <a:cubicBezTo>
                    <a:pt x="3633" y="954"/>
                    <a:pt x="3733" y="1115"/>
                    <a:pt x="3794" y="1255"/>
                  </a:cubicBezTo>
                  <a:cubicBezTo>
                    <a:pt x="3854" y="1416"/>
                    <a:pt x="3894" y="1576"/>
                    <a:pt x="3914" y="1737"/>
                  </a:cubicBezTo>
                  <a:cubicBezTo>
                    <a:pt x="3934" y="2038"/>
                    <a:pt x="3874" y="2319"/>
                    <a:pt x="3774" y="2540"/>
                  </a:cubicBezTo>
                  <a:cubicBezTo>
                    <a:pt x="3653" y="2760"/>
                    <a:pt x="3513" y="2901"/>
                    <a:pt x="3412" y="2981"/>
                  </a:cubicBezTo>
                  <a:cubicBezTo>
                    <a:pt x="3312" y="3061"/>
                    <a:pt x="3232" y="3102"/>
                    <a:pt x="3232" y="3102"/>
                  </a:cubicBezTo>
                  <a:cubicBezTo>
                    <a:pt x="3232" y="3102"/>
                    <a:pt x="3292" y="3021"/>
                    <a:pt x="3352" y="2921"/>
                  </a:cubicBezTo>
                  <a:cubicBezTo>
                    <a:pt x="3412" y="2821"/>
                    <a:pt x="3493" y="2640"/>
                    <a:pt x="3533" y="2459"/>
                  </a:cubicBezTo>
                  <a:cubicBezTo>
                    <a:pt x="3573" y="2259"/>
                    <a:pt x="3593" y="2018"/>
                    <a:pt x="3533" y="1777"/>
                  </a:cubicBezTo>
                  <a:cubicBezTo>
                    <a:pt x="3513" y="1656"/>
                    <a:pt x="3473" y="1556"/>
                    <a:pt x="3412" y="1436"/>
                  </a:cubicBezTo>
                  <a:cubicBezTo>
                    <a:pt x="3372" y="1315"/>
                    <a:pt x="3292" y="1235"/>
                    <a:pt x="3212" y="1135"/>
                  </a:cubicBezTo>
                  <a:cubicBezTo>
                    <a:pt x="3051" y="934"/>
                    <a:pt x="2830" y="793"/>
                    <a:pt x="2609" y="713"/>
                  </a:cubicBezTo>
                  <a:cubicBezTo>
                    <a:pt x="2425" y="652"/>
                    <a:pt x="2253" y="626"/>
                    <a:pt x="2084" y="626"/>
                  </a:cubicBezTo>
                  <a:cubicBezTo>
                    <a:pt x="2031" y="626"/>
                    <a:pt x="1979" y="628"/>
                    <a:pt x="1927" y="633"/>
                  </a:cubicBezTo>
                  <a:cubicBezTo>
                    <a:pt x="1726" y="653"/>
                    <a:pt x="1566" y="713"/>
                    <a:pt x="1445" y="753"/>
                  </a:cubicBezTo>
                  <a:cubicBezTo>
                    <a:pt x="1325" y="813"/>
                    <a:pt x="1265" y="854"/>
                    <a:pt x="1265" y="854"/>
                  </a:cubicBezTo>
                  <a:cubicBezTo>
                    <a:pt x="1265" y="854"/>
                    <a:pt x="1285" y="834"/>
                    <a:pt x="1305" y="813"/>
                  </a:cubicBezTo>
                  <a:cubicBezTo>
                    <a:pt x="1325" y="773"/>
                    <a:pt x="1345" y="733"/>
                    <a:pt x="1405" y="693"/>
                  </a:cubicBezTo>
                  <a:cubicBezTo>
                    <a:pt x="1485" y="593"/>
                    <a:pt x="1646" y="472"/>
                    <a:pt x="1887" y="392"/>
                  </a:cubicBezTo>
                  <a:cubicBezTo>
                    <a:pt x="2021" y="343"/>
                    <a:pt x="2176" y="317"/>
                    <a:pt x="2350" y="317"/>
                  </a:cubicBezTo>
                  <a:close/>
                  <a:moveTo>
                    <a:pt x="2253" y="0"/>
                  </a:moveTo>
                  <a:cubicBezTo>
                    <a:pt x="1983" y="0"/>
                    <a:pt x="1709" y="55"/>
                    <a:pt x="1445" y="171"/>
                  </a:cubicBezTo>
                  <a:cubicBezTo>
                    <a:pt x="462" y="613"/>
                    <a:pt x="0" y="1777"/>
                    <a:pt x="442" y="2780"/>
                  </a:cubicBezTo>
                  <a:cubicBezTo>
                    <a:pt x="784" y="3510"/>
                    <a:pt x="1512" y="3952"/>
                    <a:pt x="2267" y="3952"/>
                  </a:cubicBezTo>
                  <a:cubicBezTo>
                    <a:pt x="2530" y="3952"/>
                    <a:pt x="2797" y="3898"/>
                    <a:pt x="3051" y="3784"/>
                  </a:cubicBezTo>
                  <a:cubicBezTo>
                    <a:pt x="4055" y="3342"/>
                    <a:pt x="4496" y="2158"/>
                    <a:pt x="4055" y="1175"/>
                  </a:cubicBezTo>
                  <a:cubicBezTo>
                    <a:pt x="3729" y="435"/>
                    <a:pt x="3010" y="0"/>
                    <a:pt x="2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52;p47">
              <a:extLst>
                <a:ext uri="{FF2B5EF4-FFF2-40B4-BE49-F238E27FC236}">
                  <a16:creationId xmlns:a16="http://schemas.microsoft.com/office/drawing/2014/main" id="{173943B8-EB05-1CA2-6D8A-E079FD2B51BD}"/>
                </a:ext>
              </a:extLst>
            </p:cNvPr>
            <p:cNvSpPr/>
            <p:nvPr/>
          </p:nvSpPr>
          <p:spPr>
            <a:xfrm>
              <a:off x="3483825" y="1336050"/>
              <a:ext cx="196225" cy="136500"/>
            </a:xfrm>
            <a:custGeom>
              <a:avLst/>
              <a:gdLst/>
              <a:ahLst/>
              <a:cxnLst/>
              <a:rect l="l" t="t" r="r" b="b"/>
              <a:pathLst>
                <a:path w="7849" h="5460" extrusionOk="0">
                  <a:moveTo>
                    <a:pt x="2309" y="0"/>
                  </a:moveTo>
                  <a:cubicBezTo>
                    <a:pt x="4055" y="2790"/>
                    <a:pt x="3653" y="3734"/>
                    <a:pt x="3653" y="3734"/>
                  </a:cubicBezTo>
                  <a:lnTo>
                    <a:pt x="2710" y="4677"/>
                  </a:lnTo>
                  <a:cubicBezTo>
                    <a:pt x="2383" y="4809"/>
                    <a:pt x="1995" y="4854"/>
                    <a:pt x="1616" y="4854"/>
                  </a:cubicBezTo>
                  <a:cubicBezTo>
                    <a:pt x="786" y="4854"/>
                    <a:pt x="0" y="4637"/>
                    <a:pt x="0" y="4637"/>
                  </a:cubicBezTo>
                  <a:lnTo>
                    <a:pt x="0" y="4637"/>
                  </a:lnTo>
                  <a:cubicBezTo>
                    <a:pt x="823" y="5400"/>
                    <a:pt x="3473" y="5460"/>
                    <a:pt x="3473" y="5460"/>
                  </a:cubicBezTo>
                  <a:cubicBezTo>
                    <a:pt x="7226" y="3513"/>
                    <a:pt x="7848" y="1245"/>
                    <a:pt x="7848" y="1245"/>
                  </a:cubicBezTo>
                  <a:lnTo>
                    <a:pt x="7848" y="1245"/>
                  </a:lnTo>
                  <a:cubicBezTo>
                    <a:pt x="7479" y="1840"/>
                    <a:pt x="7092" y="2037"/>
                    <a:pt x="6744" y="2037"/>
                  </a:cubicBezTo>
                  <a:cubicBezTo>
                    <a:pt x="6072" y="2037"/>
                    <a:pt x="5540" y="1305"/>
                    <a:pt x="5540" y="1305"/>
                  </a:cubicBezTo>
                  <a:lnTo>
                    <a:pt x="4516" y="1887"/>
                  </a:lnTo>
                  <a:cubicBezTo>
                    <a:pt x="3894" y="643"/>
                    <a:pt x="2309" y="0"/>
                    <a:pt x="2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53;p47">
              <a:extLst>
                <a:ext uri="{FF2B5EF4-FFF2-40B4-BE49-F238E27FC236}">
                  <a16:creationId xmlns:a16="http://schemas.microsoft.com/office/drawing/2014/main" id="{DCD07722-485B-7BC7-8557-A86E0F6D5FFF}"/>
                </a:ext>
              </a:extLst>
            </p:cNvPr>
            <p:cNvSpPr/>
            <p:nvPr/>
          </p:nvSpPr>
          <p:spPr>
            <a:xfrm>
              <a:off x="3062825" y="1169450"/>
              <a:ext cx="251925" cy="276500"/>
            </a:xfrm>
            <a:custGeom>
              <a:avLst/>
              <a:gdLst/>
              <a:ahLst/>
              <a:cxnLst/>
              <a:rect l="l" t="t" r="r" b="b"/>
              <a:pathLst>
                <a:path w="10077" h="11060" extrusionOk="0">
                  <a:moveTo>
                    <a:pt x="0" y="0"/>
                  </a:moveTo>
                  <a:lnTo>
                    <a:pt x="0" y="0"/>
                  </a:lnTo>
                  <a:cubicBezTo>
                    <a:pt x="3753" y="9314"/>
                    <a:pt x="10076" y="11060"/>
                    <a:pt x="10076" y="11060"/>
                  </a:cubicBezTo>
                  <a:cubicBezTo>
                    <a:pt x="8952" y="10357"/>
                    <a:pt x="8812" y="7788"/>
                    <a:pt x="8812" y="7788"/>
                  </a:cubicBezTo>
                  <a:cubicBezTo>
                    <a:pt x="8450" y="8310"/>
                    <a:pt x="8310" y="8671"/>
                    <a:pt x="8310" y="8671"/>
                  </a:cubicBezTo>
                  <a:cubicBezTo>
                    <a:pt x="4817" y="7146"/>
                    <a:pt x="3733" y="4356"/>
                    <a:pt x="3733" y="4356"/>
                  </a:cubicBezTo>
                  <a:cubicBezTo>
                    <a:pt x="1927" y="3794"/>
                    <a:pt x="0" y="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54;p47">
              <a:extLst>
                <a:ext uri="{FF2B5EF4-FFF2-40B4-BE49-F238E27FC236}">
                  <a16:creationId xmlns:a16="http://schemas.microsoft.com/office/drawing/2014/main" id="{8B0A9E33-67EA-9300-CABB-2262B50FB022}"/>
                </a:ext>
              </a:extLst>
            </p:cNvPr>
            <p:cNvSpPr/>
            <p:nvPr/>
          </p:nvSpPr>
          <p:spPr>
            <a:xfrm>
              <a:off x="3591200" y="1139850"/>
              <a:ext cx="93875" cy="206250"/>
            </a:xfrm>
            <a:custGeom>
              <a:avLst/>
              <a:gdLst/>
              <a:ahLst/>
              <a:cxnLst/>
              <a:rect l="l" t="t" r="r" b="b"/>
              <a:pathLst>
                <a:path w="3755" h="8250" extrusionOk="0">
                  <a:moveTo>
                    <a:pt x="2028" y="0"/>
                  </a:moveTo>
                  <a:cubicBezTo>
                    <a:pt x="2028" y="1"/>
                    <a:pt x="2449" y="2449"/>
                    <a:pt x="2209" y="4195"/>
                  </a:cubicBezTo>
                  <a:cubicBezTo>
                    <a:pt x="2209" y="4195"/>
                    <a:pt x="1125" y="2890"/>
                    <a:pt x="1" y="2770"/>
                  </a:cubicBezTo>
                  <a:lnTo>
                    <a:pt x="1" y="2770"/>
                  </a:lnTo>
                  <a:cubicBezTo>
                    <a:pt x="1" y="2770"/>
                    <a:pt x="2851" y="5640"/>
                    <a:pt x="3453" y="8250"/>
                  </a:cubicBezTo>
                  <a:cubicBezTo>
                    <a:pt x="3453" y="8250"/>
                    <a:pt x="3754" y="4657"/>
                    <a:pt x="2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55;p47">
              <a:extLst>
                <a:ext uri="{FF2B5EF4-FFF2-40B4-BE49-F238E27FC236}">
                  <a16:creationId xmlns:a16="http://schemas.microsoft.com/office/drawing/2014/main" id="{E206CA3B-8DBB-9CA8-194E-8B58FE4400E8}"/>
                </a:ext>
              </a:extLst>
            </p:cNvPr>
            <p:cNvSpPr/>
            <p:nvPr/>
          </p:nvSpPr>
          <p:spPr>
            <a:xfrm>
              <a:off x="3240450" y="321900"/>
              <a:ext cx="377875" cy="211300"/>
            </a:xfrm>
            <a:custGeom>
              <a:avLst/>
              <a:gdLst/>
              <a:ahLst/>
              <a:cxnLst/>
              <a:rect l="l" t="t" r="r" b="b"/>
              <a:pathLst>
                <a:path w="15115" h="8452" extrusionOk="0">
                  <a:moveTo>
                    <a:pt x="3573" y="1"/>
                  </a:moveTo>
                  <a:lnTo>
                    <a:pt x="3573" y="1"/>
                  </a:lnTo>
                  <a:cubicBezTo>
                    <a:pt x="3573" y="1"/>
                    <a:pt x="0" y="2049"/>
                    <a:pt x="382" y="8090"/>
                  </a:cubicBezTo>
                  <a:lnTo>
                    <a:pt x="9755" y="8451"/>
                  </a:lnTo>
                  <a:lnTo>
                    <a:pt x="1486" y="7408"/>
                  </a:lnTo>
                  <a:lnTo>
                    <a:pt x="15115" y="7849"/>
                  </a:lnTo>
                  <a:lnTo>
                    <a:pt x="1807" y="6906"/>
                  </a:lnTo>
                  <a:cubicBezTo>
                    <a:pt x="1807" y="6906"/>
                    <a:pt x="1887" y="6645"/>
                    <a:pt x="2690" y="5922"/>
                  </a:cubicBezTo>
                  <a:lnTo>
                    <a:pt x="12887" y="6002"/>
                  </a:lnTo>
                  <a:lnTo>
                    <a:pt x="4637" y="5380"/>
                  </a:lnTo>
                  <a:cubicBezTo>
                    <a:pt x="4637" y="5380"/>
                    <a:pt x="5279" y="4818"/>
                    <a:pt x="5500" y="3554"/>
                  </a:cubicBezTo>
                  <a:cubicBezTo>
                    <a:pt x="5500" y="3554"/>
                    <a:pt x="2590" y="3092"/>
                    <a:pt x="35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56;p47">
              <a:extLst>
                <a:ext uri="{FF2B5EF4-FFF2-40B4-BE49-F238E27FC236}">
                  <a16:creationId xmlns:a16="http://schemas.microsoft.com/office/drawing/2014/main" id="{FE57DBE2-48E1-562C-3490-FA39D67D2C1D}"/>
                </a:ext>
              </a:extLst>
            </p:cNvPr>
            <p:cNvSpPr/>
            <p:nvPr/>
          </p:nvSpPr>
          <p:spPr>
            <a:xfrm>
              <a:off x="3545550" y="330950"/>
              <a:ext cx="168125" cy="215800"/>
            </a:xfrm>
            <a:custGeom>
              <a:avLst/>
              <a:gdLst/>
              <a:ahLst/>
              <a:cxnLst/>
              <a:rect l="l" t="t" r="r" b="b"/>
              <a:pathLst>
                <a:path w="6725" h="8632" extrusionOk="0">
                  <a:moveTo>
                    <a:pt x="4035" y="0"/>
                  </a:moveTo>
                  <a:lnTo>
                    <a:pt x="4376" y="442"/>
                  </a:lnTo>
                  <a:lnTo>
                    <a:pt x="4677" y="904"/>
                  </a:lnTo>
                  <a:lnTo>
                    <a:pt x="4938" y="1385"/>
                  </a:lnTo>
                  <a:lnTo>
                    <a:pt x="5159" y="1907"/>
                  </a:lnTo>
                  <a:lnTo>
                    <a:pt x="5339" y="2409"/>
                  </a:lnTo>
                  <a:lnTo>
                    <a:pt x="5500" y="2951"/>
                  </a:lnTo>
                  <a:cubicBezTo>
                    <a:pt x="5600" y="3312"/>
                    <a:pt x="5660" y="3653"/>
                    <a:pt x="5721" y="4035"/>
                  </a:cubicBezTo>
                  <a:cubicBezTo>
                    <a:pt x="5841" y="4757"/>
                    <a:pt x="5901" y="5480"/>
                    <a:pt x="5941" y="6223"/>
                  </a:cubicBezTo>
                  <a:lnTo>
                    <a:pt x="5941" y="6785"/>
                  </a:lnTo>
                  <a:cubicBezTo>
                    <a:pt x="5941" y="6965"/>
                    <a:pt x="5982" y="7186"/>
                    <a:pt x="6002" y="7367"/>
                  </a:cubicBezTo>
                  <a:cubicBezTo>
                    <a:pt x="6042" y="7648"/>
                    <a:pt x="6122" y="7929"/>
                    <a:pt x="6182" y="8210"/>
                  </a:cubicBezTo>
                  <a:cubicBezTo>
                    <a:pt x="5199" y="8170"/>
                    <a:pt x="4215" y="8149"/>
                    <a:pt x="3232" y="8129"/>
                  </a:cubicBezTo>
                  <a:cubicBezTo>
                    <a:pt x="2690" y="8129"/>
                    <a:pt x="2148" y="8109"/>
                    <a:pt x="1606" y="8109"/>
                  </a:cubicBezTo>
                  <a:cubicBezTo>
                    <a:pt x="1345" y="8119"/>
                    <a:pt x="1079" y="8119"/>
                    <a:pt x="811" y="8119"/>
                  </a:cubicBezTo>
                  <a:cubicBezTo>
                    <a:pt x="542" y="8119"/>
                    <a:pt x="271" y="8119"/>
                    <a:pt x="0" y="8129"/>
                  </a:cubicBezTo>
                  <a:cubicBezTo>
                    <a:pt x="542" y="8190"/>
                    <a:pt x="1064" y="8250"/>
                    <a:pt x="1606" y="8290"/>
                  </a:cubicBezTo>
                  <a:cubicBezTo>
                    <a:pt x="2148" y="8350"/>
                    <a:pt x="2690" y="8370"/>
                    <a:pt x="3212" y="8430"/>
                  </a:cubicBezTo>
                  <a:cubicBezTo>
                    <a:pt x="4296" y="8511"/>
                    <a:pt x="5359" y="8571"/>
                    <a:pt x="6443" y="8631"/>
                  </a:cubicBezTo>
                  <a:lnTo>
                    <a:pt x="6724" y="8631"/>
                  </a:lnTo>
                  <a:lnTo>
                    <a:pt x="6644" y="8370"/>
                  </a:lnTo>
                  <a:cubicBezTo>
                    <a:pt x="6564" y="8009"/>
                    <a:pt x="6483" y="7648"/>
                    <a:pt x="6423" y="7286"/>
                  </a:cubicBezTo>
                  <a:cubicBezTo>
                    <a:pt x="6403" y="7106"/>
                    <a:pt x="6383" y="6945"/>
                    <a:pt x="6363" y="6765"/>
                  </a:cubicBezTo>
                  <a:lnTo>
                    <a:pt x="6343" y="6202"/>
                  </a:lnTo>
                  <a:cubicBezTo>
                    <a:pt x="6323" y="5460"/>
                    <a:pt x="6242" y="4697"/>
                    <a:pt x="6082" y="3954"/>
                  </a:cubicBezTo>
                  <a:cubicBezTo>
                    <a:pt x="6002" y="3593"/>
                    <a:pt x="5901" y="3232"/>
                    <a:pt x="5781" y="2871"/>
                  </a:cubicBezTo>
                  <a:lnTo>
                    <a:pt x="5600" y="2329"/>
                  </a:lnTo>
                  <a:lnTo>
                    <a:pt x="5379" y="1807"/>
                  </a:lnTo>
                  <a:cubicBezTo>
                    <a:pt x="5279" y="1646"/>
                    <a:pt x="5199" y="1466"/>
                    <a:pt x="5098" y="1305"/>
                  </a:cubicBezTo>
                  <a:lnTo>
                    <a:pt x="4797" y="843"/>
                  </a:lnTo>
                  <a:lnTo>
                    <a:pt x="4436" y="402"/>
                  </a:lnTo>
                  <a:lnTo>
                    <a:pt x="4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57;p47">
              <a:extLst>
                <a:ext uri="{FF2B5EF4-FFF2-40B4-BE49-F238E27FC236}">
                  <a16:creationId xmlns:a16="http://schemas.microsoft.com/office/drawing/2014/main" id="{29712003-B741-DDEE-0158-02E693A6285C}"/>
                </a:ext>
              </a:extLst>
            </p:cNvPr>
            <p:cNvSpPr/>
            <p:nvPr/>
          </p:nvSpPr>
          <p:spPr>
            <a:xfrm>
              <a:off x="3360875" y="263575"/>
              <a:ext cx="254450" cy="36275"/>
            </a:xfrm>
            <a:custGeom>
              <a:avLst/>
              <a:gdLst/>
              <a:ahLst/>
              <a:cxnLst/>
              <a:rect l="l" t="t" r="r" b="b"/>
              <a:pathLst>
                <a:path w="10178" h="1451" extrusionOk="0">
                  <a:moveTo>
                    <a:pt x="5274" y="0"/>
                  </a:moveTo>
                  <a:cubicBezTo>
                    <a:pt x="5209" y="0"/>
                    <a:pt x="5144" y="2"/>
                    <a:pt x="5079" y="6"/>
                  </a:cubicBezTo>
                  <a:lnTo>
                    <a:pt x="4577" y="6"/>
                  </a:lnTo>
                  <a:cubicBezTo>
                    <a:pt x="4417" y="26"/>
                    <a:pt x="4256" y="46"/>
                    <a:pt x="4075" y="66"/>
                  </a:cubicBezTo>
                  <a:cubicBezTo>
                    <a:pt x="3754" y="86"/>
                    <a:pt x="3433" y="146"/>
                    <a:pt x="3132" y="206"/>
                  </a:cubicBezTo>
                  <a:cubicBezTo>
                    <a:pt x="2510" y="347"/>
                    <a:pt x="1948" y="507"/>
                    <a:pt x="1486" y="688"/>
                  </a:cubicBezTo>
                  <a:cubicBezTo>
                    <a:pt x="1004" y="869"/>
                    <a:pt x="643" y="1069"/>
                    <a:pt x="382" y="1210"/>
                  </a:cubicBezTo>
                  <a:cubicBezTo>
                    <a:pt x="141" y="1350"/>
                    <a:pt x="1" y="1451"/>
                    <a:pt x="1" y="1451"/>
                  </a:cubicBezTo>
                  <a:cubicBezTo>
                    <a:pt x="1" y="1451"/>
                    <a:pt x="161" y="1391"/>
                    <a:pt x="422" y="1290"/>
                  </a:cubicBezTo>
                  <a:cubicBezTo>
                    <a:pt x="703" y="1190"/>
                    <a:pt x="1085" y="1049"/>
                    <a:pt x="1566" y="929"/>
                  </a:cubicBezTo>
                  <a:cubicBezTo>
                    <a:pt x="2028" y="788"/>
                    <a:pt x="2590" y="668"/>
                    <a:pt x="3192" y="588"/>
                  </a:cubicBezTo>
                  <a:cubicBezTo>
                    <a:pt x="3493" y="548"/>
                    <a:pt x="3814" y="487"/>
                    <a:pt x="4115" y="467"/>
                  </a:cubicBezTo>
                  <a:cubicBezTo>
                    <a:pt x="4276" y="467"/>
                    <a:pt x="4437" y="447"/>
                    <a:pt x="4597" y="427"/>
                  </a:cubicBezTo>
                  <a:lnTo>
                    <a:pt x="5079" y="427"/>
                  </a:lnTo>
                  <a:cubicBezTo>
                    <a:pt x="5144" y="423"/>
                    <a:pt x="5208" y="422"/>
                    <a:pt x="5272" y="422"/>
                  </a:cubicBezTo>
                  <a:cubicBezTo>
                    <a:pt x="5543" y="422"/>
                    <a:pt x="5803" y="451"/>
                    <a:pt x="6062" y="467"/>
                  </a:cubicBezTo>
                  <a:cubicBezTo>
                    <a:pt x="6384" y="467"/>
                    <a:pt x="6685" y="528"/>
                    <a:pt x="6986" y="548"/>
                  </a:cubicBezTo>
                  <a:cubicBezTo>
                    <a:pt x="7287" y="588"/>
                    <a:pt x="7568" y="668"/>
                    <a:pt x="7849" y="708"/>
                  </a:cubicBezTo>
                  <a:cubicBezTo>
                    <a:pt x="8130" y="768"/>
                    <a:pt x="8371" y="849"/>
                    <a:pt x="8612" y="909"/>
                  </a:cubicBezTo>
                  <a:cubicBezTo>
                    <a:pt x="8852" y="969"/>
                    <a:pt x="9073" y="1009"/>
                    <a:pt x="9254" y="1090"/>
                  </a:cubicBezTo>
                  <a:cubicBezTo>
                    <a:pt x="9455" y="1150"/>
                    <a:pt x="9615" y="1210"/>
                    <a:pt x="9756" y="1270"/>
                  </a:cubicBezTo>
                  <a:cubicBezTo>
                    <a:pt x="10017" y="1371"/>
                    <a:pt x="10177" y="1411"/>
                    <a:pt x="10177" y="1411"/>
                  </a:cubicBezTo>
                  <a:cubicBezTo>
                    <a:pt x="10177" y="1411"/>
                    <a:pt x="10037" y="1330"/>
                    <a:pt x="9776" y="1190"/>
                  </a:cubicBezTo>
                  <a:cubicBezTo>
                    <a:pt x="9655" y="1130"/>
                    <a:pt x="9495" y="1049"/>
                    <a:pt x="9314" y="949"/>
                  </a:cubicBezTo>
                  <a:cubicBezTo>
                    <a:pt x="9153" y="849"/>
                    <a:pt x="8933" y="768"/>
                    <a:pt x="8692" y="668"/>
                  </a:cubicBezTo>
                  <a:cubicBezTo>
                    <a:pt x="8471" y="588"/>
                    <a:pt x="8210" y="467"/>
                    <a:pt x="7929" y="407"/>
                  </a:cubicBezTo>
                  <a:cubicBezTo>
                    <a:pt x="7648" y="347"/>
                    <a:pt x="7367" y="226"/>
                    <a:pt x="7046" y="186"/>
                  </a:cubicBezTo>
                  <a:cubicBezTo>
                    <a:pt x="6745" y="146"/>
                    <a:pt x="6424" y="66"/>
                    <a:pt x="6082" y="46"/>
                  </a:cubicBezTo>
                  <a:cubicBezTo>
                    <a:pt x="5823" y="30"/>
                    <a:pt x="5550" y="0"/>
                    <a:pt x="5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58;p47">
              <a:extLst>
                <a:ext uri="{FF2B5EF4-FFF2-40B4-BE49-F238E27FC236}">
                  <a16:creationId xmlns:a16="http://schemas.microsoft.com/office/drawing/2014/main" id="{C182E971-D1E6-8E57-B9ED-9BA0BB7EAE6C}"/>
                </a:ext>
              </a:extLst>
            </p:cNvPr>
            <p:cNvSpPr/>
            <p:nvPr/>
          </p:nvSpPr>
          <p:spPr>
            <a:xfrm>
              <a:off x="3620300" y="599350"/>
              <a:ext cx="95375" cy="106975"/>
            </a:xfrm>
            <a:custGeom>
              <a:avLst/>
              <a:gdLst/>
              <a:ahLst/>
              <a:cxnLst/>
              <a:rect l="l" t="t" r="r" b="b"/>
              <a:pathLst>
                <a:path w="3815" h="4279" extrusionOk="0">
                  <a:moveTo>
                    <a:pt x="2779" y="0"/>
                  </a:moveTo>
                  <a:cubicBezTo>
                    <a:pt x="2363" y="0"/>
                    <a:pt x="1875" y="42"/>
                    <a:pt x="1426" y="183"/>
                  </a:cubicBezTo>
                  <a:cubicBezTo>
                    <a:pt x="1426" y="183"/>
                    <a:pt x="563" y="886"/>
                    <a:pt x="1" y="2311"/>
                  </a:cubicBezTo>
                  <a:cubicBezTo>
                    <a:pt x="1" y="2311"/>
                    <a:pt x="402" y="3214"/>
                    <a:pt x="1065" y="3977"/>
                  </a:cubicBezTo>
                  <a:cubicBezTo>
                    <a:pt x="1065" y="3977"/>
                    <a:pt x="1426" y="4218"/>
                    <a:pt x="1807" y="4278"/>
                  </a:cubicBezTo>
                  <a:cubicBezTo>
                    <a:pt x="1807" y="4278"/>
                    <a:pt x="3232" y="2732"/>
                    <a:pt x="3815" y="83"/>
                  </a:cubicBezTo>
                  <a:cubicBezTo>
                    <a:pt x="3815" y="83"/>
                    <a:pt x="3367" y="0"/>
                    <a:pt x="27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59;p47">
              <a:extLst>
                <a:ext uri="{FF2B5EF4-FFF2-40B4-BE49-F238E27FC236}">
                  <a16:creationId xmlns:a16="http://schemas.microsoft.com/office/drawing/2014/main" id="{372CF94C-1F3E-1B43-3388-60E5D0A35A77}"/>
                </a:ext>
              </a:extLst>
            </p:cNvPr>
            <p:cNvSpPr/>
            <p:nvPr/>
          </p:nvSpPr>
          <p:spPr>
            <a:xfrm>
              <a:off x="4475875" y="986200"/>
              <a:ext cx="13075" cy="11250"/>
            </a:xfrm>
            <a:custGeom>
              <a:avLst/>
              <a:gdLst/>
              <a:ahLst/>
              <a:cxnLst/>
              <a:rect l="l" t="t" r="r" b="b"/>
              <a:pathLst>
                <a:path w="523" h="450" extrusionOk="0">
                  <a:moveTo>
                    <a:pt x="260" y="1"/>
                  </a:moveTo>
                  <a:cubicBezTo>
                    <a:pt x="227" y="1"/>
                    <a:pt x="193" y="8"/>
                    <a:pt x="161" y="24"/>
                  </a:cubicBezTo>
                  <a:cubicBezTo>
                    <a:pt x="40" y="64"/>
                    <a:pt x="0" y="205"/>
                    <a:pt x="40" y="325"/>
                  </a:cubicBezTo>
                  <a:cubicBezTo>
                    <a:pt x="84" y="398"/>
                    <a:pt x="170" y="450"/>
                    <a:pt x="252" y="450"/>
                  </a:cubicBezTo>
                  <a:cubicBezTo>
                    <a:pt x="283" y="450"/>
                    <a:pt x="314" y="442"/>
                    <a:pt x="342" y="426"/>
                  </a:cubicBezTo>
                  <a:cubicBezTo>
                    <a:pt x="462" y="385"/>
                    <a:pt x="522" y="245"/>
                    <a:pt x="462" y="145"/>
                  </a:cubicBezTo>
                  <a:cubicBezTo>
                    <a:pt x="433" y="56"/>
                    <a:pt x="349" y="1"/>
                    <a:pt x="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60;p47">
              <a:extLst>
                <a:ext uri="{FF2B5EF4-FFF2-40B4-BE49-F238E27FC236}">
                  <a16:creationId xmlns:a16="http://schemas.microsoft.com/office/drawing/2014/main" id="{EC09CFFF-299E-5EC8-F438-42B6D1295C2B}"/>
                </a:ext>
              </a:extLst>
            </p:cNvPr>
            <p:cNvSpPr/>
            <p:nvPr/>
          </p:nvSpPr>
          <p:spPr>
            <a:xfrm>
              <a:off x="4452800" y="1014025"/>
              <a:ext cx="13050" cy="11525"/>
            </a:xfrm>
            <a:custGeom>
              <a:avLst/>
              <a:gdLst/>
              <a:ahLst/>
              <a:cxnLst/>
              <a:rect l="l" t="t" r="r" b="b"/>
              <a:pathLst>
                <a:path w="522" h="461" extrusionOk="0">
                  <a:moveTo>
                    <a:pt x="250" y="0"/>
                  </a:moveTo>
                  <a:cubicBezTo>
                    <a:pt x="221" y="0"/>
                    <a:pt x="191" y="5"/>
                    <a:pt x="161" y="15"/>
                  </a:cubicBezTo>
                  <a:cubicBezTo>
                    <a:pt x="40" y="75"/>
                    <a:pt x="0" y="216"/>
                    <a:pt x="40" y="316"/>
                  </a:cubicBezTo>
                  <a:cubicBezTo>
                    <a:pt x="84" y="404"/>
                    <a:pt x="171" y="460"/>
                    <a:pt x="254" y="460"/>
                  </a:cubicBezTo>
                  <a:cubicBezTo>
                    <a:pt x="285" y="460"/>
                    <a:pt x="314" y="453"/>
                    <a:pt x="341" y="437"/>
                  </a:cubicBezTo>
                  <a:cubicBezTo>
                    <a:pt x="462" y="397"/>
                    <a:pt x="522" y="256"/>
                    <a:pt x="462" y="136"/>
                  </a:cubicBezTo>
                  <a:cubicBezTo>
                    <a:pt x="417" y="45"/>
                    <a:pt x="337"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61;p47">
              <a:extLst>
                <a:ext uri="{FF2B5EF4-FFF2-40B4-BE49-F238E27FC236}">
                  <a16:creationId xmlns:a16="http://schemas.microsoft.com/office/drawing/2014/main" id="{47E25E01-15BC-E456-6C5E-8A2BF0C0458D}"/>
                </a:ext>
              </a:extLst>
            </p:cNvPr>
            <p:cNvSpPr/>
            <p:nvPr/>
          </p:nvSpPr>
          <p:spPr>
            <a:xfrm>
              <a:off x="4513500" y="986925"/>
              <a:ext cx="13075" cy="11525"/>
            </a:xfrm>
            <a:custGeom>
              <a:avLst/>
              <a:gdLst/>
              <a:ahLst/>
              <a:cxnLst/>
              <a:rect l="l" t="t" r="r" b="b"/>
              <a:pathLst>
                <a:path w="523" h="461" extrusionOk="0">
                  <a:moveTo>
                    <a:pt x="253" y="0"/>
                  </a:moveTo>
                  <a:cubicBezTo>
                    <a:pt x="223" y="0"/>
                    <a:pt x="191" y="5"/>
                    <a:pt x="161" y="15"/>
                  </a:cubicBezTo>
                  <a:cubicBezTo>
                    <a:pt x="61" y="75"/>
                    <a:pt x="1" y="216"/>
                    <a:pt x="61" y="316"/>
                  </a:cubicBezTo>
                  <a:cubicBezTo>
                    <a:pt x="90" y="404"/>
                    <a:pt x="173" y="460"/>
                    <a:pt x="255" y="460"/>
                  </a:cubicBezTo>
                  <a:cubicBezTo>
                    <a:pt x="285" y="460"/>
                    <a:pt x="315" y="453"/>
                    <a:pt x="342" y="437"/>
                  </a:cubicBezTo>
                  <a:cubicBezTo>
                    <a:pt x="462" y="397"/>
                    <a:pt x="523" y="256"/>
                    <a:pt x="462" y="136"/>
                  </a:cubicBezTo>
                  <a:cubicBezTo>
                    <a:pt x="432" y="45"/>
                    <a:pt x="346"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62;p47">
              <a:extLst>
                <a:ext uri="{FF2B5EF4-FFF2-40B4-BE49-F238E27FC236}">
                  <a16:creationId xmlns:a16="http://schemas.microsoft.com/office/drawing/2014/main" id="{579CB6E5-08AC-2539-64DD-FA769D762A81}"/>
                </a:ext>
              </a:extLst>
            </p:cNvPr>
            <p:cNvSpPr/>
            <p:nvPr/>
          </p:nvSpPr>
          <p:spPr>
            <a:xfrm>
              <a:off x="4513500" y="1071225"/>
              <a:ext cx="13075" cy="11300"/>
            </a:xfrm>
            <a:custGeom>
              <a:avLst/>
              <a:gdLst/>
              <a:ahLst/>
              <a:cxnLst/>
              <a:rect l="l" t="t" r="r" b="b"/>
              <a:pathLst>
                <a:path w="523" h="452" extrusionOk="0">
                  <a:moveTo>
                    <a:pt x="262" y="0"/>
                  </a:moveTo>
                  <a:cubicBezTo>
                    <a:pt x="234" y="0"/>
                    <a:pt x="206" y="5"/>
                    <a:pt x="181" y="15"/>
                  </a:cubicBezTo>
                  <a:cubicBezTo>
                    <a:pt x="61" y="76"/>
                    <a:pt x="1" y="196"/>
                    <a:pt x="61" y="316"/>
                  </a:cubicBezTo>
                  <a:cubicBezTo>
                    <a:pt x="91" y="407"/>
                    <a:pt x="178" y="452"/>
                    <a:pt x="270" y="452"/>
                  </a:cubicBezTo>
                  <a:cubicBezTo>
                    <a:pt x="301" y="452"/>
                    <a:pt x="332" y="447"/>
                    <a:pt x="362" y="437"/>
                  </a:cubicBezTo>
                  <a:cubicBezTo>
                    <a:pt x="482" y="377"/>
                    <a:pt x="523" y="256"/>
                    <a:pt x="482" y="136"/>
                  </a:cubicBezTo>
                  <a:cubicBezTo>
                    <a:pt x="437" y="45"/>
                    <a:pt x="347" y="0"/>
                    <a:pt x="2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63;p47">
              <a:extLst>
                <a:ext uri="{FF2B5EF4-FFF2-40B4-BE49-F238E27FC236}">
                  <a16:creationId xmlns:a16="http://schemas.microsoft.com/office/drawing/2014/main" id="{74718D35-6C4E-9A93-2152-4141E2191E2D}"/>
                </a:ext>
              </a:extLst>
            </p:cNvPr>
            <p:cNvSpPr/>
            <p:nvPr/>
          </p:nvSpPr>
          <p:spPr>
            <a:xfrm>
              <a:off x="4477375" y="1069725"/>
              <a:ext cx="13075" cy="11300"/>
            </a:xfrm>
            <a:custGeom>
              <a:avLst/>
              <a:gdLst/>
              <a:ahLst/>
              <a:cxnLst/>
              <a:rect l="l" t="t" r="r" b="b"/>
              <a:pathLst>
                <a:path w="523" h="452" extrusionOk="0">
                  <a:moveTo>
                    <a:pt x="253" y="0"/>
                  </a:moveTo>
                  <a:cubicBezTo>
                    <a:pt x="223" y="0"/>
                    <a:pt x="191" y="5"/>
                    <a:pt x="161" y="15"/>
                  </a:cubicBezTo>
                  <a:cubicBezTo>
                    <a:pt x="61" y="75"/>
                    <a:pt x="1" y="196"/>
                    <a:pt x="61" y="316"/>
                  </a:cubicBezTo>
                  <a:cubicBezTo>
                    <a:pt x="91" y="407"/>
                    <a:pt x="177" y="452"/>
                    <a:pt x="270" y="452"/>
                  </a:cubicBezTo>
                  <a:cubicBezTo>
                    <a:pt x="300" y="452"/>
                    <a:pt x="332" y="447"/>
                    <a:pt x="362" y="437"/>
                  </a:cubicBezTo>
                  <a:cubicBezTo>
                    <a:pt x="462" y="376"/>
                    <a:pt x="522" y="256"/>
                    <a:pt x="462" y="136"/>
                  </a:cubicBezTo>
                  <a:cubicBezTo>
                    <a:pt x="432" y="45"/>
                    <a:pt x="346"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64;p47">
              <a:extLst>
                <a:ext uri="{FF2B5EF4-FFF2-40B4-BE49-F238E27FC236}">
                  <a16:creationId xmlns:a16="http://schemas.microsoft.com/office/drawing/2014/main" id="{05F9DFFE-93BE-359B-6886-CFF85753C7D7}"/>
                </a:ext>
              </a:extLst>
            </p:cNvPr>
            <p:cNvSpPr/>
            <p:nvPr/>
          </p:nvSpPr>
          <p:spPr>
            <a:xfrm>
              <a:off x="4538100" y="1042625"/>
              <a:ext cx="13075" cy="11300"/>
            </a:xfrm>
            <a:custGeom>
              <a:avLst/>
              <a:gdLst/>
              <a:ahLst/>
              <a:cxnLst/>
              <a:rect l="l" t="t" r="r" b="b"/>
              <a:pathLst>
                <a:path w="523" h="452" extrusionOk="0">
                  <a:moveTo>
                    <a:pt x="262" y="0"/>
                  </a:moveTo>
                  <a:cubicBezTo>
                    <a:pt x="234" y="0"/>
                    <a:pt x="206" y="5"/>
                    <a:pt x="181" y="15"/>
                  </a:cubicBezTo>
                  <a:cubicBezTo>
                    <a:pt x="60" y="75"/>
                    <a:pt x="0" y="196"/>
                    <a:pt x="60" y="316"/>
                  </a:cubicBezTo>
                  <a:cubicBezTo>
                    <a:pt x="91" y="407"/>
                    <a:pt x="177" y="452"/>
                    <a:pt x="269" y="452"/>
                  </a:cubicBezTo>
                  <a:cubicBezTo>
                    <a:pt x="300" y="452"/>
                    <a:pt x="331" y="447"/>
                    <a:pt x="362" y="437"/>
                  </a:cubicBezTo>
                  <a:cubicBezTo>
                    <a:pt x="482" y="377"/>
                    <a:pt x="522" y="256"/>
                    <a:pt x="482" y="136"/>
                  </a:cubicBezTo>
                  <a:cubicBezTo>
                    <a:pt x="437" y="45"/>
                    <a:pt x="346" y="0"/>
                    <a:pt x="2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65;p47">
              <a:extLst>
                <a:ext uri="{FF2B5EF4-FFF2-40B4-BE49-F238E27FC236}">
                  <a16:creationId xmlns:a16="http://schemas.microsoft.com/office/drawing/2014/main" id="{F81E8003-05A3-27BB-203F-A96EA43FD64E}"/>
                </a:ext>
              </a:extLst>
            </p:cNvPr>
            <p:cNvSpPr/>
            <p:nvPr/>
          </p:nvSpPr>
          <p:spPr>
            <a:xfrm>
              <a:off x="4534575" y="1008075"/>
              <a:ext cx="17600" cy="15175"/>
            </a:xfrm>
            <a:custGeom>
              <a:avLst/>
              <a:gdLst/>
              <a:ahLst/>
              <a:cxnLst/>
              <a:rect l="l" t="t" r="r" b="b"/>
              <a:pathLst>
                <a:path w="704" h="607" extrusionOk="0">
                  <a:moveTo>
                    <a:pt x="355" y="0"/>
                  </a:moveTo>
                  <a:cubicBezTo>
                    <a:pt x="311" y="0"/>
                    <a:pt x="265" y="10"/>
                    <a:pt x="222" y="32"/>
                  </a:cubicBezTo>
                  <a:cubicBezTo>
                    <a:pt x="81" y="93"/>
                    <a:pt x="1" y="273"/>
                    <a:pt x="81" y="434"/>
                  </a:cubicBezTo>
                  <a:cubicBezTo>
                    <a:pt x="125" y="536"/>
                    <a:pt x="232" y="606"/>
                    <a:pt x="349" y="606"/>
                  </a:cubicBezTo>
                  <a:cubicBezTo>
                    <a:pt x="393" y="606"/>
                    <a:pt x="439" y="596"/>
                    <a:pt x="482" y="574"/>
                  </a:cubicBezTo>
                  <a:cubicBezTo>
                    <a:pt x="623" y="514"/>
                    <a:pt x="703" y="333"/>
                    <a:pt x="623" y="173"/>
                  </a:cubicBezTo>
                  <a:cubicBezTo>
                    <a:pt x="579" y="71"/>
                    <a:pt x="472" y="0"/>
                    <a:pt x="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66;p47">
              <a:extLst>
                <a:ext uri="{FF2B5EF4-FFF2-40B4-BE49-F238E27FC236}">
                  <a16:creationId xmlns:a16="http://schemas.microsoft.com/office/drawing/2014/main" id="{1D56D17C-8332-D614-71A5-266744107B1C}"/>
                </a:ext>
              </a:extLst>
            </p:cNvPr>
            <p:cNvSpPr/>
            <p:nvPr/>
          </p:nvSpPr>
          <p:spPr>
            <a:xfrm>
              <a:off x="4453300" y="1044200"/>
              <a:ext cx="17575" cy="15175"/>
            </a:xfrm>
            <a:custGeom>
              <a:avLst/>
              <a:gdLst/>
              <a:ahLst/>
              <a:cxnLst/>
              <a:rect l="l" t="t" r="r" b="b"/>
              <a:pathLst>
                <a:path w="703" h="607" extrusionOk="0">
                  <a:moveTo>
                    <a:pt x="354" y="1"/>
                  </a:moveTo>
                  <a:cubicBezTo>
                    <a:pt x="310" y="1"/>
                    <a:pt x="265" y="11"/>
                    <a:pt x="221" y="33"/>
                  </a:cubicBezTo>
                  <a:cubicBezTo>
                    <a:pt x="80" y="93"/>
                    <a:pt x="0" y="273"/>
                    <a:pt x="80" y="434"/>
                  </a:cubicBezTo>
                  <a:cubicBezTo>
                    <a:pt x="124" y="536"/>
                    <a:pt x="231" y="606"/>
                    <a:pt x="349" y="606"/>
                  </a:cubicBezTo>
                  <a:cubicBezTo>
                    <a:pt x="393" y="606"/>
                    <a:pt x="438" y="596"/>
                    <a:pt x="482" y="574"/>
                  </a:cubicBezTo>
                  <a:cubicBezTo>
                    <a:pt x="622" y="514"/>
                    <a:pt x="703" y="334"/>
                    <a:pt x="622" y="173"/>
                  </a:cubicBezTo>
                  <a:cubicBezTo>
                    <a:pt x="579" y="71"/>
                    <a:pt x="471"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67;p47">
              <a:extLst>
                <a:ext uri="{FF2B5EF4-FFF2-40B4-BE49-F238E27FC236}">
                  <a16:creationId xmlns:a16="http://schemas.microsoft.com/office/drawing/2014/main" id="{FE5F35A8-1525-E8E3-2C1F-0F3A0EF4CFB9}"/>
                </a:ext>
              </a:extLst>
            </p:cNvPr>
            <p:cNvSpPr/>
            <p:nvPr/>
          </p:nvSpPr>
          <p:spPr>
            <a:xfrm>
              <a:off x="3982600" y="1168450"/>
              <a:ext cx="45700" cy="174150"/>
            </a:xfrm>
            <a:custGeom>
              <a:avLst/>
              <a:gdLst/>
              <a:ahLst/>
              <a:cxnLst/>
              <a:rect l="l" t="t" r="r" b="b"/>
              <a:pathLst>
                <a:path w="1828" h="6966" extrusionOk="0">
                  <a:moveTo>
                    <a:pt x="663" y="0"/>
                  </a:moveTo>
                  <a:lnTo>
                    <a:pt x="663" y="0"/>
                  </a:lnTo>
                  <a:cubicBezTo>
                    <a:pt x="663" y="0"/>
                    <a:pt x="683" y="121"/>
                    <a:pt x="743" y="301"/>
                  </a:cubicBezTo>
                  <a:cubicBezTo>
                    <a:pt x="824" y="502"/>
                    <a:pt x="904" y="783"/>
                    <a:pt x="1004" y="1124"/>
                  </a:cubicBezTo>
                  <a:cubicBezTo>
                    <a:pt x="1105" y="1465"/>
                    <a:pt x="1205" y="1867"/>
                    <a:pt x="1285" y="2288"/>
                  </a:cubicBezTo>
                  <a:cubicBezTo>
                    <a:pt x="1305" y="2389"/>
                    <a:pt x="1325" y="2489"/>
                    <a:pt x="1325" y="2610"/>
                  </a:cubicBezTo>
                  <a:cubicBezTo>
                    <a:pt x="1346" y="2710"/>
                    <a:pt x="1366" y="2830"/>
                    <a:pt x="1366" y="2931"/>
                  </a:cubicBezTo>
                  <a:cubicBezTo>
                    <a:pt x="1386" y="3172"/>
                    <a:pt x="1406" y="3392"/>
                    <a:pt x="1386" y="3613"/>
                  </a:cubicBezTo>
                  <a:cubicBezTo>
                    <a:pt x="1386" y="3834"/>
                    <a:pt x="1346" y="4055"/>
                    <a:pt x="1305" y="4275"/>
                  </a:cubicBezTo>
                  <a:cubicBezTo>
                    <a:pt x="1245" y="4496"/>
                    <a:pt x="1225" y="4717"/>
                    <a:pt x="1145" y="4918"/>
                  </a:cubicBezTo>
                  <a:cubicBezTo>
                    <a:pt x="1004" y="5319"/>
                    <a:pt x="824" y="5681"/>
                    <a:pt x="663" y="5982"/>
                  </a:cubicBezTo>
                  <a:cubicBezTo>
                    <a:pt x="563" y="6122"/>
                    <a:pt x="482" y="6263"/>
                    <a:pt x="402" y="6383"/>
                  </a:cubicBezTo>
                  <a:cubicBezTo>
                    <a:pt x="342" y="6524"/>
                    <a:pt x="262" y="6604"/>
                    <a:pt x="201" y="6704"/>
                  </a:cubicBezTo>
                  <a:cubicBezTo>
                    <a:pt x="81" y="6865"/>
                    <a:pt x="1" y="6965"/>
                    <a:pt x="1" y="6965"/>
                  </a:cubicBezTo>
                  <a:cubicBezTo>
                    <a:pt x="1" y="6965"/>
                    <a:pt x="101" y="6885"/>
                    <a:pt x="262" y="6744"/>
                  </a:cubicBezTo>
                  <a:cubicBezTo>
                    <a:pt x="342" y="6684"/>
                    <a:pt x="442" y="6604"/>
                    <a:pt x="523" y="6483"/>
                  </a:cubicBezTo>
                  <a:cubicBezTo>
                    <a:pt x="623" y="6383"/>
                    <a:pt x="743" y="6263"/>
                    <a:pt x="864" y="6122"/>
                  </a:cubicBezTo>
                  <a:cubicBezTo>
                    <a:pt x="964" y="5982"/>
                    <a:pt x="1085" y="5821"/>
                    <a:pt x="1205" y="5640"/>
                  </a:cubicBezTo>
                  <a:cubicBezTo>
                    <a:pt x="1305" y="5460"/>
                    <a:pt x="1426" y="5259"/>
                    <a:pt x="1486" y="5038"/>
                  </a:cubicBezTo>
                  <a:cubicBezTo>
                    <a:pt x="1586" y="4838"/>
                    <a:pt x="1647" y="4597"/>
                    <a:pt x="1707" y="4356"/>
                  </a:cubicBezTo>
                  <a:cubicBezTo>
                    <a:pt x="1747" y="4135"/>
                    <a:pt x="1807" y="3874"/>
                    <a:pt x="1807" y="3633"/>
                  </a:cubicBezTo>
                  <a:cubicBezTo>
                    <a:pt x="1827" y="3392"/>
                    <a:pt x="1807" y="3131"/>
                    <a:pt x="1787" y="2891"/>
                  </a:cubicBezTo>
                  <a:cubicBezTo>
                    <a:pt x="1747" y="2650"/>
                    <a:pt x="1707" y="2429"/>
                    <a:pt x="1647" y="2208"/>
                  </a:cubicBezTo>
                  <a:cubicBezTo>
                    <a:pt x="1586" y="1987"/>
                    <a:pt x="1526" y="1767"/>
                    <a:pt x="1446" y="1586"/>
                  </a:cubicBezTo>
                  <a:cubicBezTo>
                    <a:pt x="1386" y="1385"/>
                    <a:pt x="1305" y="1205"/>
                    <a:pt x="1225" y="1044"/>
                  </a:cubicBezTo>
                  <a:cubicBezTo>
                    <a:pt x="1085" y="723"/>
                    <a:pt x="924" y="462"/>
                    <a:pt x="824" y="281"/>
                  </a:cubicBezTo>
                  <a:cubicBezTo>
                    <a:pt x="723" y="101"/>
                    <a:pt x="663" y="0"/>
                    <a:pt x="6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68;p47">
              <a:extLst>
                <a:ext uri="{FF2B5EF4-FFF2-40B4-BE49-F238E27FC236}">
                  <a16:creationId xmlns:a16="http://schemas.microsoft.com/office/drawing/2014/main" id="{21A65C40-9E5C-3445-C83E-DF480CB15BC5}"/>
                </a:ext>
              </a:extLst>
            </p:cNvPr>
            <p:cNvSpPr/>
            <p:nvPr/>
          </p:nvSpPr>
          <p:spPr>
            <a:xfrm>
              <a:off x="3221375" y="1126800"/>
              <a:ext cx="134000" cy="185675"/>
            </a:xfrm>
            <a:custGeom>
              <a:avLst/>
              <a:gdLst/>
              <a:ahLst/>
              <a:cxnLst/>
              <a:rect l="l" t="t" r="r" b="b"/>
              <a:pathLst>
                <a:path w="5360" h="7427" extrusionOk="0">
                  <a:moveTo>
                    <a:pt x="5360" y="0"/>
                  </a:moveTo>
                  <a:cubicBezTo>
                    <a:pt x="5360" y="1"/>
                    <a:pt x="2800" y="2421"/>
                    <a:pt x="1526" y="2421"/>
                  </a:cubicBezTo>
                  <a:cubicBezTo>
                    <a:pt x="1269" y="2421"/>
                    <a:pt x="1065" y="2323"/>
                    <a:pt x="944" y="2088"/>
                  </a:cubicBezTo>
                  <a:lnTo>
                    <a:pt x="944" y="2088"/>
                  </a:lnTo>
                  <a:cubicBezTo>
                    <a:pt x="944" y="2088"/>
                    <a:pt x="1125" y="5058"/>
                    <a:pt x="1" y="7427"/>
                  </a:cubicBezTo>
                  <a:lnTo>
                    <a:pt x="53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69;p47">
              <a:extLst>
                <a:ext uri="{FF2B5EF4-FFF2-40B4-BE49-F238E27FC236}">
                  <a16:creationId xmlns:a16="http://schemas.microsoft.com/office/drawing/2014/main" id="{79AF482F-9275-8991-1CDB-054ABF8AE948}"/>
                </a:ext>
              </a:extLst>
            </p:cNvPr>
            <p:cNvSpPr/>
            <p:nvPr/>
          </p:nvSpPr>
          <p:spPr>
            <a:xfrm>
              <a:off x="3313200" y="1191525"/>
              <a:ext cx="116450" cy="192225"/>
            </a:xfrm>
            <a:custGeom>
              <a:avLst/>
              <a:gdLst/>
              <a:ahLst/>
              <a:cxnLst/>
              <a:rect l="l" t="t" r="r" b="b"/>
              <a:pathLst>
                <a:path w="4658" h="7689" extrusionOk="0">
                  <a:moveTo>
                    <a:pt x="4658" y="0"/>
                  </a:moveTo>
                  <a:lnTo>
                    <a:pt x="4658" y="0"/>
                  </a:lnTo>
                  <a:cubicBezTo>
                    <a:pt x="4417" y="61"/>
                    <a:pt x="4156" y="121"/>
                    <a:pt x="3915" y="221"/>
                  </a:cubicBezTo>
                  <a:cubicBezTo>
                    <a:pt x="3794" y="261"/>
                    <a:pt x="3654" y="302"/>
                    <a:pt x="3534" y="362"/>
                  </a:cubicBezTo>
                  <a:cubicBezTo>
                    <a:pt x="3413" y="422"/>
                    <a:pt x="3313" y="482"/>
                    <a:pt x="3172" y="542"/>
                  </a:cubicBezTo>
                  <a:lnTo>
                    <a:pt x="3152" y="583"/>
                  </a:lnTo>
                  <a:cubicBezTo>
                    <a:pt x="2550" y="1084"/>
                    <a:pt x="1988" y="1626"/>
                    <a:pt x="1446" y="2168"/>
                  </a:cubicBezTo>
                  <a:lnTo>
                    <a:pt x="1426" y="2188"/>
                  </a:lnTo>
                  <a:lnTo>
                    <a:pt x="1406" y="2208"/>
                  </a:lnTo>
                  <a:cubicBezTo>
                    <a:pt x="1085" y="2630"/>
                    <a:pt x="784" y="3051"/>
                    <a:pt x="503" y="3493"/>
                  </a:cubicBezTo>
                  <a:lnTo>
                    <a:pt x="483" y="3513"/>
                  </a:lnTo>
                  <a:cubicBezTo>
                    <a:pt x="422" y="3613"/>
                    <a:pt x="382" y="3694"/>
                    <a:pt x="362" y="3794"/>
                  </a:cubicBezTo>
                  <a:cubicBezTo>
                    <a:pt x="322" y="3874"/>
                    <a:pt x="282" y="3955"/>
                    <a:pt x="262" y="4055"/>
                  </a:cubicBezTo>
                  <a:cubicBezTo>
                    <a:pt x="202" y="4216"/>
                    <a:pt x="141" y="4396"/>
                    <a:pt x="101" y="4577"/>
                  </a:cubicBezTo>
                  <a:cubicBezTo>
                    <a:pt x="61" y="4758"/>
                    <a:pt x="21" y="4938"/>
                    <a:pt x="21" y="5139"/>
                  </a:cubicBezTo>
                  <a:cubicBezTo>
                    <a:pt x="1" y="5320"/>
                    <a:pt x="1" y="5500"/>
                    <a:pt x="1" y="5681"/>
                  </a:cubicBezTo>
                  <a:cubicBezTo>
                    <a:pt x="1" y="5861"/>
                    <a:pt x="41" y="6042"/>
                    <a:pt x="61" y="6223"/>
                  </a:cubicBezTo>
                  <a:cubicBezTo>
                    <a:pt x="101" y="6403"/>
                    <a:pt x="121" y="6584"/>
                    <a:pt x="202" y="6745"/>
                  </a:cubicBezTo>
                  <a:cubicBezTo>
                    <a:pt x="262" y="6925"/>
                    <a:pt x="322" y="7086"/>
                    <a:pt x="422" y="7246"/>
                  </a:cubicBezTo>
                  <a:cubicBezTo>
                    <a:pt x="483" y="7407"/>
                    <a:pt x="603" y="7548"/>
                    <a:pt x="703" y="7688"/>
                  </a:cubicBezTo>
                  <a:cubicBezTo>
                    <a:pt x="683" y="7507"/>
                    <a:pt x="623" y="7347"/>
                    <a:pt x="603" y="7186"/>
                  </a:cubicBezTo>
                  <a:cubicBezTo>
                    <a:pt x="583" y="7006"/>
                    <a:pt x="563" y="6845"/>
                    <a:pt x="563" y="6684"/>
                  </a:cubicBezTo>
                  <a:cubicBezTo>
                    <a:pt x="543" y="6343"/>
                    <a:pt x="563" y="6022"/>
                    <a:pt x="623" y="5721"/>
                  </a:cubicBezTo>
                  <a:cubicBezTo>
                    <a:pt x="623" y="5560"/>
                    <a:pt x="663" y="5400"/>
                    <a:pt x="703" y="5239"/>
                  </a:cubicBezTo>
                  <a:cubicBezTo>
                    <a:pt x="744" y="5079"/>
                    <a:pt x="784" y="4938"/>
                    <a:pt x="844" y="4778"/>
                  </a:cubicBezTo>
                  <a:cubicBezTo>
                    <a:pt x="884" y="4637"/>
                    <a:pt x="944" y="4497"/>
                    <a:pt x="1004" y="4336"/>
                  </a:cubicBezTo>
                  <a:lnTo>
                    <a:pt x="1105" y="4135"/>
                  </a:lnTo>
                  <a:cubicBezTo>
                    <a:pt x="1145" y="4075"/>
                    <a:pt x="1185" y="3995"/>
                    <a:pt x="1205" y="3955"/>
                  </a:cubicBezTo>
                  <a:cubicBezTo>
                    <a:pt x="1506" y="3533"/>
                    <a:pt x="1787" y="3132"/>
                    <a:pt x="2068" y="2690"/>
                  </a:cubicBezTo>
                  <a:cubicBezTo>
                    <a:pt x="2570" y="2128"/>
                    <a:pt x="3052" y="1546"/>
                    <a:pt x="3513" y="924"/>
                  </a:cubicBezTo>
                  <a:cubicBezTo>
                    <a:pt x="3574" y="844"/>
                    <a:pt x="3674" y="783"/>
                    <a:pt x="3754" y="703"/>
                  </a:cubicBezTo>
                  <a:cubicBezTo>
                    <a:pt x="3855" y="623"/>
                    <a:pt x="3955" y="542"/>
                    <a:pt x="4055" y="482"/>
                  </a:cubicBezTo>
                  <a:lnTo>
                    <a:pt x="46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70;p47">
              <a:extLst>
                <a:ext uri="{FF2B5EF4-FFF2-40B4-BE49-F238E27FC236}">
                  <a16:creationId xmlns:a16="http://schemas.microsoft.com/office/drawing/2014/main" id="{2D8C5949-FF7D-8AFF-B230-A7197CB4B3FD}"/>
                </a:ext>
              </a:extLst>
            </p:cNvPr>
            <p:cNvSpPr/>
            <p:nvPr/>
          </p:nvSpPr>
          <p:spPr>
            <a:xfrm>
              <a:off x="3238450" y="1142850"/>
              <a:ext cx="120950" cy="173650"/>
            </a:xfrm>
            <a:custGeom>
              <a:avLst/>
              <a:gdLst/>
              <a:ahLst/>
              <a:cxnLst/>
              <a:rect l="l" t="t" r="r" b="b"/>
              <a:pathLst>
                <a:path w="4838" h="6946" extrusionOk="0">
                  <a:moveTo>
                    <a:pt x="4838" y="1"/>
                  </a:moveTo>
                  <a:cubicBezTo>
                    <a:pt x="4617" y="261"/>
                    <a:pt x="4436" y="542"/>
                    <a:pt x="4235" y="803"/>
                  </a:cubicBezTo>
                  <a:cubicBezTo>
                    <a:pt x="4055" y="1084"/>
                    <a:pt x="3874" y="1365"/>
                    <a:pt x="3693" y="1646"/>
                  </a:cubicBezTo>
                  <a:cubicBezTo>
                    <a:pt x="3372" y="2188"/>
                    <a:pt x="3071" y="2750"/>
                    <a:pt x="2770" y="3312"/>
                  </a:cubicBezTo>
                  <a:cubicBezTo>
                    <a:pt x="2529" y="3573"/>
                    <a:pt x="2268" y="3834"/>
                    <a:pt x="2048" y="4115"/>
                  </a:cubicBezTo>
                  <a:cubicBezTo>
                    <a:pt x="1787" y="4416"/>
                    <a:pt x="1546" y="4697"/>
                    <a:pt x="1305" y="4998"/>
                  </a:cubicBezTo>
                  <a:cubicBezTo>
                    <a:pt x="1064" y="5320"/>
                    <a:pt x="843" y="5621"/>
                    <a:pt x="622" y="5942"/>
                  </a:cubicBezTo>
                  <a:cubicBezTo>
                    <a:pt x="402" y="6263"/>
                    <a:pt x="181" y="6584"/>
                    <a:pt x="0" y="6945"/>
                  </a:cubicBezTo>
                  <a:cubicBezTo>
                    <a:pt x="341" y="6725"/>
                    <a:pt x="642" y="6484"/>
                    <a:pt x="944" y="6243"/>
                  </a:cubicBezTo>
                  <a:cubicBezTo>
                    <a:pt x="1245" y="6002"/>
                    <a:pt x="1526" y="5741"/>
                    <a:pt x="1827" y="5480"/>
                  </a:cubicBezTo>
                  <a:cubicBezTo>
                    <a:pt x="2108" y="5219"/>
                    <a:pt x="2369" y="4958"/>
                    <a:pt x="2650" y="4677"/>
                  </a:cubicBezTo>
                  <a:cubicBezTo>
                    <a:pt x="2911" y="4416"/>
                    <a:pt x="3172" y="4135"/>
                    <a:pt x="3432" y="3834"/>
                  </a:cubicBezTo>
                  <a:lnTo>
                    <a:pt x="3473" y="3794"/>
                  </a:lnTo>
                  <a:lnTo>
                    <a:pt x="3513" y="3734"/>
                  </a:lnTo>
                  <a:cubicBezTo>
                    <a:pt x="3774" y="3152"/>
                    <a:pt x="4035" y="2550"/>
                    <a:pt x="4275" y="1927"/>
                  </a:cubicBezTo>
                  <a:cubicBezTo>
                    <a:pt x="4396" y="1606"/>
                    <a:pt x="4496" y="1305"/>
                    <a:pt x="4597" y="984"/>
                  </a:cubicBezTo>
                  <a:cubicBezTo>
                    <a:pt x="4697" y="663"/>
                    <a:pt x="4777" y="342"/>
                    <a:pt x="48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71;p47">
              <a:extLst>
                <a:ext uri="{FF2B5EF4-FFF2-40B4-BE49-F238E27FC236}">
                  <a16:creationId xmlns:a16="http://schemas.microsoft.com/office/drawing/2014/main" id="{B2F81918-0C59-5CDA-F71F-E98272A3208F}"/>
                </a:ext>
              </a:extLst>
            </p:cNvPr>
            <p:cNvSpPr/>
            <p:nvPr/>
          </p:nvSpPr>
          <p:spPr>
            <a:xfrm>
              <a:off x="3076875" y="1122775"/>
              <a:ext cx="145025" cy="204250"/>
            </a:xfrm>
            <a:custGeom>
              <a:avLst/>
              <a:gdLst/>
              <a:ahLst/>
              <a:cxnLst/>
              <a:rect l="l" t="t" r="r" b="b"/>
              <a:pathLst>
                <a:path w="5801" h="8170" extrusionOk="0">
                  <a:moveTo>
                    <a:pt x="5098" y="1"/>
                  </a:moveTo>
                  <a:cubicBezTo>
                    <a:pt x="5098" y="1"/>
                    <a:pt x="3352" y="1024"/>
                    <a:pt x="2931" y="2690"/>
                  </a:cubicBezTo>
                  <a:cubicBezTo>
                    <a:pt x="2931" y="2690"/>
                    <a:pt x="3693" y="3634"/>
                    <a:pt x="3171" y="4135"/>
                  </a:cubicBezTo>
                  <a:cubicBezTo>
                    <a:pt x="3171" y="4135"/>
                    <a:pt x="3169" y="4136"/>
                    <a:pt x="3164" y="4136"/>
                  </a:cubicBezTo>
                  <a:cubicBezTo>
                    <a:pt x="3060" y="4136"/>
                    <a:pt x="1930" y="4081"/>
                    <a:pt x="0" y="1807"/>
                  </a:cubicBezTo>
                  <a:lnTo>
                    <a:pt x="0" y="1807"/>
                  </a:lnTo>
                  <a:cubicBezTo>
                    <a:pt x="0" y="1807"/>
                    <a:pt x="1064" y="4999"/>
                    <a:pt x="3533" y="6143"/>
                  </a:cubicBezTo>
                  <a:cubicBezTo>
                    <a:pt x="3533" y="6143"/>
                    <a:pt x="4135" y="7427"/>
                    <a:pt x="5018" y="8170"/>
                  </a:cubicBezTo>
                  <a:cubicBezTo>
                    <a:pt x="5018" y="8170"/>
                    <a:pt x="4637" y="7166"/>
                    <a:pt x="5801" y="5360"/>
                  </a:cubicBezTo>
                  <a:cubicBezTo>
                    <a:pt x="5801" y="5360"/>
                    <a:pt x="4938" y="2108"/>
                    <a:pt x="50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72;p47">
              <a:extLst>
                <a:ext uri="{FF2B5EF4-FFF2-40B4-BE49-F238E27FC236}">
                  <a16:creationId xmlns:a16="http://schemas.microsoft.com/office/drawing/2014/main" id="{94ED1221-AA05-41AE-4753-380D86176CB4}"/>
                </a:ext>
              </a:extLst>
            </p:cNvPr>
            <p:cNvSpPr/>
            <p:nvPr/>
          </p:nvSpPr>
          <p:spPr>
            <a:xfrm>
              <a:off x="2486750" y="908500"/>
              <a:ext cx="564550" cy="322700"/>
            </a:xfrm>
            <a:custGeom>
              <a:avLst/>
              <a:gdLst/>
              <a:ahLst/>
              <a:cxnLst/>
              <a:rect l="l" t="t" r="r" b="b"/>
              <a:pathLst>
                <a:path w="22582" h="12908" extrusionOk="0">
                  <a:moveTo>
                    <a:pt x="9153" y="1"/>
                  </a:moveTo>
                  <a:lnTo>
                    <a:pt x="9254" y="1085"/>
                  </a:lnTo>
                  <a:cubicBezTo>
                    <a:pt x="9274" y="1446"/>
                    <a:pt x="9374" y="1787"/>
                    <a:pt x="9434" y="2149"/>
                  </a:cubicBezTo>
                  <a:cubicBezTo>
                    <a:pt x="9495" y="2510"/>
                    <a:pt x="9595" y="2851"/>
                    <a:pt x="9715" y="3212"/>
                  </a:cubicBezTo>
                  <a:lnTo>
                    <a:pt x="9876" y="3734"/>
                  </a:lnTo>
                  <a:cubicBezTo>
                    <a:pt x="9916" y="3895"/>
                    <a:pt x="9996" y="4076"/>
                    <a:pt x="10057" y="4236"/>
                  </a:cubicBezTo>
                  <a:cubicBezTo>
                    <a:pt x="10197" y="4577"/>
                    <a:pt x="10318" y="4919"/>
                    <a:pt x="10498" y="5240"/>
                  </a:cubicBezTo>
                  <a:cubicBezTo>
                    <a:pt x="10679" y="5561"/>
                    <a:pt x="10819" y="5902"/>
                    <a:pt x="11020" y="6203"/>
                  </a:cubicBezTo>
                  <a:cubicBezTo>
                    <a:pt x="11221" y="6504"/>
                    <a:pt x="11401" y="6825"/>
                    <a:pt x="11642" y="7106"/>
                  </a:cubicBezTo>
                  <a:cubicBezTo>
                    <a:pt x="11863" y="7407"/>
                    <a:pt x="12064" y="7709"/>
                    <a:pt x="12325" y="7969"/>
                  </a:cubicBezTo>
                  <a:cubicBezTo>
                    <a:pt x="12566" y="8230"/>
                    <a:pt x="12806" y="8532"/>
                    <a:pt x="13087" y="8772"/>
                  </a:cubicBezTo>
                  <a:cubicBezTo>
                    <a:pt x="13348" y="9013"/>
                    <a:pt x="13609" y="9274"/>
                    <a:pt x="13910" y="9495"/>
                  </a:cubicBezTo>
                  <a:cubicBezTo>
                    <a:pt x="14191" y="9736"/>
                    <a:pt x="14472" y="9957"/>
                    <a:pt x="14794" y="10157"/>
                  </a:cubicBezTo>
                  <a:lnTo>
                    <a:pt x="15235" y="10478"/>
                  </a:lnTo>
                  <a:cubicBezTo>
                    <a:pt x="15396" y="10579"/>
                    <a:pt x="15556" y="10659"/>
                    <a:pt x="15717" y="10759"/>
                  </a:cubicBezTo>
                  <a:lnTo>
                    <a:pt x="16199" y="11040"/>
                  </a:lnTo>
                  <a:lnTo>
                    <a:pt x="16680" y="11281"/>
                  </a:lnTo>
                  <a:cubicBezTo>
                    <a:pt x="16921" y="11402"/>
                    <a:pt x="17142" y="11502"/>
                    <a:pt x="17383" y="11603"/>
                  </a:cubicBezTo>
                  <a:lnTo>
                    <a:pt x="17001" y="11562"/>
                  </a:lnTo>
                  <a:cubicBezTo>
                    <a:pt x="16700" y="11542"/>
                    <a:pt x="16379" y="11482"/>
                    <a:pt x="16058" y="11422"/>
                  </a:cubicBezTo>
                  <a:lnTo>
                    <a:pt x="15135" y="11221"/>
                  </a:lnTo>
                  <a:lnTo>
                    <a:pt x="14211" y="10980"/>
                  </a:lnTo>
                  <a:cubicBezTo>
                    <a:pt x="13910" y="10900"/>
                    <a:pt x="13609" y="10780"/>
                    <a:pt x="13328" y="10679"/>
                  </a:cubicBezTo>
                  <a:cubicBezTo>
                    <a:pt x="13027" y="10559"/>
                    <a:pt x="12726" y="10478"/>
                    <a:pt x="12425" y="10338"/>
                  </a:cubicBezTo>
                  <a:lnTo>
                    <a:pt x="11562" y="9937"/>
                  </a:lnTo>
                  <a:cubicBezTo>
                    <a:pt x="11281" y="9796"/>
                    <a:pt x="11020" y="9635"/>
                    <a:pt x="10739" y="9495"/>
                  </a:cubicBezTo>
                  <a:cubicBezTo>
                    <a:pt x="10458" y="9354"/>
                    <a:pt x="10197" y="9154"/>
                    <a:pt x="9936" y="8993"/>
                  </a:cubicBezTo>
                  <a:cubicBezTo>
                    <a:pt x="9655" y="8833"/>
                    <a:pt x="9414" y="8632"/>
                    <a:pt x="9153" y="8451"/>
                  </a:cubicBezTo>
                  <a:cubicBezTo>
                    <a:pt x="8892" y="8271"/>
                    <a:pt x="8652" y="8070"/>
                    <a:pt x="8411" y="7869"/>
                  </a:cubicBezTo>
                  <a:cubicBezTo>
                    <a:pt x="8170" y="7668"/>
                    <a:pt x="7949" y="7448"/>
                    <a:pt x="7708" y="7247"/>
                  </a:cubicBezTo>
                  <a:cubicBezTo>
                    <a:pt x="7487" y="7026"/>
                    <a:pt x="7247" y="6805"/>
                    <a:pt x="7046" y="6564"/>
                  </a:cubicBezTo>
                  <a:cubicBezTo>
                    <a:pt x="6845" y="6344"/>
                    <a:pt x="6644" y="6083"/>
                    <a:pt x="6464" y="5862"/>
                  </a:cubicBezTo>
                  <a:lnTo>
                    <a:pt x="5239" y="4216"/>
                  </a:lnTo>
                  <a:lnTo>
                    <a:pt x="5701" y="6183"/>
                  </a:lnTo>
                  <a:cubicBezTo>
                    <a:pt x="5781" y="6484"/>
                    <a:pt x="5841" y="6765"/>
                    <a:pt x="5922" y="7066"/>
                  </a:cubicBezTo>
                  <a:cubicBezTo>
                    <a:pt x="6002" y="7347"/>
                    <a:pt x="6102" y="7628"/>
                    <a:pt x="6203" y="7909"/>
                  </a:cubicBezTo>
                  <a:cubicBezTo>
                    <a:pt x="6404" y="8471"/>
                    <a:pt x="6644" y="9013"/>
                    <a:pt x="6885" y="9535"/>
                  </a:cubicBezTo>
                  <a:cubicBezTo>
                    <a:pt x="7146" y="10077"/>
                    <a:pt x="7407" y="10599"/>
                    <a:pt x="7688" y="11101"/>
                  </a:cubicBezTo>
                  <a:cubicBezTo>
                    <a:pt x="7829" y="11342"/>
                    <a:pt x="7969" y="11582"/>
                    <a:pt x="8110" y="11823"/>
                  </a:cubicBezTo>
                  <a:cubicBezTo>
                    <a:pt x="8009" y="11803"/>
                    <a:pt x="7909" y="11763"/>
                    <a:pt x="7829" y="11723"/>
                  </a:cubicBezTo>
                  <a:cubicBezTo>
                    <a:pt x="7628" y="11643"/>
                    <a:pt x="7447" y="11542"/>
                    <a:pt x="7267" y="11442"/>
                  </a:cubicBezTo>
                  <a:cubicBezTo>
                    <a:pt x="7086" y="11342"/>
                    <a:pt x="6905" y="11241"/>
                    <a:pt x="6745" y="11121"/>
                  </a:cubicBezTo>
                  <a:cubicBezTo>
                    <a:pt x="6062" y="10659"/>
                    <a:pt x="5440" y="10057"/>
                    <a:pt x="4878" y="9435"/>
                  </a:cubicBezTo>
                  <a:cubicBezTo>
                    <a:pt x="4296" y="8792"/>
                    <a:pt x="3774" y="8110"/>
                    <a:pt x="3292" y="7387"/>
                  </a:cubicBezTo>
                  <a:cubicBezTo>
                    <a:pt x="2811" y="6685"/>
                    <a:pt x="2369" y="5942"/>
                    <a:pt x="1968" y="5180"/>
                  </a:cubicBezTo>
                  <a:lnTo>
                    <a:pt x="1486" y="4256"/>
                  </a:lnTo>
                  <a:lnTo>
                    <a:pt x="1446" y="5280"/>
                  </a:lnTo>
                  <a:cubicBezTo>
                    <a:pt x="1446" y="5521"/>
                    <a:pt x="1406" y="5762"/>
                    <a:pt x="1426" y="6002"/>
                  </a:cubicBezTo>
                  <a:cubicBezTo>
                    <a:pt x="1426" y="6243"/>
                    <a:pt x="1426" y="6484"/>
                    <a:pt x="1446" y="6725"/>
                  </a:cubicBezTo>
                  <a:cubicBezTo>
                    <a:pt x="1486" y="7207"/>
                    <a:pt x="1566" y="7668"/>
                    <a:pt x="1687" y="8130"/>
                  </a:cubicBezTo>
                  <a:cubicBezTo>
                    <a:pt x="1807" y="8592"/>
                    <a:pt x="1968" y="9053"/>
                    <a:pt x="2148" y="9495"/>
                  </a:cubicBezTo>
                  <a:cubicBezTo>
                    <a:pt x="2188" y="9575"/>
                    <a:pt x="2229" y="9656"/>
                    <a:pt x="2249" y="9736"/>
                  </a:cubicBezTo>
                  <a:cubicBezTo>
                    <a:pt x="2208" y="9656"/>
                    <a:pt x="2128" y="9595"/>
                    <a:pt x="2088" y="9535"/>
                  </a:cubicBezTo>
                  <a:cubicBezTo>
                    <a:pt x="1787" y="9154"/>
                    <a:pt x="1506" y="8772"/>
                    <a:pt x="1245" y="8371"/>
                  </a:cubicBezTo>
                  <a:cubicBezTo>
                    <a:pt x="743" y="7548"/>
                    <a:pt x="322" y="6685"/>
                    <a:pt x="1" y="5782"/>
                  </a:cubicBezTo>
                  <a:lnTo>
                    <a:pt x="1" y="5782"/>
                  </a:lnTo>
                  <a:cubicBezTo>
                    <a:pt x="262" y="6705"/>
                    <a:pt x="623" y="7608"/>
                    <a:pt x="1105" y="8451"/>
                  </a:cubicBezTo>
                  <a:cubicBezTo>
                    <a:pt x="1325" y="8873"/>
                    <a:pt x="1586" y="9294"/>
                    <a:pt x="1887" y="9676"/>
                  </a:cubicBezTo>
                  <a:cubicBezTo>
                    <a:pt x="2028" y="9876"/>
                    <a:pt x="2168" y="10077"/>
                    <a:pt x="2329" y="10258"/>
                  </a:cubicBezTo>
                  <a:cubicBezTo>
                    <a:pt x="2489" y="10438"/>
                    <a:pt x="2670" y="10619"/>
                    <a:pt x="2831" y="10800"/>
                  </a:cubicBezTo>
                  <a:lnTo>
                    <a:pt x="3794" y="11863"/>
                  </a:lnTo>
                  <a:lnTo>
                    <a:pt x="3072" y="10599"/>
                  </a:lnTo>
                  <a:cubicBezTo>
                    <a:pt x="2851" y="10197"/>
                    <a:pt x="2670" y="9776"/>
                    <a:pt x="2510" y="9354"/>
                  </a:cubicBezTo>
                  <a:cubicBezTo>
                    <a:pt x="2429" y="9134"/>
                    <a:pt x="2369" y="8913"/>
                    <a:pt x="2309" y="8692"/>
                  </a:cubicBezTo>
                  <a:cubicBezTo>
                    <a:pt x="2249" y="8471"/>
                    <a:pt x="2188" y="8251"/>
                    <a:pt x="2128" y="8030"/>
                  </a:cubicBezTo>
                  <a:cubicBezTo>
                    <a:pt x="2028" y="7588"/>
                    <a:pt x="1968" y="7147"/>
                    <a:pt x="1948" y="6685"/>
                  </a:cubicBezTo>
                  <a:cubicBezTo>
                    <a:pt x="1948" y="6585"/>
                    <a:pt x="1948" y="6464"/>
                    <a:pt x="1948" y="6364"/>
                  </a:cubicBezTo>
                  <a:cubicBezTo>
                    <a:pt x="2208" y="6825"/>
                    <a:pt x="2469" y="7287"/>
                    <a:pt x="2771" y="7749"/>
                  </a:cubicBezTo>
                  <a:cubicBezTo>
                    <a:pt x="3252" y="8491"/>
                    <a:pt x="3774" y="9214"/>
                    <a:pt x="4336" y="9896"/>
                  </a:cubicBezTo>
                  <a:cubicBezTo>
                    <a:pt x="4918" y="10579"/>
                    <a:pt x="5560" y="11201"/>
                    <a:pt x="6323" y="11743"/>
                  </a:cubicBezTo>
                  <a:cubicBezTo>
                    <a:pt x="6504" y="11863"/>
                    <a:pt x="6685" y="12004"/>
                    <a:pt x="6885" y="12104"/>
                  </a:cubicBezTo>
                  <a:cubicBezTo>
                    <a:pt x="7106" y="12225"/>
                    <a:pt x="7307" y="12345"/>
                    <a:pt x="7528" y="12425"/>
                  </a:cubicBezTo>
                  <a:cubicBezTo>
                    <a:pt x="7728" y="12526"/>
                    <a:pt x="7949" y="12606"/>
                    <a:pt x="8190" y="12666"/>
                  </a:cubicBezTo>
                  <a:cubicBezTo>
                    <a:pt x="8411" y="12727"/>
                    <a:pt x="8652" y="12767"/>
                    <a:pt x="8892" y="12807"/>
                  </a:cubicBezTo>
                  <a:lnTo>
                    <a:pt x="9715" y="12907"/>
                  </a:lnTo>
                  <a:lnTo>
                    <a:pt x="9254" y="12185"/>
                  </a:lnTo>
                  <a:cubicBezTo>
                    <a:pt x="8973" y="11723"/>
                    <a:pt x="8672" y="11221"/>
                    <a:pt x="8411" y="10719"/>
                  </a:cubicBezTo>
                  <a:cubicBezTo>
                    <a:pt x="8130" y="10218"/>
                    <a:pt x="7889" y="9696"/>
                    <a:pt x="7648" y="9194"/>
                  </a:cubicBezTo>
                  <a:cubicBezTo>
                    <a:pt x="7427" y="8732"/>
                    <a:pt x="7247" y="8271"/>
                    <a:pt x="7066" y="7809"/>
                  </a:cubicBezTo>
                  <a:lnTo>
                    <a:pt x="7066" y="7809"/>
                  </a:lnTo>
                  <a:cubicBezTo>
                    <a:pt x="7086" y="7829"/>
                    <a:pt x="7106" y="7849"/>
                    <a:pt x="7106" y="7849"/>
                  </a:cubicBezTo>
                  <a:cubicBezTo>
                    <a:pt x="7367" y="8070"/>
                    <a:pt x="7608" y="8311"/>
                    <a:pt x="7869" y="8532"/>
                  </a:cubicBezTo>
                  <a:cubicBezTo>
                    <a:pt x="8130" y="8732"/>
                    <a:pt x="8371" y="8953"/>
                    <a:pt x="8652" y="9134"/>
                  </a:cubicBezTo>
                  <a:cubicBezTo>
                    <a:pt x="8912" y="9334"/>
                    <a:pt x="9193" y="9535"/>
                    <a:pt x="9474" y="9696"/>
                  </a:cubicBezTo>
                  <a:cubicBezTo>
                    <a:pt x="9755" y="9876"/>
                    <a:pt x="10016" y="10077"/>
                    <a:pt x="10318" y="10218"/>
                  </a:cubicBezTo>
                  <a:cubicBezTo>
                    <a:pt x="10619" y="10378"/>
                    <a:pt x="10900" y="10539"/>
                    <a:pt x="11201" y="10679"/>
                  </a:cubicBezTo>
                  <a:lnTo>
                    <a:pt x="12104" y="11101"/>
                  </a:lnTo>
                  <a:cubicBezTo>
                    <a:pt x="12405" y="11241"/>
                    <a:pt x="12726" y="11321"/>
                    <a:pt x="13047" y="11442"/>
                  </a:cubicBezTo>
                  <a:cubicBezTo>
                    <a:pt x="13348" y="11562"/>
                    <a:pt x="13670" y="11663"/>
                    <a:pt x="13991" y="11743"/>
                  </a:cubicBezTo>
                  <a:lnTo>
                    <a:pt x="14954" y="12004"/>
                  </a:lnTo>
                  <a:lnTo>
                    <a:pt x="15938" y="12185"/>
                  </a:lnTo>
                  <a:cubicBezTo>
                    <a:pt x="16259" y="12245"/>
                    <a:pt x="16580" y="12305"/>
                    <a:pt x="16921" y="12325"/>
                  </a:cubicBezTo>
                  <a:lnTo>
                    <a:pt x="17905" y="12425"/>
                  </a:lnTo>
                  <a:cubicBezTo>
                    <a:pt x="18065" y="12446"/>
                    <a:pt x="18231" y="12451"/>
                    <a:pt x="18396" y="12451"/>
                  </a:cubicBezTo>
                  <a:cubicBezTo>
                    <a:pt x="18562" y="12451"/>
                    <a:pt x="18728" y="12446"/>
                    <a:pt x="18888" y="12446"/>
                  </a:cubicBezTo>
                  <a:lnTo>
                    <a:pt x="19872" y="12466"/>
                  </a:lnTo>
                  <a:lnTo>
                    <a:pt x="22581" y="12486"/>
                  </a:lnTo>
                  <a:lnTo>
                    <a:pt x="19952" y="11763"/>
                  </a:lnTo>
                  <a:cubicBezTo>
                    <a:pt x="19611" y="11663"/>
                    <a:pt x="19270" y="11582"/>
                    <a:pt x="18928" y="11482"/>
                  </a:cubicBezTo>
                  <a:cubicBezTo>
                    <a:pt x="18607" y="11362"/>
                    <a:pt x="18266" y="11261"/>
                    <a:pt x="17945" y="11121"/>
                  </a:cubicBezTo>
                  <a:cubicBezTo>
                    <a:pt x="17604" y="11000"/>
                    <a:pt x="17282" y="10880"/>
                    <a:pt x="16961" y="10719"/>
                  </a:cubicBezTo>
                  <a:lnTo>
                    <a:pt x="16480" y="10499"/>
                  </a:lnTo>
                  <a:lnTo>
                    <a:pt x="16018" y="10238"/>
                  </a:lnTo>
                  <a:cubicBezTo>
                    <a:pt x="15857" y="10157"/>
                    <a:pt x="15697" y="10057"/>
                    <a:pt x="15556" y="9977"/>
                  </a:cubicBezTo>
                  <a:lnTo>
                    <a:pt x="15115" y="9696"/>
                  </a:lnTo>
                  <a:cubicBezTo>
                    <a:pt x="14794" y="9515"/>
                    <a:pt x="14513" y="9294"/>
                    <a:pt x="14232" y="9073"/>
                  </a:cubicBezTo>
                  <a:cubicBezTo>
                    <a:pt x="13951" y="8873"/>
                    <a:pt x="13690" y="8632"/>
                    <a:pt x="13429" y="8411"/>
                  </a:cubicBezTo>
                  <a:cubicBezTo>
                    <a:pt x="13148" y="8190"/>
                    <a:pt x="12907" y="7909"/>
                    <a:pt x="12666" y="7668"/>
                  </a:cubicBezTo>
                  <a:cubicBezTo>
                    <a:pt x="12405" y="7428"/>
                    <a:pt x="12204" y="7126"/>
                    <a:pt x="11963" y="6866"/>
                  </a:cubicBezTo>
                  <a:cubicBezTo>
                    <a:pt x="11723" y="6605"/>
                    <a:pt x="11542" y="6304"/>
                    <a:pt x="11321" y="6002"/>
                  </a:cubicBezTo>
                  <a:cubicBezTo>
                    <a:pt x="11120" y="5721"/>
                    <a:pt x="10960" y="5400"/>
                    <a:pt x="10779" y="5099"/>
                  </a:cubicBezTo>
                  <a:cubicBezTo>
                    <a:pt x="10578" y="4798"/>
                    <a:pt x="10438" y="4457"/>
                    <a:pt x="10297" y="4136"/>
                  </a:cubicBezTo>
                  <a:cubicBezTo>
                    <a:pt x="10217" y="3975"/>
                    <a:pt x="10137" y="3815"/>
                    <a:pt x="10077" y="3654"/>
                  </a:cubicBezTo>
                  <a:lnTo>
                    <a:pt x="9896" y="3152"/>
                  </a:lnTo>
                  <a:cubicBezTo>
                    <a:pt x="9776" y="2811"/>
                    <a:pt x="9655" y="2470"/>
                    <a:pt x="9575" y="2109"/>
                  </a:cubicBezTo>
                  <a:cubicBezTo>
                    <a:pt x="9495" y="1767"/>
                    <a:pt x="9374" y="1426"/>
                    <a:pt x="9334" y="1065"/>
                  </a:cubicBezTo>
                  <a:lnTo>
                    <a:pt x="91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73;p47">
              <a:extLst>
                <a:ext uri="{FF2B5EF4-FFF2-40B4-BE49-F238E27FC236}">
                  <a16:creationId xmlns:a16="http://schemas.microsoft.com/office/drawing/2014/main" id="{6EA03665-4A82-85DB-0FE7-33D3F77B6B54}"/>
                </a:ext>
              </a:extLst>
            </p:cNvPr>
            <p:cNvSpPr/>
            <p:nvPr/>
          </p:nvSpPr>
          <p:spPr>
            <a:xfrm>
              <a:off x="2831475" y="721850"/>
              <a:ext cx="240400" cy="60225"/>
            </a:xfrm>
            <a:custGeom>
              <a:avLst/>
              <a:gdLst/>
              <a:ahLst/>
              <a:cxnLst/>
              <a:rect l="l" t="t" r="r" b="b"/>
              <a:pathLst>
                <a:path w="9616" h="2409" extrusionOk="0">
                  <a:moveTo>
                    <a:pt x="8230" y="0"/>
                  </a:moveTo>
                  <a:lnTo>
                    <a:pt x="8190" y="20"/>
                  </a:lnTo>
                  <a:cubicBezTo>
                    <a:pt x="7327" y="643"/>
                    <a:pt x="6504" y="1285"/>
                    <a:pt x="5681" y="1947"/>
                  </a:cubicBezTo>
                  <a:cubicBezTo>
                    <a:pt x="5481" y="1887"/>
                    <a:pt x="5280" y="1827"/>
                    <a:pt x="5059" y="1767"/>
                  </a:cubicBezTo>
                  <a:lnTo>
                    <a:pt x="4698" y="1706"/>
                  </a:lnTo>
                  <a:cubicBezTo>
                    <a:pt x="4577" y="1666"/>
                    <a:pt x="4457" y="1666"/>
                    <a:pt x="4316" y="1646"/>
                  </a:cubicBezTo>
                  <a:cubicBezTo>
                    <a:pt x="4196" y="1626"/>
                    <a:pt x="4076" y="1606"/>
                    <a:pt x="3955" y="1606"/>
                  </a:cubicBezTo>
                  <a:lnTo>
                    <a:pt x="3574" y="1586"/>
                  </a:lnTo>
                  <a:cubicBezTo>
                    <a:pt x="3534" y="1579"/>
                    <a:pt x="3493" y="1577"/>
                    <a:pt x="3453" y="1577"/>
                  </a:cubicBezTo>
                  <a:cubicBezTo>
                    <a:pt x="3373" y="1577"/>
                    <a:pt x="3293" y="1586"/>
                    <a:pt x="3212" y="1586"/>
                  </a:cubicBezTo>
                  <a:lnTo>
                    <a:pt x="2831" y="1586"/>
                  </a:lnTo>
                  <a:cubicBezTo>
                    <a:pt x="2590" y="1606"/>
                    <a:pt x="2349" y="1646"/>
                    <a:pt x="2088" y="1686"/>
                  </a:cubicBezTo>
                  <a:cubicBezTo>
                    <a:pt x="1848" y="1726"/>
                    <a:pt x="1607" y="1767"/>
                    <a:pt x="1366" y="1827"/>
                  </a:cubicBezTo>
                  <a:cubicBezTo>
                    <a:pt x="1125" y="1907"/>
                    <a:pt x="904" y="1987"/>
                    <a:pt x="663" y="2068"/>
                  </a:cubicBezTo>
                  <a:cubicBezTo>
                    <a:pt x="443" y="2148"/>
                    <a:pt x="222" y="2248"/>
                    <a:pt x="1" y="2389"/>
                  </a:cubicBezTo>
                  <a:cubicBezTo>
                    <a:pt x="463" y="2228"/>
                    <a:pt x="944" y="2128"/>
                    <a:pt x="1426" y="2048"/>
                  </a:cubicBezTo>
                  <a:cubicBezTo>
                    <a:pt x="1888" y="1987"/>
                    <a:pt x="2369" y="1947"/>
                    <a:pt x="2851" y="1947"/>
                  </a:cubicBezTo>
                  <a:cubicBezTo>
                    <a:pt x="3333" y="1947"/>
                    <a:pt x="3795" y="1987"/>
                    <a:pt x="4276" y="2048"/>
                  </a:cubicBezTo>
                  <a:cubicBezTo>
                    <a:pt x="4377" y="2068"/>
                    <a:pt x="4497" y="2088"/>
                    <a:pt x="4617" y="2108"/>
                  </a:cubicBezTo>
                  <a:lnTo>
                    <a:pt x="4959" y="2188"/>
                  </a:lnTo>
                  <a:cubicBezTo>
                    <a:pt x="5200" y="2248"/>
                    <a:pt x="5420" y="2309"/>
                    <a:pt x="5641" y="2369"/>
                  </a:cubicBezTo>
                  <a:lnTo>
                    <a:pt x="5762" y="2409"/>
                  </a:lnTo>
                  <a:lnTo>
                    <a:pt x="5842" y="2349"/>
                  </a:lnTo>
                  <a:cubicBezTo>
                    <a:pt x="6685" y="1646"/>
                    <a:pt x="7508" y="944"/>
                    <a:pt x="8291" y="221"/>
                  </a:cubicBezTo>
                  <a:cubicBezTo>
                    <a:pt x="8732" y="221"/>
                    <a:pt x="9174" y="221"/>
                    <a:pt x="9615" y="201"/>
                  </a:cubicBezTo>
                  <a:cubicBezTo>
                    <a:pt x="9174" y="121"/>
                    <a:pt x="8712" y="60"/>
                    <a:pt x="8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74;p47">
              <a:extLst>
                <a:ext uri="{FF2B5EF4-FFF2-40B4-BE49-F238E27FC236}">
                  <a16:creationId xmlns:a16="http://schemas.microsoft.com/office/drawing/2014/main" id="{603DBA45-F238-EF4C-F8A5-A791AEB62C0E}"/>
                </a:ext>
              </a:extLst>
            </p:cNvPr>
            <p:cNvSpPr/>
            <p:nvPr/>
          </p:nvSpPr>
          <p:spPr>
            <a:xfrm>
              <a:off x="2448625" y="1154900"/>
              <a:ext cx="71275" cy="199225"/>
            </a:xfrm>
            <a:custGeom>
              <a:avLst/>
              <a:gdLst/>
              <a:ahLst/>
              <a:cxnLst/>
              <a:rect l="l" t="t" r="r" b="b"/>
              <a:pathLst>
                <a:path w="2851" h="7969" extrusionOk="0">
                  <a:moveTo>
                    <a:pt x="20" y="0"/>
                  </a:moveTo>
                  <a:lnTo>
                    <a:pt x="20" y="0"/>
                  </a:lnTo>
                  <a:cubicBezTo>
                    <a:pt x="20" y="1"/>
                    <a:pt x="0" y="4216"/>
                    <a:pt x="2850" y="7969"/>
                  </a:cubicBezTo>
                  <a:cubicBezTo>
                    <a:pt x="2850" y="7969"/>
                    <a:pt x="1606" y="5821"/>
                    <a:pt x="1947" y="4356"/>
                  </a:cubicBezTo>
                  <a:cubicBezTo>
                    <a:pt x="1947" y="4356"/>
                    <a:pt x="422" y="259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75;p47">
              <a:extLst>
                <a:ext uri="{FF2B5EF4-FFF2-40B4-BE49-F238E27FC236}">
                  <a16:creationId xmlns:a16="http://schemas.microsoft.com/office/drawing/2014/main" id="{CBD011EF-F948-1F81-5626-C0C1CC0382D2}"/>
                </a:ext>
              </a:extLst>
            </p:cNvPr>
            <p:cNvSpPr/>
            <p:nvPr/>
          </p:nvSpPr>
          <p:spPr>
            <a:xfrm>
              <a:off x="3086900" y="896975"/>
              <a:ext cx="133000" cy="282525"/>
            </a:xfrm>
            <a:custGeom>
              <a:avLst/>
              <a:gdLst/>
              <a:ahLst/>
              <a:cxnLst/>
              <a:rect l="l" t="t" r="r" b="b"/>
              <a:pathLst>
                <a:path w="5320" h="11301" extrusionOk="0">
                  <a:moveTo>
                    <a:pt x="5320" y="0"/>
                  </a:moveTo>
                  <a:lnTo>
                    <a:pt x="4436" y="6544"/>
                  </a:lnTo>
                  <a:lnTo>
                    <a:pt x="4175" y="3493"/>
                  </a:lnTo>
                  <a:cubicBezTo>
                    <a:pt x="4175" y="3493"/>
                    <a:pt x="3192" y="3413"/>
                    <a:pt x="2309" y="1787"/>
                  </a:cubicBezTo>
                  <a:lnTo>
                    <a:pt x="1787" y="7527"/>
                  </a:lnTo>
                  <a:lnTo>
                    <a:pt x="1064" y="2028"/>
                  </a:lnTo>
                  <a:lnTo>
                    <a:pt x="1064" y="2028"/>
                  </a:lnTo>
                  <a:cubicBezTo>
                    <a:pt x="1064" y="2028"/>
                    <a:pt x="1" y="7387"/>
                    <a:pt x="1827" y="11301"/>
                  </a:cubicBezTo>
                  <a:cubicBezTo>
                    <a:pt x="1827" y="11301"/>
                    <a:pt x="2188" y="8671"/>
                    <a:pt x="5299" y="6905"/>
                  </a:cubicBezTo>
                  <a:lnTo>
                    <a:pt x="53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76;p47">
              <a:extLst>
                <a:ext uri="{FF2B5EF4-FFF2-40B4-BE49-F238E27FC236}">
                  <a16:creationId xmlns:a16="http://schemas.microsoft.com/office/drawing/2014/main" id="{0035E0B8-138A-CA19-B614-7281BFE1F17D}"/>
                </a:ext>
              </a:extLst>
            </p:cNvPr>
            <p:cNvSpPr/>
            <p:nvPr/>
          </p:nvSpPr>
          <p:spPr>
            <a:xfrm>
              <a:off x="3324225" y="1230775"/>
              <a:ext cx="124000" cy="202150"/>
            </a:xfrm>
            <a:custGeom>
              <a:avLst/>
              <a:gdLst/>
              <a:ahLst/>
              <a:cxnLst/>
              <a:rect l="l" t="t" r="r" b="b"/>
              <a:pathLst>
                <a:path w="4960" h="8086" extrusionOk="0">
                  <a:moveTo>
                    <a:pt x="4570" y="0"/>
                  </a:moveTo>
                  <a:cubicBezTo>
                    <a:pt x="3194" y="0"/>
                    <a:pt x="0" y="1950"/>
                    <a:pt x="1226" y="5195"/>
                  </a:cubicBezTo>
                  <a:cubicBezTo>
                    <a:pt x="1226" y="5195"/>
                    <a:pt x="824" y="2184"/>
                    <a:pt x="3414" y="899"/>
                  </a:cubicBezTo>
                  <a:lnTo>
                    <a:pt x="3414" y="899"/>
                  </a:lnTo>
                  <a:cubicBezTo>
                    <a:pt x="3414" y="900"/>
                    <a:pt x="1166" y="5135"/>
                    <a:pt x="4518" y="8085"/>
                  </a:cubicBezTo>
                  <a:cubicBezTo>
                    <a:pt x="4518" y="8085"/>
                    <a:pt x="2791" y="4894"/>
                    <a:pt x="4759" y="1803"/>
                  </a:cubicBezTo>
                  <a:cubicBezTo>
                    <a:pt x="4759" y="1803"/>
                    <a:pt x="4377" y="1060"/>
                    <a:pt x="4959" y="76"/>
                  </a:cubicBezTo>
                  <a:cubicBezTo>
                    <a:pt x="4859" y="25"/>
                    <a:pt x="4726" y="0"/>
                    <a:pt x="4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77;p47">
              <a:extLst>
                <a:ext uri="{FF2B5EF4-FFF2-40B4-BE49-F238E27FC236}">
                  <a16:creationId xmlns:a16="http://schemas.microsoft.com/office/drawing/2014/main" id="{F03C893A-100A-D2C7-A3B0-691897EA536E}"/>
                </a:ext>
              </a:extLst>
            </p:cNvPr>
            <p:cNvSpPr/>
            <p:nvPr/>
          </p:nvSpPr>
          <p:spPr>
            <a:xfrm>
              <a:off x="2752700" y="844275"/>
              <a:ext cx="252925" cy="330725"/>
            </a:xfrm>
            <a:custGeom>
              <a:avLst/>
              <a:gdLst/>
              <a:ahLst/>
              <a:cxnLst/>
              <a:rect l="l" t="t" r="r" b="b"/>
              <a:pathLst>
                <a:path w="10117" h="13229" extrusionOk="0">
                  <a:moveTo>
                    <a:pt x="342" y="1"/>
                  </a:moveTo>
                  <a:lnTo>
                    <a:pt x="342" y="1"/>
                  </a:lnTo>
                  <a:cubicBezTo>
                    <a:pt x="1" y="2369"/>
                    <a:pt x="2188" y="11602"/>
                    <a:pt x="10117" y="13228"/>
                  </a:cubicBezTo>
                  <a:cubicBezTo>
                    <a:pt x="10117" y="13228"/>
                    <a:pt x="4396" y="10799"/>
                    <a:pt x="4758" y="6584"/>
                  </a:cubicBezTo>
                  <a:cubicBezTo>
                    <a:pt x="4758" y="6584"/>
                    <a:pt x="1867" y="5119"/>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78;p47">
              <a:extLst>
                <a:ext uri="{FF2B5EF4-FFF2-40B4-BE49-F238E27FC236}">
                  <a16:creationId xmlns:a16="http://schemas.microsoft.com/office/drawing/2014/main" id="{D0B47A60-DCA3-A04F-7BAF-6AC3787751F9}"/>
                </a:ext>
              </a:extLst>
            </p:cNvPr>
            <p:cNvSpPr/>
            <p:nvPr/>
          </p:nvSpPr>
          <p:spPr>
            <a:xfrm>
              <a:off x="2676925" y="1401275"/>
              <a:ext cx="300600" cy="259950"/>
            </a:xfrm>
            <a:custGeom>
              <a:avLst/>
              <a:gdLst/>
              <a:ahLst/>
              <a:cxnLst/>
              <a:rect l="l" t="t" r="r" b="b"/>
              <a:pathLst>
                <a:path w="12024" h="10398" extrusionOk="0">
                  <a:moveTo>
                    <a:pt x="12024" y="1"/>
                  </a:moveTo>
                  <a:lnTo>
                    <a:pt x="12024" y="1"/>
                  </a:lnTo>
                  <a:cubicBezTo>
                    <a:pt x="12024" y="1"/>
                    <a:pt x="11181" y="543"/>
                    <a:pt x="9977" y="1446"/>
                  </a:cubicBezTo>
                  <a:cubicBezTo>
                    <a:pt x="9394" y="1887"/>
                    <a:pt x="8692" y="2429"/>
                    <a:pt x="7969" y="3011"/>
                  </a:cubicBezTo>
                  <a:cubicBezTo>
                    <a:pt x="7608" y="3292"/>
                    <a:pt x="7227" y="3593"/>
                    <a:pt x="6865" y="3915"/>
                  </a:cubicBezTo>
                  <a:cubicBezTo>
                    <a:pt x="6484" y="4236"/>
                    <a:pt x="6123" y="4557"/>
                    <a:pt x="5741" y="4878"/>
                  </a:cubicBezTo>
                  <a:cubicBezTo>
                    <a:pt x="5360" y="5199"/>
                    <a:pt x="4999" y="5540"/>
                    <a:pt x="4617" y="5862"/>
                  </a:cubicBezTo>
                  <a:cubicBezTo>
                    <a:pt x="4256" y="6183"/>
                    <a:pt x="3915" y="6504"/>
                    <a:pt x="3554" y="6825"/>
                  </a:cubicBezTo>
                  <a:cubicBezTo>
                    <a:pt x="2871" y="7447"/>
                    <a:pt x="2249" y="8049"/>
                    <a:pt x="1727" y="8591"/>
                  </a:cubicBezTo>
                  <a:cubicBezTo>
                    <a:pt x="663" y="9635"/>
                    <a:pt x="1" y="10398"/>
                    <a:pt x="1" y="10398"/>
                  </a:cubicBezTo>
                  <a:cubicBezTo>
                    <a:pt x="1" y="10398"/>
                    <a:pt x="844" y="9856"/>
                    <a:pt x="2048" y="8953"/>
                  </a:cubicBezTo>
                  <a:cubicBezTo>
                    <a:pt x="2650" y="8511"/>
                    <a:pt x="3333" y="7969"/>
                    <a:pt x="4055" y="7387"/>
                  </a:cubicBezTo>
                  <a:cubicBezTo>
                    <a:pt x="4417" y="7086"/>
                    <a:pt x="4798" y="6805"/>
                    <a:pt x="5159" y="6484"/>
                  </a:cubicBezTo>
                  <a:cubicBezTo>
                    <a:pt x="5541" y="6163"/>
                    <a:pt x="5922" y="5841"/>
                    <a:pt x="6303" y="5520"/>
                  </a:cubicBezTo>
                  <a:cubicBezTo>
                    <a:pt x="6665" y="5199"/>
                    <a:pt x="7046" y="4858"/>
                    <a:pt x="7407" y="4537"/>
                  </a:cubicBezTo>
                  <a:cubicBezTo>
                    <a:pt x="7769" y="4216"/>
                    <a:pt x="8130" y="3894"/>
                    <a:pt x="8471" y="3573"/>
                  </a:cubicBezTo>
                  <a:cubicBezTo>
                    <a:pt x="9154" y="2951"/>
                    <a:pt x="9776" y="2349"/>
                    <a:pt x="10298" y="1807"/>
                  </a:cubicBezTo>
                  <a:cubicBezTo>
                    <a:pt x="11361" y="763"/>
                    <a:pt x="12024" y="1"/>
                    <a:pt x="12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79;p47">
              <a:extLst>
                <a:ext uri="{FF2B5EF4-FFF2-40B4-BE49-F238E27FC236}">
                  <a16:creationId xmlns:a16="http://schemas.microsoft.com/office/drawing/2014/main" id="{482C4DED-E46B-38F3-2DD1-3E5FA6D26615}"/>
                </a:ext>
              </a:extLst>
            </p:cNvPr>
            <p:cNvSpPr/>
            <p:nvPr/>
          </p:nvSpPr>
          <p:spPr>
            <a:xfrm>
              <a:off x="2956425" y="1666725"/>
              <a:ext cx="208275" cy="243400"/>
            </a:xfrm>
            <a:custGeom>
              <a:avLst/>
              <a:gdLst/>
              <a:ahLst/>
              <a:cxnLst/>
              <a:rect l="l" t="t" r="r" b="b"/>
              <a:pathLst>
                <a:path w="8331" h="9736" extrusionOk="0">
                  <a:moveTo>
                    <a:pt x="8331" y="1"/>
                  </a:moveTo>
                  <a:lnTo>
                    <a:pt x="8331" y="1"/>
                  </a:lnTo>
                  <a:cubicBezTo>
                    <a:pt x="7447" y="21"/>
                    <a:pt x="6584" y="101"/>
                    <a:pt x="5741" y="201"/>
                  </a:cubicBezTo>
                  <a:lnTo>
                    <a:pt x="5661" y="221"/>
                  </a:lnTo>
                  <a:lnTo>
                    <a:pt x="5581" y="302"/>
                  </a:lnTo>
                  <a:cubicBezTo>
                    <a:pt x="5260" y="623"/>
                    <a:pt x="4938" y="964"/>
                    <a:pt x="4617" y="1305"/>
                  </a:cubicBezTo>
                  <a:lnTo>
                    <a:pt x="4156" y="1827"/>
                  </a:lnTo>
                  <a:cubicBezTo>
                    <a:pt x="4015" y="2008"/>
                    <a:pt x="3855" y="2168"/>
                    <a:pt x="3714" y="2349"/>
                  </a:cubicBezTo>
                  <a:cubicBezTo>
                    <a:pt x="3433" y="2730"/>
                    <a:pt x="3152" y="3072"/>
                    <a:pt x="2871" y="3453"/>
                  </a:cubicBezTo>
                  <a:cubicBezTo>
                    <a:pt x="2610" y="3834"/>
                    <a:pt x="2349" y="4216"/>
                    <a:pt x="2108" y="4617"/>
                  </a:cubicBezTo>
                  <a:cubicBezTo>
                    <a:pt x="1968" y="4798"/>
                    <a:pt x="1847" y="4998"/>
                    <a:pt x="1747" y="5199"/>
                  </a:cubicBezTo>
                  <a:cubicBezTo>
                    <a:pt x="1627" y="5420"/>
                    <a:pt x="1506" y="5601"/>
                    <a:pt x="1406" y="5821"/>
                  </a:cubicBezTo>
                  <a:cubicBezTo>
                    <a:pt x="1185" y="6223"/>
                    <a:pt x="984" y="6644"/>
                    <a:pt x="784" y="7066"/>
                  </a:cubicBezTo>
                  <a:cubicBezTo>
                    <a:pt x="623" y="7507"/>
                    <a:pt x="442" y="7929"/>
                    <a:pt x="302" y="8370"/>
                  </a:cubicBezTo>
                  <a:cubicBezTo>
                    <a:pt x="161" y="8812"/>
                    <a:pt x="61" y="9274"/>
                    <a:pt x="1" y="9735"/>
                  </a:cubicBezTo>
                  <a:cubicBezTo>
                    <a:pt x="202" y="9314"/>
                    <a:pt x="402" y="8912"/>
                    <a:pt x="623" y="8511"/>
                  </a:cubicBezTo>
                  <a:cubicBezTo>
                    <a:pt x="844" y="8130"/>
                    <a:pt x="1085" y="7728"/>
                    <a:pt x="1326" y="7347"/>
                  </a:cubicBezTo>
                  <a:lnTo>
                    <a:pt x="1667" y="6765"/>
                  </a:lnTo>
                  <a:cubicBezTo>
                    <a:pt x="1787" y="6564"/>
                    <a:pt x="1928" y="6383"/>
                    <a:pt x="2028" y="6183"/>
                  </a:cubicBezTo>
                  <a:cubicBezTo>
                    <a:pt x="2289" y="5821"/>
                    <a:pt x="2530" y="5440"/>
                    <a:pt x="2791" y="5059"/>
                  </a:cubicBezTo>
                  <a:cubicBezTo>
                    <a:pt x="3032" y="4697"/>
                    <a:pt x="3313" y="4316"/>
                    <a:pt x="3574" y="3955"/>
                  </a:cubicBezTo>
                  <a:cubicBezTo>
                    <a:pt x="3814" y="3573"/>
                    <a:pt x="4095" y="3232"/>
                    <a:pt x="4376" y="2851"/>
                  </a:cubicBezTo>
                  <a:lnTo>
                    <a:pt x="5962" y="723"/>
                  </a:lnTo>
                  <a:cubicBezTo>
                    <a:pt x="6745" y="502"/>
                    <a:pt x="7548" y="282"/>
                    <a:pt x="83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80;p47">
              <a:extLst>
                <a:ext uri="{FF2B5EF4-FFF2-40B4-BE49-F238E27FC236}">
                  <a16:creationId xmlns:a16="http://schemas.microsoft.com/office/drawing/2014/main" id="{454D4FA6-B8D2-E407-924D-DAAEA18D6AC1}"/>
                </a:ext>
              </a:extLst>
            </p:cNvPr>
            <p:cNvSpPr/>
            <p:nvPr/>
          </p:nvSpPr>
          <p:spPr>
            <a:xfrm>
              <a:off x="2916300" y="2100275"/>
              <a:ext cx="186175" cy="165125"/>
            </a:xfrm>
            <a:custGeom>
              <a:avLst/>
              <a:gdLst/>
              <a:ahLst/>
              <a:cxnLst/>
              <a:rect l="l" t="t" r="r" b="b"/>
              <a:pathLst>
                <a:path w="7447" h="6605" extrusionOk="0">
                  <a:moveTo>
                    <a:pt x="7447" y="1"/>
                  </a:moveTo>
                  <a:lnTo>
                    <a:pt x="7447" y="1"/>
                  </a:lnTo>
                  <a:cubicBezTo>
                    <a:pt x="7306" y="221"/>
                    <a:pt x="7146" y="442"/>
                    <a:pt x="7025" y="663"/>
                  </a:cubicBezTo>
                  <a:cubicBezTo>
                    <a:pt x="6885" y="884"/>
                    <a:pt x="6764" y="1125"/>
                    <a:pt x="6644" y="1365"/>
                  </a:cubicBezTo>
                  <a:cubicBezTo>
                    <a:pt x="6523" y="1606"/>
                    <a:pt x="6423" y="1847"/>
                    <a:pt x="6323" y="2088"/>
                  </a:cubicBezTo>
                  <a:cubicBezTo>
                    <a:pt x="6222" y="2329"/>
                    <a:pt x="6162" y="2590"/>
                    <a:pt x="6062" y="2851"/>
                  </a:cubicBezTo>
                  <a:cubicBezTo>
                    <a:pt x="5901" y="3353"/>
                    <a:pt x="5801" y="3874"/>
                    <a:pt x="5700" y="4416"/>
                  </a:cubicBezTo>
                  <a:cubicBezTo>
                    <a:pt x="5660" y="4677"/>
                    <a:pt x="5640" y="4938"/>
                    <a:pt x="5640" y="5219"/>
                  </a:cubicBezTo>
                  <a:cubicBezTo>
                    <a:pt x="5620" y="5340"/>
                    <a:pt x="5620" y="5460"/>
                    <a:pt x="5620" y="5581"/>
                  </a:cubicBezTo>
                  <a:cubicBezTo>
                    <a:pt x="5440" y="5571"/>
                    <a:pt x="5254" y="5566"/>
                    <a:pt x="5068" y="5566"/>
                  </a:cubicBezTo>
                  <a:cubicBezTo>
                    <a:pt x="4883" y="5566"/>
                    <a:pt x="4697" y="5571"/>
                    <a:pt x="4516" y="5581"/>
                  </a:cubicBezTo>
                  <a:cubicBezTo>
                    <a:pt x="3994" y="5621"/>
                    <a:pt x="3493" y="5661"/>
                    <a:pt x="2971" y="5741"/>
                  </a:cubicBezTo>
                  <a:cubicBezTo>
                    <a:pt x="2449" y="5821"/>
                    <a:pt x="1947" y="5942"/>
                    <a:pt x="1445" y="6062"/>
                  </a:cubicBezTo>
                  <a:cubicBezTo>
                    <a:pt x="943" y="6223"/>
                    <a:pt x="462" y="6363"/>
                    <a:pt x="0" y="6604"/>
                  </a:cubicBezTo>
                  <a:cubicBezTo>
                    <a:pt x="502" y="6544"/>
                    <a:pt x="1004" y="6504"/>
                    <a:pt x="1526" y="6484"/>
                  </a:cubicBezTo>
                  <a:cubicBezTo>
                    <a:pt x="1766" y="6464"/>
                    <a:pt x="2027" y="6444"/>
                    <a:pt x="2268" y="6444"/>
                  </a:cubicBezTo>
                  <a:lnTo>
                    <a:pt x="3031" y="6404"/>
                  </a:lnTo>
                  <a:cubicBezTo>
                    <a:pt x="3365" y="6404"/>
                    <a:pt x="3700" y="6395"/>
                    <a:pt x="4035" y="6395"/>
                  </a:cubicBezTo>
                  <a:cubicBezTo>
                    <a:pt x="4202" y="6395"/>
                    <a:pt x="4369" y="6397"/>
                    <a:pt x="4536" y="6404"/>
                  </a:cubicBezTo>
                  <a:cubicBezTo>
                    <a:pt x="5038" y="6404"/>
                    <a:pt x="5540" y="6404"/>
                    <a:pt x="6042" y="6444"/>
                  </a:cubicBezTo>
                  <a:lnTo>
                    <a:pt x="6523" y="6464"/>
                  </a:lnTo>
                  <a:lnTo>
                    <a:pt x="6483" y="5962"/>
                  </a:lnTo>
                  <a:cubicBezTo>
                    <a:pt x="6483" y="5862"/>
                    <a:pt x="6463" y="5741"/>
                    <a:pt x="6463" y="5621"/>
                  </a:cubicBezTo>
                  <a:cubicBezTo>
                    <a:pt x="6463" y="5500"/>
                    <a:pt x="6463" y="5380"/>
                    <a:pt x="6463" y="5239"/>
                  </a:cubicBezTo>
                  <a:cubicBezTo>
                    <a:pt x="6463" y="4998"/>
                    <a:pt x="6503" y="4758"/>
                    <a:pt x="6523" y="4497"/>
                  </a:cubicBezTo>
                  <a:cubicBezTo>
                    <a:pt x="6543" y="3995"/>
                    <a:pt x="6644" y="3513"/>
                    <a:pt x="6724" y="3011"/>
                  </a:cubicBezTo>
                  <a:cubicBezTo>
                    <a:pt x="6804" y="2510"/>
                    <a:pt x="6905" y="2008"/>
                    <a:pt x="7045" y="1506"/>
                  </a:cubicBezTo>
                  <a:cubicBezTo>
                    <a:pt x="7085" y="1245"/>
                    <a:pt x="7166" y="1004"/>
                    <a:pt x="7226" y="763"/>
                  </a:cubicBezTo>
                  <a:cubicBezTo>
                    <a:pt x="7306" y="502"/>
                    <a:pt x="7387" y="262"/>
                    <a:pt x="74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81;p47">
              <a:extLst>
                <a:ext uri="{FF2B5EF4-FFF2-40B4-BE49-F238E27FC236}">
                  <a16:creationId xmlns:a16="http://schemas.microsoft.com/office/drawing/2014/main" id="{26A6042D-7367-B8AB-5E73-A4ED460D5E6A}"/>
                </a:ext>
              </a:extLst>
            </p:cNvPr>
            <p:cNvSpPr/>
            <p:nvPr/>
          </p:nvSpPr>
          <p:spPr>
            <a:xfrm>
              <a:off x="3043750" y="1615550"/>
              <a:ext cx="306625" cy="379875"/>
            </a:xfrm>
            <a:custGeom>
              <a:avLst/>
              <a:gdLst/>
              <a:ahLst/>
              <a:cxnLst/>
              <a:rect l="l" t="t" r="r" b="b"/>
              <a:pathLst>
                <a:path w="12265" h="15195" extrusionOk="0">
                  <a:moveTo>
                    <a:pt x="12264" y="0"/>
                  </a:moveTo>
                  <a:lnTo>
                    <a:pt x="9454" y="3172"/>
                  </a:lnTo>
                  <a:cubicBezTo>
                    <a:pt x="9454" y="3172"/>
                    <a:pt x="9357" y="3163"/>
                    <a:pt x="9178" y="3163"/>
                  </a:cubicBezTo>
                  <a:cubicBezTo>
                    <a:pt x="8266" y="3163"/>
                    <a:pt x="5226" y="3374"/>
                    <a:pt x="2088" y="5941"/>
                  </a:cubicBezTo>
                  <a:cubicBezTo>
                    <a:pt x="2088" y="5941"/>
                    <a:pt x="3850" y="5042"/>
                    <a:pt x="5477" y="5042"/>
                  </a:cubicBezTo>
                  <a:cubicBezTo>
                    <a:pt x="5970" y="5042"/>
                    <a:pt x="6450" y="5125"/>
                    <a:pt x="6865" y="5339"/>
                  </a:cubicBezTo>
                  <a:lnTo>
                    <a:pt x="5881" y="9876"/>
                  </a:lnTo>
                  <a:lnTo>
                    <a:pt x="0" y="15195"/>
                  </a:lnTo>
                  <a:lnTo>
                    <a:pt x="6423" y="10458"/>
                  </a:lnTo>
                  <a:lnTo>
                    <a:pt x="8170" y="5259"/>
                  </a:lnTo>
                  <a:lnTo>
                    <a:pt x="10739" y="3252"/>
                  </a:lnTo>
                  <a:lnTo>
                    <a:pt x="12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82;p47">
              <a:extLst>
                <a:ext uri="{FF2B5EF4-FFF2-40B4-BE49-F238E27FC236}">
                  <a16:creationId xmlns:a16="http://schemas.microsoft.com/office/drawing/2014/main" id="{E00FDA89-66B8-9832-A45E-FDC99D7913FB}"/>
                </a:ext>
              </a:extLst>
            </p:cNvPr>
            <p:cNvSpPr/>
            <p:nvPr/>
          </p:nvSpPr>
          <p:spPr>
            <a:xfrm>
              <a:off x="3247475" y="2054100"/>
              <a:ext cx="202250" cy="91375"/>
            </a:xfrm>
            <a:custGeom>
              <a:avLst/>
              <a:gdLst/>
              <a:ahLst/>
              <a:cxnLst/>
              <a:rect l="l" t="t" r="r" b="b"/>
              <a:pathLst>
                <a:path w="8090" h="3655" extrusionOk="0">
                  <a:moveTo>
                    <a:pt x="2329" y="1"/>
                  </a:moveTo>
                  <a:cubicBezTo>
                    <a:pt x="2329" y="1"/>
                    <a:pt x="1" y="1667"/>
                    <a:pt x="864" y="3654"/>
                  </a:cubicBezTo>
                  <a:lnTo>
                    <a:pt x="8089" y="422"/>
                  </a:lnTo>
                  <a:lnTo>
                    <a:pt x="8089" y="422"/>
                  </a:lnTo>
                  <a:lnTo>
                    <a:pt x="2108" y="2450"/>
                  </a:lnTo>
                  <a:cubicBezTo>
                    <a:pt x="2108" y="2450"/>
                    <a:pt x="1586" y="1306"/>
                    <a:pt x="2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83;p47">
              <a:extLst>
                <a:ext uri="{FF2B5EF4-FFF2-40B4-BE49-F238E27FC236}">
                  <a16:creationId xmlns:a16="http://schemas.microsoft.com/office/drawing/2014/main" id="{D7A0DF38-B81B-AD28-F055-D356983CC4FF}"/>
                </a:ext>
              </a:extLst>
            </p:cNvPr>
            <p:cNvSpPr/>
            <p:nvPr/>
          </p:nvSpPr>
          <p:spPr>
            <a:xfrm>
              <a:off x="3290125" y="1997400"/>
              <a:ext cx="41675" cy="27625"/>
            </a:xfrm>
            <a:custGeom>
              <a:avLst/>
              <a:gdLst/>
              <a:ahLst/>
              <a:cxnLst/>
              <a:rect l="l" t="t" r="r" b="b"/>
              <a:pathLst>
                <a:path w="1667" h="1105" extrusionOk="0">
                  <a:moveTo>
                    <a:pt x="603" y="1"/>
                  </a:moveTo>
                  <a:cubicBezTo>
                    <a:pt x="1" y="483"/>
                    <a:pt x="362" y="1105"/>
                    <a:pt x="362" y="1105"/>
                  </a:cubicBezTo>
                  <a:cubicBezTo>
                    <a:pt x="1165" y="944"/>
                    <a:pt x="1666" y="603"/>
                    <a:pt x="1667" y="603"/>
                  </a:cubicBezTo>
                  <a:lnTo>
                    <a:pt x="1667" y="603"/>
                  </a:lnTo>
                  <a:cubicBezTo>
                    <a:pt x="1528" y="655"/>
                    <a:pt x="1407" y="677"/>
                    <a:pt x="1302" y="677"/>
                  </a:cubicBezTo>
                  <a:cubicBezTo>
                    <a:pt x="718" y="677"/>
                    <a:pt x="603" y="1"/>
                    <a:pt x="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84;p47">
              <a:extLst>
                <a:ext uri="{FF2B5EF4-FFF2-40B4-BE49-F238E27FC236}">
                  <a16:creationId xmlns:a16="http://schemas.microsoft.com/office/drawing/2014/main" id="{0A0B5663-3718-21D9-0FCD-399432F94803}"/>
                </a:ext>
              </a:extLst>
            </p:cNvPr>
            <p:cNvSpPr/>
            <p:nvPr/>
          </p:nvSpPr>
          <p:spPr>
            <a:xfrm>
              <a:off x="3539525" y="1789700"/>
              <a:ext cx="25600" cy="22550"/>
            </a:xfrm>
            <a:custGeom>
              <a:avLst/>
              <a:gdLst/>
              <a:ahLst/>
              <a:cxnLst/>
              <a:rect l="l" t="t" r="r" b="b"/>
              <a:pathLst>
                <a:path w="1024" h="902" extrusionOk="0">
                  <a:moveTo>
                    <a:pt x="502" y="1"/>
                  </a:moveTo>
                  <a:cubicBezTo>
                    <a:pt x="440" y="1"/>
                    <a:pt x="379" y="13"/>
                    <a:pt x="321" y="39"/>
                  </a:cubicBezTo>
                  <a:cubicBezTo>
                    <a:pt x="101" y="140"/>
                    <a:pt x="0" y="401"/>
                    <a:pt x="101" y="641"/>
                  </a:cubicBezTo>
                  <a:cubicBezTo>
                    <a:pt x="175" y="804"/>
                    <a:pt x="335" y="901"/>
                    <a:pt x="503" y="901"/>
                  </a:cubicBezTo>
                  <a:cubicBezTo>
                    <a:pt x="563" y="901"/>
                    <a:pt x="624" y="889"/>
                    <a:pt x="683" y="862"/>
                  </a:cubicBezTo>
                  <a:cubicBezTo>
                    <a:pt x="924" y="762"/>
                    <a:pt x="1024" y="501"/>
                    <a:pt x="924" y="280"/>
                  </a:cubicBezTo>
                  <a:cubicBezTo>
                    <a:pt x="849" y="102"/>
                    <a:pt x="676" y="1"/>
                    <a:pt x="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85;p47">
              <a:extLst>
                <a:ext uri="{FF2B5EF4-FFF2-40B4-BE49-F238E27FC236}">
                  <a16:creationId xmlns:a16="http://schemas.microsoft.com/office/drawing/2014/main" id="{764CFE48-455F-7D99-A4DA-9126157A24D6}"/>
                </a:ext>
              </a:extLst>
            </p:cNvPr>
            <p:cNvSpPr/>
            <p:nvPr/>
          </p:nvSpPr>
          <p:spPr>
            <a:xfrm>
              <a:off x="1596075" y="238050"/>
              <a:ext cx="4502125" cy="3248975"/>
            </a:xfrm>
            <a:custGeom>
              <a:avLst/>
              <a:gdLst/>
              <a:ahLst/>
              <a:cxnLst/>
              <a:rect l="l" t="t" r="r" b="b"/>
              <a:pathLst>
                <a:path w="180085" h="129959" extrusionOk="0">
                  <a:moveTo>
                    <a:pt x="75741" y="429"/>
                  </a:moveTo>
                  <a:cubicBezTo>
                    <a:pt x="77360" y="429"/>
                    <a:pt x="78944" y="790"/>
                    <a:pt x="80307" y="1528"/>
                  </a:cubicBezTo>
                  <a:cubicBezTo>
                    <a:pt x="83399" y="3174"/>
                    <a:pt x="85105" y="6446"/>
                    <a:pt x="85165" y="10741"/>
                  </a:cubicBezTo>
                  <a:cubicBezTo>
                    <a:pt x="85125" y="11444"/>
                    <a:pt x="85346" y="12327"/>
                    <a:pt x="85466" y="12769"/>
                  </a:cubicBezTo>
                  <a:lnTo>
                    <a:pt x="65896" y="11946"/>
                  </a:lnTo>
                  <a:cubicBezTo>
                    <a:pt x="65896" y="11926"/>
                    <a:pt x="65896" y="11906"/>
                    <a:pt x="65896" y="11865"/>
                  </a:cubicBezTo>
                  <a:cubicBezTo>
                    <a:pt x="65876" y="11725"/>
                    <a:pt x="65836" y="11504"/>
                    <a:pt x="65816" y="11243"/>
                  </a:cubicBezTo>
                  <a:cubicBezTo>
                    <a:pt x="65775" y="11002"/>
                    <a:pt x="65755" y="10681"/>
                    <a:pt x="65735" y="10360"/>
                  </a:cubicBezTo>
                  <a:cubicBezTo>
                    <a:pt x="65735" y="10039"/>
                    <a:pt x="65735" y="9698"/>
                    <a:pt x="65755" y="9356"/>
                  </a:cubicBezTo>
                  <a:cubicBezTo>
                    <a:pt x="65796" y="8654"/>
                    <a:pt x="65936" y="7972"/>
                    <a:pt x="66077" y="7470"/>
                  </a:cubicBezTo>
                  <a:cubicBezTo>
                    <a:pt x="66197" y="6948"/>
                    <a:pt x="66357" y="6627"/>
                    <a:pt x="66358" y="6627"/>
                  </a:cubicBezTo>
                  <a:lnTo>
                    <a:pt x="66358" y="6627"/>
                  </a:lnTo>
                  <a:cubicBezTo>
                    <a:pt x="66357" y="6627"/>
                    <a:pt x="66177" y="6948"/>
                    <a:pt x="65996" y="7450"/>
                  </a:cubicBezTo>
                  <a:cubicBezTo>
                    <a:pt x="65816" y="7931"/>
                    <a:pt x="65655" y="8634"/>
                    <a:pt x="65555" y="9336"/>
                  </a:cubicBezTo>
                  <a:cubicBezTo>
                    <a:pt x="65494" y="9678"/>
                    <a:pt x="65474" y="10039"/>
                    <a:pt x="65454" y="10360"/>
                  </a:cubicBezTo>
                  <a:cubicBezTo>
                    <a:pt x="65434" y="10701"/>
                    <a:pt x="65434" y="11002"/>
                    <a:pt x="65454" y="11283"/>
                  </a:cubicBezTo>
                  <a:cubicBezTo>
                    <a:pt x="65454" y="11544"/>
                    <a:pt x="65474" y="11764"/>
                    <a:pt x="65474" y="11925"/>
                  </a:cubicBezTo>
                  <a:lnTo>
                    <a:pt x="65474" y="11925"/>
                  </a:lnTo>
                  <a:lnTo>
                    <a:pt x="64511" y="11886"/>
                  </a:lnTo>
                  <a:lnTo>
                    <a:pt x="65153" y="11785"/>
                  </a:lnTo>
                  <a:lnTo>
                    <a:pt x="65153" y="11584"/>
                  </a:lnTo>
                  <a:cubicBezTo>
                    <a:pt x="64852" y="7691"/>
                    <a:pt x="66478" y="4298"/>
                    <a:pt x="69629" y="2231"/>
                  </a:cubicBezTo>
                  <a:cubicBezTo>
                    <a:pt x="70111" y="1910"/>
                    <a:pt x="70613" y="1649"/>
                    <a:pt x="71155" y="1408"/>
                  </a:cubicBezTo>
                  <a:cubicBezTo>
                    <a:pt x="72608" y="760"/>
                    <a:pt x="74190" y="429"/>
                    <a:pt x="75741" y="429"/>
                  </a:cubicBezTo>
                  <a:close/>
                  <a:moveTo>
                    <a:pt x="79463" y="13471"/>
                  </a:moveTo>
                  <a:cubicBezTo>
                    <a:pt x="79470" y="13471"/>
                    <a:pt x="79477" y="13471"/>
                    <a:pt x="79485" y="13471"/>
                  </a:cubicBezTo>
                  <a:lnTo>
                    <a:pt x="82415" y="13672"/>
                  </a:lnTo>
                  <a:cubicBezTo>
                    <a:pt x="82254" y="13712"/>
                    <a:pt x="82114" y="13772"/>
                    <a:pt x="81973" y="13853"/>
                  </a:cubicBezTo>
                  <a:cubicBezTo>
                    <a:pt x="81913" y="13873"/>
                    <a:pt x="80809" y="14435"/>
                    <a:pt x="80006" y="16201"/>
                  </a:cubicBezTo>
                  <a:lnTo>
                    <a:pt x="78521" y="15900"/>
                  </a:lnTo>
                  <a:cubicBezTo>
                    <a:pt x="79023" y="15659"/>
                    <a:pt x="79685" y="15338"/>
                    <a:pt x="80528" y="14936"/>
                  </a:cubicBezTo>
                  <a:cubicBezTo>
                    <a:pt x="78754" y="14897"/>
                    <a:pt x="78425" y="13471"/>
                    <a:pt x="79463" y="13471"/>
                  </a:cubicBezTo>
                  <a:close/>
                  <a:moveTo>
                    <a:pt x="93274" y="12789"/>
                  </a:moveTo>
                  <a:cubicBezTo>
                    <a:pt x="93314" y="12829"/>
                    <a:pt x="93354" y="12869"/>
                    <a:pt x="93374" y="12949"/>
                  </a:cubicBezTo>
                  <a:cubicBezTo>
                    <a:pt x="93535" y="13331"/>
                    <a:pt x="93555" y="14415"/>
                    <a:pt x="92050" y="17506"/>
                  </a:cubicBezTo>
                  <a:lnTo>
                    <a:pt x="91247" y="17024"/>
                  </a:lnTo>
                  <a:cubicBezTo>
                    <a:pt x="91608" y="15077"/>
                    <a:pt x="92893" y="13291"/>
                    <a:pt x="93274" y="12789"/>
                  </a:cubicBezTo>
                  <a:close/>
                  <a:moveTo>
                    <a:pt x="90825" y="11845"/>
                  </a:moveTo>
                  <a:lnTo>
                    <a:pt x="92872" y="12608"/>
                  </a:lnTo>
                  <a:cubicBezTo>
                    <a:pt x="92411" y="13210"/>
                    <a:pt x="91247" y="14876"/>
                    <a:pt x="90865" y="16783"/>
                  </a:cubicBezTo>
                  <a:lnTo>
                    <a:pt x="90564" y="16622"/>
                  </a:lnTo>
                  <a:lnTo>
                    <a:pt x="90464" y="16562"/>
                  </a:lnTo>
                  <a:cubicBezTo>
                    <a:pt x="90745" y="15238"/>
                    <a:pt x="91507" y="13953"/>
                    <a:pt x="91508" y="13953"/>
                  </a:cubicBezTo>
                  <a:lnTo>
                    <a:pt x="91508" y="13953"/>
                  </a:lnTo>
                  <a:cubicBezTo>
                    <a:pt x="91126" y="14120"/>
                    <a:pt x="90788" y="14170"/>
                    <a:pt x="90520" y="14170"/>
                  </a:cubicBezTo>
                  <a:cubicBezTo>
                    <a:pt x="90110" y="14170"/>
                    <a:pt x="89862" y="14053"/>
                    <a:pt x="89862" y="14053"/>
                  </a:cubicBezTo>
                  <a:cubicBezTo>
                    <a:pt x="89059" y="15097"/>
                    <a:pt x="88617" y="16823"/>
                    <a:pt x="88477" y="17405"/>
                  </a:cubicBezTo>
                  <a:cubicBezTo>
                    <a:pt x="88316" y="17445"/>
                    <a:pt x="88156" y="17486"/>
                    <a:pt x="88015" y="17546"/>
                  </a:cubicBezTo>
                  <a:cubicBezTo>
                    <a:pt x="88196" y="16643"/>
                    <a:pt x="88878" y="13953"/>
                    <a:pt x="90825" y="11845"/>
                  </a:cubicBezTo>
                  <a:close/>
                  <a:moveTo>
                    <a:pt x="83659" y="13752"/>
                  </a:moveTo>
                  <a:lnTo>
                    <a:pt x="84543" y="13792"/>
                  </a:lnTo>
                  <a:lnTo>
                    <a:pt x="85225" y="14314"/>
                  </a:lnTo>
                  <a:cubicBezTo>
                    <a:pt x="85265" y="15559"/>
                    <a:pt x="84362" y="18148"/>
                    <a:pt x="82977" y="19332"/>
                  </a:cubicBezTo>
                  <a:cubicBezTo>
                    <a:pt x="81713" y="19172"/>
                    <a:pt x="81311" y="18650"/>
                    <a:pt x="81291" y="18630"/>
                  </a:cubicBezTo>
                  <a:cubicBezTo>
                    <a:pt x="80508" y="17445"/>
                    <a:pt x="80328" y="16823"/>
                    <a:pt x="80287" y="16663"/>
                  </a:cubicBezTo>
                  <a:cubicBezTo>
                    <a:pt x="81030" y="14816"/>
                    <a:pt x="82154" y="14234"/>
                    <a:pt x="82154" y="14234"/>
                  </a:cubicBezTo>
                  <a:cubicBezTo>
                    <a:pt x="82576" y="14033"/>
                    <a:pt x="83198" y="13853"/>
                    <a:pt x="83659" y="13752"/>
                  </a:cubicBezTo>
                  <a:close/>
                  <a:moveTo>
                    <a:pt x="98625" y="16108"/>
                  </a:moveTo>
                  <a:cubicBezTo>
                    <a:pt x="98933" y="16108"/>
                    <a:pt x="99223" y="16152"/>
                    <a:pt x="99496" y="16241"/>
                  </a:cubicBezTo>
                  <a:cubicBezTo>
                    <a:pt x="100299" y="16502"/>
                    <a:pt x="100961" y="17184"/>
                    <a:pt x="101483" y="18228"/>
                  </a:cubicBezTo>
                  <a:lnTo>
                    <a:pt x="101403" y="18288"/>
                  </a:lnTo>
                  <a:cubicBezTo>
                    <a:pt x="101403" y="18288"/>
                    <a:pt x="101543" y="19372"/>
                    <a:pt x="100500" y="19553"/>
                  </a:cubicBezTo>
                  <a:cubicBezTo>
                    <a:pt x="99697" y="17887"/>
                    <a:pt x="97830" y="17184"/>
                    <a:pt x="96405" y="16743"/>
                  </a:cubicBezTo>
                  <a:cubicBezTo>
                    <a:pt x="97215" y="16317"/>
                    <a:pt x="97960" y="16108"/>
                    <a:pt x="98625" y="16108"/>
                  </a:cubicBezTo>
                  <a:close/>
                  <a:moveTo>
                    <a:pt x="102728" y="19232"/>
                  </a:moveTo>
                  <a:lnTo>
                    <a:pt x="103049" y="19473"/>
                  </a:lnTo>
                  <a:lnTo>
                    <a:pt x="102848" y="19734"/>
                  </a:lnTo>
                  <a:lnTo>
                    <a:pt x="101965" y="20817"/>
                  </a:lnTo>
                  <a:lnTo>
                    <a:pt x="101664" y="20577"/>
                  </a:lnTo>
                  <a:lnTo>
                    <a:pt x="102527" y="19473"/>
                  </a:lnTo>
                  <a:lnTo>
                    <a:pt x="102728" y="19232"/>
                  </a:lnTo>
                  <a:close/>
                  <a:moveTo>
                    <a:pt x="84523" y="18048"/>
                  </a:moveTo>
                  <a:lnTo>
                    <a:pt x="84784" y="19031"/>
                  </a:lnTo>
                  <a:cubicBezTo>
                    <a:pt x="84743" y="19051"/>
                    <a:pt x="84723" y="19071"/>
                    <a:pt x="84683" y="19091"/>
                  </a:cubicBezTo>
                  <a:cubicBezTo>
                    <a:pt x="84502" y="19212"/>
                    <a:pt x="84342" y="19332"/>
                    <a:pt x="84161" y="19473"/>
                  </a:cubicBezTo>
                  <a:lnTo>
                    <a:pt x="84101" y="19533"/>
                  </a:lnTo>
                  <a:lnTo>
                    <a:pt x="84081" y="19633"/>
                  </a:lnTo>
                  <a:lnTo>
                    <a:pt x="84061" y="20135"/>
                  </a:lnTo>
                  <a:lnTo>
                    <a:pt x="83599" y="20838"/>
                  </a:lnTo>
                  <a:cubicBezTo>
                    <a:pt x="83298" y="20657"/>
                    <a:pt x="82636" y="20215"/>
                    <a:pt x="82716" y="19734"/>
                  </a:cubicBezTo>
                  <a:lnTo>
                    <a:pt x="82716" y="19734"/>
                  </a:lnTo>
                  <a:cubicBezTo>
                    <a:pt x="82816" y="19754"/>
                    <a:pt x="82897" y="19754"/>
                    <a:pt x="82997" y="19774"/>
                  </a:cubicBezTo>
                  <a:lnTo>
                    <a:pt x="83097" y="19774"/>
                  </a:lnTo>
                  <a:lnTo>
                    <a:pt x="83158" y="19734"/>
                  </a:lnTo>
                  <a:cubicBezTo>
                    <a:pt x="83680" y="19312"/>
                    <a:pt x="84141" y="18710"/>
                    <a:pt x="84523" y="18048"/>
                  </a:cubicBezTo>
                  <a:close/>
                  <a:moveTo>
                    <a:pt x="104253" y="18670"/>
                  </a:moveTo>
                  <a:cubicBezTo>
                    <a:pt x="104253" y="18670"/>
                    <a:pt x="104233" y="18730"/>
                    <a:pt x="104173" y="18830"/>
                  </a:cubicBezTo>
                  <a:cubicBezTo>
                    <a:pt x="104113" y="18931"/>
                    <a:pt x="104032" y="19051"/>
                    <a:pt x="103952" y="19192"/>
                  </a:cubicBezTo>
                  <a:cubicBezTo>
                    <a:pt x="103832" y="19392"/>
                    <a:pt x="103671" y="19613"/>
                    <a:pt x="103490" y="19834"/>
                  </a:cubicBezTo>
                  <a:cubicBezTo>
                    <a:pt x="103430" y="19934"/>
                    <a:pt x="103350" y="20035"/>
                    <a:pt x="103270" y="20115"/>
                  </a:cubicBezTo>
                  <a:cubicBezTo>
                    <a:pt x="103230" y="20175"/>
                    <a:pt x="103189" y="20235"/>
                    <a:pt x="103149" y="20296"/>
                  </a:cubicBezTo>
                  <a:cubicBezTo>
                    <a:pt x="102888" y="20617"/>
                    <a:pt x="102627" y="20898"/>
                    <a:pt x="102386" y="21139"/>
                  </a:cubicBezTo>
                  <a:cubicBezTo>
                    <a:pt x="102346" y="21199"/>
                    <a:pt x="102286" y="21259"/>
                    <a:pt x="102226" y="21319"/>
                  </a:cubicBezTo>
                  <a:cubicBezTo>
                    <a:pt x="102146" y="21400"/>
                    <a:pt x="102085" y="21460"/>
                    <a:pt x="102025" y="21520"/>
                  </a:cubicBezTo>
                  <a:cubicBezTo>
                    <a:pt x="101865" y="21661"/>
                    <a:pt x="101764" y="21741"/>
                    <a:pt x="101764" y="21741"/>
                  </a:cubicBezTo>
                  <a:cubicBezTo>
                    <a:pt x="101764" y="21741"/>
                    <a:pt x="101824" y="21620"/>
                    <a:pt x="101925" y="21440"/>
                  </a:cubicBezTo>
                  <a:cubicBezTo>
                    <a:pt x="101985" y="21380"/>
                    <a:pt x="102025" y="21299"/>
                    <a:pt x="102085" y="21199"/>
                  </a:cubicBezTo>
                  <a:cubicBezTo>
                    <a:pt x="102126" y="21139"/>
                    <a:pt x="102166" y="21078"/>
                    <a:pt x="102226" y="20998"/>
                  </a:cubicBezTo>
                  <a:cubicBezTo>
                    <a:pt x="102407" y="20717"/>
                    <a:pt x="102647" y="20416"/>
                    <a:pt x="102888" y="20095"/>
                  </a:cubicBezTo>
                  <a:cubicBezTo>
                    <a:pt x="102949" y="20035"/>
                    <a:pt x="102989" y="19974"/>
                    <a:pt x="103049" y="19914"/>
                  </a:cubicBezTo>
                  <a:cubicBezTo>
                    <a:pt x="103109" y="19834"/>
                    <a:pt x="103189" y="19734"/>
                    <a:pt x="103270" y="19653"/>
                  </a:cubicBezTo>
                  <a:cubicBezTo>
                    <a:pt x="103450" y="19433"/>
                    <a:pt x="103651" y="19232"/>
                    <a:pt x="103812" y="19091"/>
                  </a:cubicBezTo>
                  <a:cubicBezTo>
                    <a:pt x="103932" y="18971"/>
                    <a:pt x="104032" y="18871"/>
                    <a:pt x="104113" y="18790"/>
                  </a:cubicBezTo>
                  <a:cubicBezTo>
                    <a:pt x="104193" y="18710"/>
                    <a:pt x="104253" y="18670"/>
                    <a:pt x="104253" y="18670"/>
                  </a:cubicBezTo>
                  <a:close/>
                  <a:moveTo>
                    <a:pt x="94084" y="18093"/>
                  </a:moveTo>
                  <a:cubicBezTo>
                    <a:pt x="94618" y="18093"/>
                    <a:pt x="95325" y="18244"/>
                    <a:pt x="96164" y="18770"/>
                  </a:cubicBezTo>
                  <a:lnTo>
                    <a:pt x="95482" y="20838"/>
                  </a:lnTo>
                  <a:lnTo>
                    <a:pt x="95783" y="21640"/>
                  </a:lnTo>
                  <a:lnTo>
                    <a:pt x="93876" y="21821"/>
                  </a:lnTo>
                  <a:lnTo>
                    <a:pt x="93856" y="21801"/>
                  </a:lnTo>
                  <a:lnTo>
                    <a:pt x="93836" y="21741"/>
                  </a:lnTo>
                  <a:lnTo>
                    <a:pt x="93836" y="21701"/>
                  </a:lnTo>
                  <a:lnTo>
                    <a:pt x="93796" y="21600"/>
                  </a:lnTo>
                  <a:lnTo>
                    <a:pt x="93655" y="21259"/>
                  </a:lnTo>
                  <a:cubicBezTo>
                    <a:pt x="93836" y="21259"/>
                    <a:pt x="93976" y="21179"/>
                    <a:pt x="94117" y="21099"/>
                  </a:cubicBezTo>
                  <a:cubicBezTo>
                    <a:pt x="94257" y="20998"/>
                    <a:pt x="94398" y="20858"/>
                    <a:pt x="94458" y="20677"/>
                  </a:cubicBezTo>
                  <a:cubicBezTo>
                    <a:pt x="94498" y="20577"/>
                    <a:pt x="94518" y="20476"/>
                    <a:pt x="94518" y="20376"/>
                  </a:cubicBezTo>
                  <a:cubicBezTo>
                    <a:pt x="94518" y="20276"/>
                    <a:pt x="94498" y="20175"/>
                    <a:pt x="94458" y="20075"/>
                  </a:cubicBezTo>
                  <a:lnTo>
                    <a:pt x="93756" y="18489"/>
                  </a:lnTo>
                  <a:lnTo>
                    <a:pt x="93715" y="18429"/>
                  </a:lnTo>
                  <a:lnTo>
                    <a:pt x="93655" y="18389"/>
                  </a:lnTo>
                  <a:lnTo>
                    <a:pt x="93314" y="18208"/>
                  </a:lnTo>
                  <a:cubicBezTo>
                    <a:pt x="93503" y="18148"/>
                    <a:pt x="93762" y="18093"/>
                    <a:pt x="94084" y="18093"/>
                  </a:cubicBezTo>
                  <a:close/>
                  <a:moveTo>
                    <a:pt x="103711" y="20015"/>
                  </a:moveTo>
                  <a:lnTo>
                    <a:pt x="104374" y="20536"/>
                  </a:lnTo>
                  <a:lnTo>
                    <a:pt x="104113" y="20858"/>
                  </a:lnTo>
                  <a:lnTo>
                    <a:pt x="103310" y="21861"/>
                  </a:lnTo>
                  <a:lnTo>
                    <a:pt x="102647" y="21339"/>
                  </a:lnTo>
                  <a:lnTo>
                    <a:pt x="103490" y="20296"/>
                  </a:lnTo>
                  <a:lnTo>
                    <a:pt x="103711" y="20015"/>
                  </a:lnTo>
                  <a:close/>
                  <a:moveTo>
                    <a:pt x="93194" y="16020"/>
                  </a:moveTo>
                  <a:lnTo>
                    <a:pt x="95000" y="16743"/>
                  </a:lnTo>
                  <a:cubicBezTo>
                    <a:pt x="95241" y="16823"/>
                    <a:pt x="95542" y="16924"/>
                    <a:pt x="95903" y="17024"/>
                  </a:cubicBezTo>
                  <a:cubicBezTo>
                    <a:pt x="97308" y="17466"/>
                    <a:pt x="99396" y="18108"/>
                    <a:pt x="100159" y="19834"/>
                  </a:cubicBezTo>
                  <a:cubicBezTo>
                    <a:pt x="99998" y="19974"/>
                    <a:pt x="99717" y="20095"/>
                    <a:pt x="99255" y="20115"/>
                  </a:cubicBezTo>
                  <a:lnTo>
                    <a:pt x="97971" y="19473"/>
                  </a:lnTo>
                  <a:cubicBezTo>
                    <a:pt x="97971" y="19473"/>
                    <a:pt x="97629" y="20617"/>
                    <a:pt x="97389" y="20978"/>
                  </a:cubicBezTo>
                  <a:cubicBezTo>
                    <a:pt x="98579" y="21035"/>
                    <a:pt x="98089" y="22312"/>
                    <a:pt x="97456" y="22312"/>
                  </a:cubicBezTo>
                  <a:cubicBezTo>
                    <a:pt x="97203" y="22312"/>
                    <a:pt x="96927" y="22108"/>
                    <a:pt x="96726" y="21540"/>
                  </a:cubicBezTo>
                  <a:lnTo>
                    <a:pt x="96224" y="21600"/>
                  </a:lnTo>
                  <a:lnTo>
                    <a:pt x="95923" y="20817"/>
                  </a:lnTo>
                  <a:lnTo>
                    <a:pt x="96666" y="18610"/>
                  </a:lnTo>
                  <a:lnTo>
                    <a:pt x="96546" y="18509"/>
                  </a:lnTo>
                  <a:cubicBezTo>
                    <a:pt x="95545" y="17849"/>
                    <a:pt x="94699" y="17661"/>
                    <a:pt x="94057" y="17661"/>
                  </a:cubicBezTo>
                  <a:cubicBezTo>
                    <a:pt x="93450" y="17661"/>
                    <a:pt x="93027" y="17830"/>
                    <a:pt x="92832" y="17927"/>
                  </a:cubicBezTo>
                  <a:lnTo>
                    <a:pt x="92491" y="17747"/>
                  </a:lnTo>
                  <a:lnTo>
                    <a:pt x="92431" y="17706"/>
                  </a:lnTo>
                  <a:cubicBezTo>
                    <a:pt x="92732" y="17104"/>
                    <a:pt x="92993" y="16522"/>
                    <a:pt x="93194" y="16020"/>
                  </a:cubicBezTo>
                  <a:close/>
                  <a:moveTo>
                    <a:pt x="105598" y="19714"/>
                  </a:moveTo>
                  <a:cubicBezTo>
                    <a:pt x="105598" y="19714"/>
                    <a:pt x="105558" y="19774"/>
                    <a:pt x="105498" y="19894"/>
                  </a:cubicBezTo>
                  <a:cubicBezTo>
                    <a:pt x="105437" y="19974"/>
                    <a:pt x="105377" y="20095"/>
                    <a:pt x="105277" y="20255"/>
                  </a:cubicBezTo>
                  <a:cubicBezTo>
                    <a:pt x="105156" y="20436"/>
                    <a:pt x="104996" y="20657"/>
                    <a:pt x="104835" y="20878"/>
                  </a:cubicBezTo>
                  <a:cubicBezTo>
                    <a:pt x="104755" y="20998"/>
                    <a:pt x="104655" y="21119"/>
                    <a:pt x="104554" y="21239"/>
                  </a:cubicBezTo>
                  <a:cubicBezTo>
                    <a:pt x="104534" y="21279"/>
                    <a:pt x="104514" y="21319"/>
                    <a:pt x="104474" y="21359"/>
                  </a:cubicBezTo>
                  <a:cubicBezTo>
                    <a:pt x="104233" y="21661"/>
                    <a:pt x="103952" y="21962"/>
                    <a:pt x="103731" y="22202"/>
                  </a:cubicBezTo>
                  <a:cubicBezTo>
                    <a:pt x="103671" y="22263"/>
                    <a:pt x="103611" y="22323"/>
                    <a:pt x="103571" y="22363"/>
                  </a:cubicBezTo>
                  <a:cubicBezTo>
                    <a:pt x="103490" y="22443"/>
                    <a:pt x="103410" y="22504"/>
                    <a:pt x="103350" y="22564"/>
                  </a:cubicBezTo>
                  <a:cubicBezTo>
                    <a:pt x="103209" y="22704"/>
                    <a:pt x="103109" y="22785"/>
                    <a:pt x="103109" y="22785"/>
                  </a:cubicBezTo>
                  <a:cubicBezTo>
                    <a:pt x="103109" y="22785"/>
                    <a:pt x="103169" y="22664"/>
                    <a:pt x="103270" y="22504"/>
                  </a:cubicBezTo>
                  <a:cubicBezTo>
                    <a:pt x="103310" y="22423"/>
                    <a:pt x="103370" y="22343"/>
                    <a:pt x="103430" y="22243"/>
                  </a:cubicBezTo>
                  <a:cubicBezTo>
                    <a:pt x="103470" y="22182"/>
                    <a:pt x="103511" y="22122"/>
                    <a:pt x="103551" y="22062"/>
                  </a:cubicBezTo>
                  <a:cubicBezTo>
                    <a:pt x="103731" y="21781"/>
                    <a:pt x="103972" y="21460"/>
                    <a:pt x="104233" y="21139"/>
                  </a:cubicBezTo>
                  <a:cubicBezTo>
                    <a:pt x="104253" y="21119"/>
                    <a:pt x="104293" y="21078"/>
                    <a:pt x="104313" y="21038"/>
                  </a:cubicBezTo>
                  <a:cubicBezTo>
                    <a:pt x="104414" y="20918"/>
                    <a:pt x="104514" y="20817"/>
                    <a:pt x="104594" y="20697"/>
                  </a:cubicBezTo>
                  <a:cubicBezTo>
                    <a:pt x="104795" y="20496"/>
                    <a:pt x="104976" y="20296"/>
                    <a:pt x="105136" y="20135"/>
                  </a:cubicBezTo>
                  <a:cubicBezTo>
                    <a:pt x="105257" y="20015"/>
                    <a:pt x="105357" y="19914"/>
                    <a:pt x="105437" y="19854"/>
                  </a:cubicBezTo>
                  <a:cubicBezTo>
                    <a:pt x="105538" y="19754"/>
                    <a:pt x="105598" y="19714"/>
                    <a:pt x="105598" y="19714"/>
                  </a:cubicBezTo>
                  <a:close/>
                  <a:moveTo>
                    <a:pt x="105056" y="21058"/>
                  </a:moveTo>
                  <a:lnTo>
                    <a:pt x="105718" y="21580"/>
                  </a:lnTo>
                  <a:lnTo>
                    <a:pt x="105397" y="21982"/>
                  </a:lnTo>
                  <a:lnTo>
                    <a:pt x="104635" y="22905"/>
                  </a:lnTo>
                  <a:lnTo>
                    <a:pt x="103972" y="22383"/>
                  </a:lnTo>
                  <a:lnTo>
                    <a:pt x="104755" y="21420"/>
                  </a:lnTo>
                  <a:lnTo>
                    <a:pt x="105056" y="21058"/>
                  </a:lnTo>
                  <a:close/>
                  <a:moveTo>
                    <a:pt x="106943" y="20757"/>
                  </a:moveTo>
                  <a:cubicBezTo>
                    <a:pt x="106943" y="20757"/>
                    <a:pt x="106903" y="20838"/>
                    <a:pt x="106822" y="20938"/>
                  </a:cubicBezTo>
                  <a:cubicBezTo>
                    <a:pt x="106782" y="21038"/>
                    <a:pt x="106702" y="21159"/>
                    <a:pt x="106622" y="21299"/>
                  </a:cubicBezTo>
                  <a:cubicBezTo>
                    <a:pt x="106501" y="21480"/>
                    <a:pt x="106341" y="21701"/>
                    <a:pt x="106160" y="21942"/>
                  </a:cubicBezTo>
                  <a:cubicBezTo>
                    <a:pt x="106060" y="22082"/>
                    <a:pt x="105959" y="22223"/>
                    <a:pt x="105839" y="22363"/>
                  </a:cubicBezTo>
                  <a:cubicBezTo>
                    <a:pt x="105839" y="22363"/>
                    <a:pt x="105819" y="22383"/>
                    <a:pt x="105819" y="22403"/>
                  </a:cubicBezTo>
                  <a:cubicBezTo>
                    <a:pt x="105558" y="22704"/>
                    <a:pt x="105297" y="23005"/>
                    <a:pt x="105056" y="23246"/>
                  </a:cubicBezTo>
                  <a:cubicBezTo>
                    <a:pt x="105016" y="23306"/>
                    <a:pt x="104956" y="23367"/>
                    <a:pt x="104895" y="23407"/>
                  </a:cubicBezTo>
                  <a:cubicBezTo>
                    <a:pt x="104815" y="23487"/>
                    <a:pt x="104755" y="23567"/>
                    <a:pt x="104695" y="23607"/>
                  </a:cubicBezTo>
                  <a:cubicBezTo>
                    <a:pt x="104534" y="23748"/>
                    <a:pt x="104434" y="23828"/>
                    <a:pt x="104434" y="23828"/>
                  </a:cubicBezTo>
                  <a:cubicBezTo>
                    <a:pt x="104434" y="23828"/>
                    <a:pt x="104494" y="23728"/>
                    <a:pt x="104594" y="23547"/>
                  </a:cubicBezTo>
                  <a:cubicBezTo>
                    <a:pt x="104655" y="23467"/>
                    <a:pt x="104695" y="23387"/>
                    <a:pt x="104755" y="23306"/>
                  </a:cubicBezTo>
                  <a:cubicBezTo>
                    <a:pt x="104795" y="23246"/>
                    <a:pt x="104835" y="23166"/>
                    <a:pt x="104875" y="23106"/>
                  </a:cubicBezTo>
                  <a:cubicBezTo>
                    <a:pt x="105076" y="22825"/>
                    <a:pt x="105317" y="22504"/>
                    <a:pt x="105558" y="22202"/>
                  </a:cubicBezTo>
                  <a:cubicBezTo>
                    <a:pt x="105578" y="22182"/>
                    <a:pt x="105598" y="22162"/>
                    <a:pt x="105598" y="22142"/>
                  </a:cubicBezTo>
                  <a:cubicBezTo>
                    <a:pt x="105718" y="22022"/>
                    <a:pt x="105819" y="21881"/>
                    <a:pt x="105939" y="21761"/>
                  </a:cubicBezTo>
                  <a:cubicBezTo>
                    <a:pt x="106120" y="21540"/>
                    <a:pt x="106321" y="21339"/>
                    <a:pt x="106481" y="21179"/>
                  </a:cubicBezTo>
                  <a:cubicBezTo>
                    <a:pt x="106602" y="21058"/>
                    <a:pt x="106702" y="20978"/>
                    <a:pt x="106782" y="20898"/>
                  </a:cubicBezTo>
                  <a:cubicBezTo>
                    <a:pt x="106862" y="20818"/>
                    <a:pt x="106943" y="20757"/>
                    <a:pt x="106943" y="20757"/>
                  </a:cubicBezTo>
                  <a:close/>
                  <a:moveTo>
                    <a:pt x="107096" y="13722"/>
                  </a:moveTo>
                  <a:cubicBezTo>
                    <a:pt x="108670" y="13722"/>
                    <a:pt x="111000" y="14708"/>
                    <a:pt x="113205" y="16442"/>
                  </a:cubicBezTo>
                  <a:cubicBezTo>
                    <a:pt x="116417" y="18951"/>
                    <a:pt x="118163" y="22082"/>
                    <a:pt x="117099" y="23407"/>
                  </a:cubicBezTo>
                  <a:cubicBezTo>
                    <a:pt x="116807" y="23784"/>
                    <a:pt x="116360" y="23955"/>
                    <a:pt x="115795" y="23955"/>
                  </a:cubicBezTo>
                  <a:cubicBezTo>
                    <a:pt x="115427" y="23955"/>
                    <a:pt x="115009" y="23882"/>
                    <a:pt x="114550" y="23748"/>
                  </a:cubicBezTo>
                  <a:cubicBezTo>
                    <a:pt x="113185" y="23326"/>
                    <a:pt x="111479" y="22343"/>
                    <a:pt x="109753" y="20978"/>
                  </a:cubicBezTo>
                  <a:cubicBezTo>
                    <a:pt x="107866" y="19493"/>
                    <a:pt x="106381" y="17927"/>
                    <a:pt x="105678" y="16602"/>
                  </a:cubicBezTo>
                  <a:cubicBezTo>
                    <a:pt x="105197" y="15679"/>
                    <a:pt x="105076" y="14876"/>
                    <a:pt x="105518" y="14334"/>
                  </a:cubicBezTo>
                  <a:cubicBezTo>
                    <a:pt x="105840" y="13919"/>
                    <a:pt x="106392" y="13722"/>
                    <a:pt x="107096" y="13722"/>
                  </a:cubicBezTo>
                  <a:close/>
                  <a:moveTo>
                    <a:pt x="106381" y="22122"/>
                  </a:moveTo>
                  <a:lnTo>
                    <a:pt x="107043" y="22644"/>
                  </a:lnTo>
                  <a:lnTo>
                    <a:pt x="106682" y="23086"/>
                  </a:lnTo>
                  <a:lnTo>
                    <a:pt x="105979" y="23969"/>
                  </a:lnTo>
                  <a:lnTo>
                    <a:pt x="105317" y="23447"/>
                  </a:lnTo>
                  <a:lnTo>
                    <a:pt x="106040" y="22544"/>
                  </a:lnTo>
                  <a:lnTo>
                    <a:pt x="106381" y="22122"/>
                  </a:lnTo>
                  <a:close/>
                  <a:moveTo>
                    <a:pt x="105016" y="17225"/>
                  </a:moveTo>
                  <a:cubicBezTo>
                    <a:pt x="105016" y="17225"/>
                    <a:pt x="105136" y="17365"/>
                    <a:pt x="105357" y="17626"/>
                  </a:cubicBezTo>
                  <a:cubicBezTo>
                    <a:pt x="105558" y="17887"/>
                    <a:pt x="105879" y="18248"/>
                    <a:pt x="106260" y="18670"/>
                  </a:cubicBezTo>
                  <a:cubicBezTo>
                    <a:pt x="106622" y="19091"/>
                    <a:pt x="107103" y="19553"/>
                    <a:pt x="107605" y="20055"/>
                  </a:cubicBezTo>
                  <a:cubicBezTo>
                    <a:pt x="107846" y="20296"/>
                    <a:pt x="108127" y="20536"/>
                    <a:pt x="108408" y="20797"/>
                  </a:cubicBezTo>
                  <a:cubicBezTo>
                    <a:pt x="108689" y="21038"/>
                    <a:pt x="108970" y="21279"/>
                    <a:pt x="109271" y="21520"/>
                  </a:cubicBezTo>
                  <a:cubicBezTo>
                    <a:pt x="109552" y="21741"/>
                    <a:pt x="109853" y="21982"/>
                    <a:pt x="110154" y="22182"/>
                  </a:cubicBezTo>
                  <a:cubicBezTo>
                    <a:pt x="110455" y="22403"/>
                    <a:pt x="110756" y="22604"/>
                    <a:pt x="111058" y="22785"/>
                  </a:cubicBezTo>
                  <a:cubicBezTo>
                    <a:pt x="111359" y="22965"/>
                    <a:pt x="111660" y="23146"/>
                    <a:pt x="111941" y="23286"/>
                  </a:cubicBezTo>
                  <a:cubicBezTo>
                    <a:pt x="112222" y="23447"/>
                    <a:pt x="112483" y="23607"/>
                    <a:pt x="112744" y="23708"/>
                  </a:cubicBezTo>
                  <a:cubicBezTo>
                    <a:pt x="113004" y="23808"/>
                    <a:pt x="113245" y="23929"/>
                    <a:pt x="113466" y="24009"/>
                  </a:cubicBezTo>
                  <a:cubicBezTo>
                    <a:pt x="113667" y="24089"/>
                    <a:pt x="113868" y="24169"/>
                    <a:pt x="114028" y="24210"/>
                  </a:cubicBezTo>
                  <a:cubicBezTo>
                    <a:pt x="114329" y="24330"/>
                    <a:pt x="114510" y="24410"/>
                    <a:pt x="114510" y="24410"/>
                  </a:cubicBezTo>
                  <a:cubicBezTo>
                    <a:pt x="114510" y="24410"/>
                    <a:pt x="114329" y="24370"/>
                    <a:pt x="114008" y="24290"/>
                  </a:cubicBezTo>
                  <a:cubicBezTo>
                    <a:pt x="113848" y="24270"/>
                    <a:pt x="113647" y="24210"/>
                    <a:pt x="113406" y="24169"/>
                  </a:cubicBezTo>
                  <a:cubicBezTo>
                    <a:pt x="113185" y="24109"/>
                    <a:pt x="112944" y="24029"/>
                    <a:pt x="112663" y="23929"/>
                  </a:cubicBezTo>
                  <a:cubicBezTo>
                    <a:pt x="112382" y="23848"/>
                    <a:pt x="112101" y="23708"/>
                    <a:pt x="111800" y="23567"/>
                  </a:cubicBezTo>
                  <a:cubicBezTo>
                    <a:pt x="111660" y="23507"/>
                    <a:pt x="111499" y="23447"/>
                    <a:pt x="111339" y="23367"/>
                  </a:cubicBezTo>
                  <a:cubicBezTo>
                    <a:pt x="111178" y="23286"/>
                    <a:pt x="111037" y="23186"/>
                    <a:pt x="110877" y="23106"/>
                  </a:cubicBezTo>
                  <a:cubicBezTo>
                    <a:pt x="110777" y="23045"/>
                    <a:pt x="110676" y="23005"/>
                    <a:pt x="110576" y="22945"/>
                  </a:cubicBezTo>
                  <a:cubicBezTo>
                    <a:pt x="110355" y="22805"/>
                    <a:pt x="110134" y="22664"/>
                    <a:pt x="109934" y="22524"/>
                  </a:cubicBezTo>
                  <a:cubicBezTo>
                    <a:pt x="109612" y="22323"/>
                    <a:pt x="109311" y="22082"/>
                    <a:pt x="108990" y="21841"/>
                  </a:cubicBezTo>
                  <a:cubicBezTo>
                    <a:pt x="108769" y="21681"/>
                    <a:pt x="108569" y="21500"/>
                    <a:pt x="108368" y="21319"/>
                  </a:cubicBezTo>
                  <a:cubicBezTo>
                    <a:pt x="108268" y="21239"/>
                    <a:pt x="108187" y="21159"/>
                    <a:pt x="108087" y="21078"/>
                  </a:cubicBezTo>
                  <a:cubicBezTo>
                    <a:pt x="107826" y="20817"/>
                    <a:pt x="107565" y="20577"/>
                    <a:pt x="107324" y="20316"/>
                  </a:cubicBezTo>
                  <a:cubicBezTo>
                    <a:pt x="106842" y="19794"/>
                    <a:pt x="106421" y="19272"/>
                    <a:pt x="106060" y="18830"/>
                  </a:cubicBezTo>
                  <a:cubicBezTo>
                    <a:pt x="105718" y="18369"/>
                    <a:pt x="105457" y="17967"/>
                    <a:pt x="105277" y="17686"/>
                  </a:cubicBezTo>
                  <a:cubicBezTo>
                    <a:pt x="105116" y="17385"/>
                    <a:pt x="105016" y="17225"/>
                    <a:pt x="105016" y="17225"/>
                  </a:cubicBezTo>
                  <a:close/>
                  <a:moveTo>
                    <a:pt x="98840" y="22839"/>
                  </a:moveTo>
                  <a:cubicBezTo>
                    <a:pt x="99472" y="22839"/>
                    <a:pt x="100055" y="23253"/>
                    <a:pt x="99737" y="24109"/>
                  </a:cubicBezTo>
                  <a:lnTo>
                    <a:pt x="99055" y="23527"/>
                  </a:lnTo>
                  <a:lnTo>
                    <a:pt x="97951" y="24792"/>
                  </a:lnTo>
                  <a:cubicBezTo>
                    <a:pt x="97152" y="23510"/>
                    <a:pt x="98036" y="22839"/>
                    <a:pt x="98840" y="22839"/>
                  </a:cubicBezTo>
                  <a:close/>
                  <a:moveTo>
                    <a:pt x="108268" y="21801"/>
                  </a:moveTo>
                  <a:cubicBezTo>
                    <a:pt x="108268" y="21801"/>
                    <a:pt x="108227" y="21881"/>
                    <a:pt x="108167" y="22002"/>
                  </a:cubicBezTo>
                  <a:cubicBezTo>
                    <a:pt x="108107" y="22082"/>
                    <a:pt x="108047" y="22202"/>
                    <a:pt x="107946" y="22343"/>
                  </a:cubicBezTo>
                  <a:cubicBezTo>
                    <a:pt x="107826" y="22544"/>
                    <a:pt x="107665" y="22764"/>
                    <a:pt x="107505" y="22985"/>
                  </a:cubicBezTo>
                  <a:cubicBezTo>
                    <a:pt x="107384" y="23146"/>
                    <a:pt x="107264" y="23286"/>
                    <a:pt x="107144" y="23447"/>
                  </a:cubicBezTo>
                  <a:cubicBezTo>
                    <a:pt x="107144" y="23467"/>
                    <a:pt x="107123" y="23467"/>
                    <a:pt x="107123" y="23467"/>
                  </a:cubicBezTo>
                  <a:cubicBezTo>
                    <a:pt x="106883" y="23768"/>
                    <a:pt x="106622" y="24069"/>
                    <a:pt x="106401" y="24310"/>
                  </a:cubicBezTo>
                  <a:cubicBezTo>
                    <a:pt x="106341" y="24350"/>
                    <a:pt x="106280" y="24410"/>
                    <a:pt x="106240" y="24471"/>
                  </a:cubicBezTo>
                  <a:cubicBezTo>
                    <a:pt x="106160" y="24551"/>
                    <a:pt x="106080" y="24611"/>
                    <a:pt x="106019" y="24671"/>
                  </a:cubicBezTo>
                  <a:cubicBezTo>
                    <a:pt x="105879" y="24812"/>
                    <a:pt x="105779" y="24892"/>
                    <a:pt x="105779" y="24892"/>
                  </a:cubicBezTo>
                  <a:cubicBezTo>
                    <a:pt x="105779" y="24892"/>
                    <a:pt x="105839" y="24772"/>
                    <a:pt x="105939" y="24611"/>
                  </a:cubicBezTo>
                  <a:cubicBezTo>
                    <a:pt x="105979" y="24531"/>
                    <a:pt x="106040" y="24451"/>
                    <a:pt x="106100" y="24350"/>
                  </a:cubicBezTo>
                  <a:cubicBezTo>
                    <a:pt x="106140" y="24290"/>
                    <a:pt x="106180" y="24230"/>
                    <a:pt x="106220" y="24169"/>
                  </a:cubicBezTo>
                  <a:cubicBezTo>
                    <a:pt x="106401" y="23888"/>
                    <a:pt x="106642" y="23567"/>
                    <a:pt x="106883" y="23266"/>
                  </a:cubicBezTo>
                  <a:cubicBezTo>
                    <a:pt x="106883" y="23266"/>
                    <a:pt x="106903" y="23246"/>
                    <a:pt x="106903" y="23246"/>
                  </a:cubicBezTo>
                  <a:cubicBezTo>
                    <a:pt x="107023" y="23086"/>
                    <a:pt x="107144" y="22945"/>
                    <a:pt x="107264" y="22805"/>
                  </a:cubicBezTo>
                  <a:cubicBezTo>
                    <a:pt x="107465" y="22584"/>
                    <a:pt x="107645" y="22383"/>
                    <a:pt x="107806" y="22223"/>
                  </a:cubicBezTo>
                  <a:cubicBezTo>
                    <a:pt x="107926" y="22122"/>
                    <a:pt x="108027" y="22022"/>
                    <a:pt x="108107" y="21942"/>
                  </a:cubicBezTo>
                  <a:cubicBezTo>
                    <a:pt x="108207" y="21861"/>
                    <a:pt x="108267" y="21801"/>
                    <a:pt x="108268" y="21801"/>
                  </a:cubicBezTo>
                  <a:close/>
                  <a:moveTo>
                    <a:pt x="107726" y="23166"/>
                  </a:moveTo>
                  <a:lnTo>
                    <a:pt x="108388" y="23688"/>
                  </a:lnTo>
                  <a:lnTo>
                    <a:pt x="107966" y="24210"/>
                  </a:lnTo>
                  <a:lnTo>
                    <a:pt x="107565" y="24711"/>
                  </a:lnTo>
                  <a:lnTo>
                    <a:pt x="107304" y="25013"/>
                  </a:lnTo>
                  <a:lnTo>
                    <a:pt x="107103" y="24852"/>
                  </a:lnTo>
                  <a:lnTo>
                    <a:pt x="106642" y="24491"/>
                  </a:lnTo>
                  <a:lnTo>
                    <a:pt x="107324" y="23648"/>
                  </a:lnTo>
                  <a:lnTo>
                    <a:pt x="107726" y="23166"/>
                  </a:lnTo>
                  <a:close/>
                  <a:moveTo>
                    <a:pt x="86193" y="22054"/>
                  </a:moveTo>
                  <a:cubicBezTo>
                    <a:pt x="86768" y="22054"/>
                    <a:pt x="87307" y="22375"/>
                    <a:pt x="87553" y="22925"/>
                  </a:cubicBezTo>
                  <a:cubicBezTo>
                    <a:pt x="87875" y="23668"/>
                    <a:pt x="87513" y="24571"/>
                    <a:pt x="86730" y="24912"/>
                  </a:cubicBezTo>
                  <a:cubicBezTo>
                    <a:pt x="86518" y="25005"/>
                    <a:pt x="86297" y="25048"/>
                    <a:pt x="86081" y="25048"/>
                  </a:cubicBezTo>
                  <a:cubicBezTo>
                    <a:pt x="85500" y="25048"/>
                    <a:pt x="84952" y="24731"/>
                    <a:pt x="84703" y="24190"/>
                  </a:cubicBezTo>
                  <a:cubicBezTo>
                    <a:pt x="84382" y="23427"/>
                    <a:pt x="84743" y="22544"/>
                    <a:pt x="85526" y="22202"/>
                  </a:cubicBezTo>
                  <a:cubicBezTo>
                    <a:pt x="85744" y="22102"/>
                    <a:pt x="85971" y="22054"/>
                    <a:pt x="86193" y="22054"/>
                  </a:cubicBezTo>
                  <a:close/>
                  <a:moveTo>
                    <a:pt x="83198" y="22965"/>
                  </a:moveTo>
                  <a:lnTo>
                    <a:pt x="83499" y="24009"/>
                  </a:lnTo>
                  <a:lnTo>
                    <a:pt x="82335" y="25635"/>
                  </a:lnTo>
                  <a:lnTo>
                    <a:pt x="82315" y="25695"/>
                  </a:lnTo>
                  <a:cubicBezTo>
                    <a:pt x="82275" y="25554"/>
                    <a:pt x="82214" y="25434"/>
                    <a:pt x="82134" y="25294"/>
                  </a:cubicBezTo>
                  <a:lnTo>
                    <a:pt x="82455" y="24290"/>
                  </a:lnTo>
                  <a:cubicBezTo>
                    <a:pt x="82596" y="24270"/>
                    <a:pt x="82736" y="24230"/>
                    <a:pt x="82877" y="24190"/>
                  </a:cubicBezTo>
                  <a:lnTo>
                    <a:pt x="83097" y="24089"/>
                  </a:lnTo>
                  <a:lnTo>
                    <a:pt x="82977" y="23868"/>
                  </a:lnTo>
                  <a:lnTo>
                    <a:pt x="82556" y="23126"/>
                  </a:lnTo>
                  <a:cubicBezTo>
                    <a:pt x="82736" y="23106"/>
                    <a:pt x="82877" y="23086"/>
                    <a:pt x="82997" y="23045"/>
                  </a:cubicBezTo>
                  <a:cubicBezTo>
                    <a:pt x="83077" y="23005"/>
                    <a:pt x="83138" y="22985"/>
                    <a:pt x="83198" y="22965"/>
                  </a:cubicBezTo>
                  <a:close/>
                  <a:moveTo>
                    <a:pt x="109612" y="22865"/>
                  </a:moveTo>
                  <a:cubicBezTo>
                    <a:pt x="109612" y="22865"/>
                    <a:pt x="109572" y="22925"/>
                    <a:pt x="109492" y="23045"/>
                  </a:cubicBezTo>
                  <a:cubicBezTo>
                    <a:pt x="109452" y="23146"/>
                    <a:pt x="109371" y="23266"/>
                    <a:pt x="109291" y="23407"/>
                  </a:cubicBezTo>
                  <a:cubicBezTo>
                    <a:pt x="109171" y="23587"/>
                    <a:pt x="109010" y="23808"/>
                    <a:pt x="108830" y="24049"/>
                  </a:cubicBezTo>
                  <a:cubicBezTo>
                    <a:pt x="108729" y="24190"/>
                    <a:pt x="108609" y="24350"/>
                    <a:pt x="108488" y="24491"/>
                  </a:cubicBezTo>
                  <a:cubicBezTo>
                    <a:pt x="108448" y="24531"/>
                    <a:pt x="108428" y="24571"/>
                    <a:pt x="108408" y="24591"/>
                  </a:cubicBezTo>
                  <a:cubicBezTo>
                    <a:pt x="108167" y="24872"/>
                    <a:pt x="107946" y="25133"/>
                    <a:pt x="107726" y="25354"/>
                  </a:cubicBezTo>
                  <a:cubicBezTo>
                    <a:pt x="107685" y="25414"/>
                    <a:pt x="107625" y="25454"/>
                    <a:pt x="107565" y="25514"/>
                  </a:cubicBezTo>
                  <a:cubicBezTo>
                    <a:pt x="107485" y="25595"/>
                    <a:pt x="107425" y="25655"/>
                    <a:pt x="107364" y="25715"/>
                  </a:cubicBezTo>
                  <a:cubicBezTo>
                    <a:pt x="107304" y="25775"/>
                    <a:pt x="107244" y="25815"/>
                    <a:pt x="107204" y="25856"/>
                  </a:cubicBezTo>
                  <a:cubicBezTo>
                    <a:pt x="107144" y="25896"/>
                    <a:pt x="107103" y="25936"/>
                    <a:pt x="107103" y="25936"/>
                  </a:cubicBezTo>
                  <a:cubicBezTo>
                    <a:pt x="107103" y="25936"/>
                    <a:pt x="107164" y="25815"/>
                    <a:pt x="107264" y="25655"/>
                  </a:cubicBezTo>
                  <a:cubicBezTo>
                    <a:pt x="107304" y="25615"/>
                    <a:pt x="107324" y="25575"/>
                    <a:pt x="107344" y="25534"/>
                  </a:cubicBezTo>
                  <a:cubicBezTo>
                    <a:pt x="107384" y="25474"/>
                    <a:pt x="107404" y="25434"/>
                    <a:pt x="107425" y="25394"/>
                  </a:cubicBezTo>
                  <a:cubicBezTo>
                    <a:pt x="107465" y="25334"/>
                    <a:pt x="107505" y="25273"/>
                    <a:pt x="107545" y="25213"/>
                  </a:cubicBezTo>
                  <a:cubicBezTo>
                    <a:pt x="107726" y="24952"/>
                    <a:pt x="107946" y="24671"/>
                    <a:pt x="108167" y="24390"/>
                  </a:cubicBezTo>
                  <a:cubicBezTo>
                    <a:pt x="108187" y="24350"/>
                    <a:pt x="108207" y="24330"/>
                    <a:pt x="108227" y="24290"/>
                  </a:cubicBezTo>
                  <a:cubicBezTo>
                    <a:pt x="108348" y="24149"/>
                    <a:pt x="108488" y="24009"/>
                    <a:pt x="108609" y="23868"/>
                  </a:cubicBezTo>
                  <a:cubicBezTo>
                    <a:pt x="108789" y="23648"/>
                    <a:pt x="108990" y="23447"/>
                    <a:pt x="109151" y="23286"/>
                  </a:cubicBezTo>
                  <a:cubicBezTo>
                    <a:pt x="109271" y="23166"/>
                    <a:pt x="109371" y="23066"/>
                    <a:pt x="109452" y="23005"/>
                  </a:cubicBezTo>
                  <a:cubicBezTo>
                    <a:pt x="109532" y="22905"/>
                    <a:pt x="109612" y="22865"/>
                    <a:pt x="109612" y="22865"/>
                  </a:cubicBezTo>
                  <a:close/>
                  <a:moveTo>
                    <a:pt x="109050" y="24210"/>
                  </a:moveTo>
                  <a:lnTo>
                    <a:pt x="109713" y="24732"/>
                  </a:lnTo>
                  <a:lnTo>
                    <a:pt x="109251" y="25334"/>
                  </a:lnTo>
                  <a:lnTo>
                    <a:pt x="108649" y="26076"/>
                  </a:lnTo>
                  <a:lnTo>
                    <a:pt x="107987" y="25554"/>
                  </a:lnTo>
                  <a:lnTo>
                    <a:pt x="108609" y="24772"/>
                  </a:lnTo>
                  <a:lnTo>
                    <a:pt x="109050" y="24210"/>
                  </a:lnTo>
                  <a:close/>
                  <a:moveTo>
                    <a:pt x="110937" y="23909"/>
                  </a:moveTo>
                  <a:cubicBezTo>
                    <a:pt x="110937" y="23909"/>
                    <a:pt x="110897" y="23989"/>
                    <a:pt x="110837" y="24089"/>
                  </a:cubicBezTo>
                  <a:cubicBezTo>
                    <a:pt x="110777" y="24190"/>
                    <a:pt x="110716" y="24310"/>
                    <a:pt x="110616" y="24451"/>
                  </a:cubicBezTo>
                  <a:cubicBezTo>
                    <a:pt x="110496" y="24631"/>
                    <a:pt x="110335" y="24852"/>
                    <a:pt x="110174" y="25093"/>
                  </a:cubicBezTo>
                  <a:cubicBezTo>
                    <a:pt x="110054" y="25253"/>
                    <a:pt x="109934" y="25394"/>
                    <a:pt x="109813" y="25554"/>
                  </a:cubicBezTo>
                  <a:cubicBezTo>
                    <a:pt x="109773" y="25595"/>
                    <a:pt x="109733" y="25655"/>
                    <a:pt x="109693" y="25715"/>
                  </a:cubicBezTo>
                  <a:cubicBezTo>
                    <a:pt x="109472" y="25956"/>
                    <a:pt x="109251" y="26197"/>
                    <a:pt x="109070" y="26397"/>
                  </a:cubicBezTo>
                  <a:cubicBezTo>
                    <a:pt x="109010" y="26458"/>
                    <a:pt x="108950" y="26518"/>
                    <a:pt x="108910" y="26558"/>
                  </a:cubicBezTo>
                  <a:cubicBezTo>
                    <a:pt x="108830" y="26638"/>
                    <a:pt x="108749" y="26719"/>
                    <a:pt x="108689" y="26779"/>
                  </a:cubicBezTo>
                  <a:cubicBezTo>
                    <a:pt x="108549" y="26899"/>
                    <a:pt x="108448" y="26980"/>
                    <a:pt x="108448" y="26980"/>
                  </a:cubicBezTo>
                  <a:cubicBezTo>
                    <a:pt x="108448" y="26980"/>
                    <a:pt x="108508" y="26879"/>
                    <a:pt x="108609" y="26699"/>
                  </a:cubicBezTo>
                  <a:cubicBezTo>
                    <a:pt x="108649" y="26638"/>
                    <a:pt x="108709" y="26538"/>
                    <a:pt x="108769" y="26438"/>
                  </a:cubicBezTo>
                  <a:cubicBezTo>
                    <a:pt x="108809" y="26397"/>
                    <a:pt x="108850" y="26317"/>
                    <a:pt x="108890" y="26257"/>
                  </a:cubicBezTo>
                  <a:cubicBezTo>
                    <a:pt x="109050" y="26036"/>
                    <a:pt x="109231" y="25775"/>
                    <a:pt x="109452" y="25494"/>
                  </a:cubicBezTo>
                  <a:cubicBezTo>
                    <a:pt x="109492" y="25454"/>
                    <a:pt x="109532" y="25394"/>
                    <a:pt x="109572" y="25354"/>
                  </a:cubicBezTo>
                  <a:cubicBezTo>
                    <a:pt x="109693" y="25193"/>
                    <a:pt x="109813" y="25053"/>
                    <a:pt x="109934" y="24912"/>
                  </a:cubicBezTo>
                  <a:cubicBezTo>
                    <a:pt x="110134" y="24691"/>
                    <a:pt x="110315" y="24491"/>
                    <a:pt x="110475" y="24330"/>
                  </a:cubicBezTo>
                  <a:cubicBezTo>
                    <a:pt x="110596" y="24210"/>
                    <a:pt x="110696" y="24129"/>
                    <a:pt x="110777" y="24049"/>
                  </a:cubicBezTo>
                  <a:cubicBezTo>
                    <a:pt x="110877" y="23969"/>
                    <a:pt x="110937" y="23909"/>
                    <a:pt x="110937" y="23909"/>
                  </a:cubicBezTo>
                  <a:close/>
                  <a:moveTo>
                    <a:pt x="104093" y="23146"/>
                  </a:moveTo>
                  <a:lnTo>
                    <a:pt x="104313" y="23326"/>
                  </a:lnTo>
                  <a:lnTo>
                    <a:pt x="104113" y="23567"/>
                  </a:lnTo>
                  <a:cubicBezTo>
                    <a:pt x="103952" y="23748"/>
                    <a:pt x="103992" y="24029"/>
                    <a:pt x="104173" y="24169"/>
                  </a:cubicBezTo>
                  <a:cubicBezTo>
                    <a:pt x="104248" y="24232"/>
                    <a:pt x="104347" y="24264"/>
                    <a:pt x="104445" y="24264"/>
                  </a:cubicBezTo>
                  <a:cubicBezTo>
                    <a:pt x="104503" y="24264"/>
                    <a:pt x="104562" y="24252"/>
                    <a:pt x="104614" y="24230"/>
                  </a:cubicBezTo>
                  <a:cubicBezTo>
                    <a:pt x="104675" y="24210"/>
                    <a:pt x="104735" y="24169"/>
                    <a:pt x="104775" y="24109"/>
                  </a:cubicBezTo>
                  <a:lnTo>
                    <a:pt x="104976" y="23848"/>
                  </a:lnTo>
                  <a:lnTo>
                    <a:pt x="105638" y="24370"/>
                  </a:lnTo>
                  <a:lnTo>
                    <a:pt x="105437" y="24611"/>
                  </a:lnTo>
                  <a:cubicBezTo>
                    <a:pt x="105297" y="24792"/>
                    <a:pt x="105317" y="25073"/>
                    <a:pt x="105498" y="25213"/>
                  </a:cubicBezTo>
                  <a:cubicBezTo>
                    <a:pt x="105580" y="25284"/>
                    <a:pt x="105669" y="25313"/>
                    <a:pt x="105761" y="25313"/>
                  </a:cubicBezTo>
                  <a:cubicBezTo>
                    <a:pt x="105826" y="25313"/>
                    <a:pt x="105893" y="25298"/>
                    <a:pt x="105959" y="25273"/>
                  </a:cubicBezTo>
                  <a:cubicBezTo>
                    <a:pt x="106019" y="25253"/>
                    <a:pt x="106060" y="25213"/>
                    <a:pt x="106100" y="25153"/>
                  </a:cubicBezTo>
                  <a:lnTo>
                    <a:pt x="106321" y="24892"/>
                  </a:lnTo>
                  <a:lnTo>
                    <a:pt x="106943" y="25394"/>
                  </a:lnTo>
                  <a:cubicBezTo>
                    <a:pt x="106943" y="25434"/>
                    <a:pt x="106923" y="25474"/>
                    <a:pt x="106903" y="25494"/>
                  </a:cubicBezTo>
                  <a:lnTo>
                    <a:pt x="106782" y="25675"/>
                  </a:lnTo>
                  <a:cubicBezTo>
                    <a:pt x="106722" y="25735"/>
                    <a:pt x="106702" y="25835"/>
                    <a:pt x="106682" y="25916"/>
                  </a:cubicBezTo>
                  <a:cubicBezTo>
                    <a:pt x="106321" y="26498"/>
                    <a:pt x="105779" y="26879"/>
                    <a:pt x="105277" y="27120"/>
                  </a:cubicBezTo>
                  <a:cubicBezTo>
                    <a:pt x="104273" y="26237"/>
                    <a:pt x="103511" y="25093"/>
                    <a:pt x="103270" y="24029"/>
                  </a:cubicBezTo>
                  <a:lnTo>
                    <a:pt x="104093" y="23146"/>
                  </a:lnTo>
                  <a:close/>
                  <a:moveTo>
                    <a:pt x="110395" y="25273"/>
                  </a:moveTo>
                  <a:lnTo>
                    <a:pt x="111058" y="25795"/>
                  </a:lnTo>
                  <a:lnTo>
                    <a:pt x="110516" y="26438"/>
                  </a:lnTo>
                  <a:lnTo>
                    <a:pt x="109974" y="27120"/>
                  </a:lnTo>
                  <a:lnTo>
                    <a:pt x="109311" y="26598"/>
                  </a:lnTo>
                  <a:lnTo>
                    <a:pt x="109893" y="25896"/>
                  </a:lnTo>
                  <a:lnTo>
                    <a:pt x="110395" y="25273"/>
                  </a:lnTo>
                  <a:close/>
                  <a:moveTo>
                    <a:pt x="102949" y="24390"/>
                  </a:moveTo>
                  <a:cubicBezTo>
                    <a:pt x="103250" y="25394"/>
                    <a:pt x="103932" y="26458"/>
                    <a:pt x="104835" y="27301"/>
                  </a:cubicBezTo>
                  <a:cubicBezTo>
                    <a:pt x="104795" y="27301"/>
                    <a:pt x="104755" y="27321"/>
                    <a:pt x="104715" y="27341"/>
                  </a:cubicBezTo>
                  <a:cubicBezTo>
                    <a:pt x="104374" y="27441"/>
                    <a:pt x="104012" y="27501"/>
                    <a:pt x="103671" y="27542"/>
                  </a:cubicBezTo>
                  <a:lnTo>
                    <a:pt x="101664" y="25795"/>
                  </a:lnTo>
                  <a:lnTo>
                    <a:pt x="102949" y="24390"/>
                  </a:lnTo>
                  <a:close/>
                  <a:moveTo>
                    <a:pt x="112282" y="24952"/>
                  </a:moveTo>
                  <a:cubicBezTo>
                    <a:pt x="112282" y="24952"/>
                    <a:pt x="112242" y="25033"/>
                    <a:pt x="112161" y="25153"/>
                  </a:cubicBezTo>
                  <a:cubicBezTo>
                    <a:pt x="112121" y="25233"/>
                    <a:pt x="112041" y="25354"/>
                    <a:pt x="111961" y="25494"/>
                  </a:cubicBezTo>
                  <a:cubicBezTo>
                    <a:pt x="111840" y="25695"/>
                    <a:pt x="111680" y="25916"/>
                    <a:pt x="111499" y="26137"/>
                  </a:cubicBezTo>
                  <a:cubicBezTo>
                    <a:pt x="111399" y="26297"/>
                    <a:pt x="111278" y="26438"/>
                    <a:pt x="111158" y="26598"/>
                  </a:cubicBezTo>
                  <a:cubicBezTo>
                    <a:pt x="111098" y="26678"/>
                    <a:pt x="111037" y="26759"/>
                    <a:pt x="110957" y="26819"/>
                  </a:cubicBezTo>
                  <a:cubicBezTo>
                    <a:pt x="110777" y="27060"/>
                    <a:pt x="110576" y="27281"/>
                    <a:pt x="110395" y="27461"/>
                  </a:cubicBezTo>
                  <a:cubicBezTo>
                    <a:pt x="110355" y="27501"/>
                    <a:pt x="110295" y="27562"/>
                    <a:pt x="110255" y="27622"/>
                  </a:cubicBezTo>
                  <a:cubicBezTo>
                    <a:pt x="110154" y="27702"/>
                    <a:pt x="110094" y="27762"/>
                    <a:pt x="110014" y="27823"/>
                  </a:cubicBezTo>
                  <a:cubicBezTo>
                    <a:pt x="109873" y="27963"/>
                    <a:pt x="109793" y="28043"/>
                    <a:pt x="109793" y="28043"/>
                  </a:cubicBezTo>
                  <a:cubicBezTo>
                    <a:pt x="109793" y="28043"/>
                    <a:pt x="109833" y="27923"/>
                    <a:pt x="109934" y="27762"/>
                  </a:cubicBezTo>
                  <a:cubicBezTo>
                    <a:pt x="109994" y="27682"/>
                    <a:pt x="110034" y="27602"/>
                    <a:pt x="110094" y="27501"/>
                  </a:cubicBezTo>
                  <a:cubicBezTo>
                    <a:pt x="110134" y="27441"/>
                    <a:pt x="110174" y="27381"/>
                    <a:pt x="110215" y="27321"/>
                  </a:cubicBezTo>
                  <a:cubicBezTo>
                    <a:pt x="110375" y="27100"/>
                    <a:pt x="110536" y="26859"/>
                    <a:pt x="110736" y="26618"/>
                  </a:cubicBezTo>
                  <a:cubicBezTo>
                    <a:pt x="110797" y="26538"/>
                    <a:pt x="110837" y="26478"/>
                    <a:pt x="110897" y="26397"/>
                  </a:cubicBezTo>
                  <a:cubicBezTo>
                    <a:pt x="111017" y="26237"/>
                    <a:pt x="111158" y="26096"/>
                    <a:pt x="111278" y="25956"/>
                  </a:cubicBezTo>
                  <a:cubicBezTo>
                    <a:pt x="111459" y="25735"/>
                    <a:pt x="111660" y="25534"/>
                    <a:pt x="111820" y="25374"/>
                  </a:cubicBezTo>
                  <a:cubicBezTo>
                    <a:pt x="111941" y="25273"/>
                    <a:pt x="112041" y="25173"/>
                    <a:pt x="112101" y="25113"/>
                  </a:cubicBezTo>
                  <a:cubicBezTo>
                    <a:pt x="112222" y="25013"/>
                    <a:pt x="112282" y="24952"/>
                    <a:pt x="112282" y="24952"/>
                  </a:cubicBezTo>
                  <a:close/>
                  <a:moveTo>
                    <a:pt x="111720" y="26317"/>
                  </a:moveTo>
                  <a:lnTo>
                    <a:pt x="112382" y="26839"/>
                  </a:lnTo>
                  <a:lnTo>
                    <a:pt x="111800" y="27562"/>
                  </a:lnTo>
                  <a:lnTo>
                    <a:pt x="111298" y="28164"/>
                  </a:lnTo>
                  <a:lnTo>
                    <a:pt x="110656" y="27642"/>
                  </a:lnTo>
                  <a:lnTo>
                    <a:pt x="111178" y="27000"/>
                  </a:lnTo>
                  <a:lnTo>
                    <a:pt x="111720" y="26317"/>
                  </a:lnTo>
                  <a:close/>
                  <a:moveTo>
                    <a:pt x="106842" y="26418"/>
                  </a:moveTo>
                  <a:cubicBezTo>
                    <a:pt x="106842" y="27120"/>
                    <a:pt x="106963" y="27722"/>
                    <a:pt x="107144" y="28244"/>
                  </a:cubicBezTo>
                  <a:cubicBezTo>
                    <a:pt x="106762" y="28084"/>
                    <a:pt x="106401" y="27943"/>
                    <a:pt x="106140" y="27762"/>
                  </a:cubicBezTo>
                  <a:cubicBezTo>
                    <a:pt x="105959" y="27662"/>
                    <a:pt x="105799" y="27542"/>
                    <a:pt x="105638" y="27401"/>
                  </a:cubicBezTo>
                  <a:cubicBezTo>
                    <a:pt x="106120" y="27160"/>
                    <a:pt x="106521" y="26819"/>
                    <a:pt x="106842" y="26418"/>
                  </a:cubicBezTo>
                  <a:close/>
                  <a:moveTo>
                    <a:pt x="69689" y="23347"/>
                  </a:moveTo>
                  <a:lnTo>
                    <a:pt x="71556" y="24370"/>
                  </a:lnTo>
                  <a:cubicBezTo>
                    <a:pt x="73162" y="26297"/>
                    <a:pt x="74667" y="28605"/>
                    <a:pt x="74667" y="28605"/>
                  </a:cubicBezTo>
                  <a:cubicBezTo>
                    <a:pt x="73041" y="26638"/>
                    <a:pt x="71657" y="25213"/>
                    <a:pt x="71657" y="25213"/>
                  </a:cubicBezTo>
                  <a:lnTo>
                    <a:pt x="70111" y="24390"/>
                  </a:lnTo>
                  <a:cubicBezTo>
                    <a:pt x="70111" y="24350"/>
                    <a:pt x="70091" y="24310"/>
                    <a:pt x="70071" y="24290"/>
                  </a:cubicBezTo>
                  <a:cubicBezTo>
                    <a:pt x="69950" y="23969"/>
                    <a:pt x="69810" y="23668"/>
                    <a:pt x="69689" y="23347"/>
                  </a:cubicBezTo>
                  <a:close/>
                  <a:moveTo>
                    <a:pt x="113607" y="26016"/>
                  </a:moveTo>
                  <a:cubicBezTo>
                    <a:pt x="113607" y="26016"/>
                    <a:pt x="113566" y="26076"/>
                    <a:pt x="113506" y="26197"/>
                  </a:cubicBezTo>
                  <a:cubicBezTo>
                    <a:pt x="113446" y="26297"/>
                    <a:pt x="113386" y="26418"/>
                    <a:pt x="113286" y="26538"/>
                  </a:cubicBezTo>
                  <a:cubicBezTo>
                    <a:pt x="113165" y="26739"/>
                    <a:pt x="113004" y="26959"/>
                    <a:pt x="112844" y="27200"/>
                  </a:cubicBezTo>
                  <a:cubicBezTo>
                    <a:pt x="112723" y="27341"/>
                    <a:pt x="112603" y="27501"/>
                    <a:pt x="112483" y="27642"/>
                  </a:cubicBezTo>
                  <a:cubicBezTo>
                    <a:pt x="112402" y="27742"/>
                    <a:pt x="112322" y="27843"/>
                    <a:pt x="112242" y="27943"/>
                  </a:cubicBezTo>
                  <a:cubicBezTo>
                    <a:pt x="112061" y="28144"/>
                    <a:pt x="111901" y="28344"/>
                    <a:pt x="111740" y="28505"/>
                  </a:cubicBezTo>
                  <a:cubicBezTo>
                    <a:pt x="111680" y="28565"/>
                    <a:pt x="111620" y="28605"/>
                    <a:pt x="111579" y="28666"/>
                  </a:cubicBezTo>
                  <a:cubicBezTo>
                    <a:pt x="111499" y="28746"/>
                    <a:pt x="111419" y="28806"/>
                    <a:pt x="111359" y="28866"/>
                  </a:cubicBezTo>
                  <a:cubicBezTo>
                    <a:pt x="111218" y="29007"/>
                    <a:pt x="111118" y="29087"/>
                    <a:pt x="111118" y="29087"/>
                  </a:cubicBezTo>
                  <a:cubicBezTo>
                    <a:pt x="111118" y="29087"/>
                    <a:pt x="111178" y="28967"/>
                    <a:pt x="111278" y="28806"/>
                  </a:cubicBezTo>
                  <a:cubicBezTo>
                    <a:pt x="111318" y="28726"/>
                    <a:pt x="111379" y="28646"/>
                    <a:pt x="111439" y="28545"/>
                  </a:cubicBezTo>
                  <a:cubicBezTo>
                    <a:pt x="111479" y="28485"/>
                    <a:pt x="111519" y="28425"/>
                    <a:pt x="111559" y="28365"/>
                  </a:cubicBezTo>
                  <a:cubicBezTo>
                    <a:pt x="111680" y="28164"/>
                    <a:pt x="111840" y="27963"/>
                    <a:pt x="112001" y="27742"/>
                  </a:cubicBezTo>
                  <a:cubicBezTo>
                    <a:pt x="112081" y="27642"/>
                    <a:pt x="112161" y="27542"/>
                    <a:pt x="112242" y="27441"/>
                  </a:cubicBezTo>
                  <a:cubicBezTo>
                    <a:pt x="112362" y="27301"/>
                    <a:pt x="112483" y="27160"/>
                    <a:pt x="112603" y="27020"/>
                  </a:cubicBezTo>
                  <a:cubicBezTo>
                    <a:pt x="112804" y="26799"/>
                    <a:pt x="112984" y="26598"/>
                    <a:pt x="113145" y="26438"/>
                  </a:cubicBezTo>
                  <a:cubicBezTo>
                    <a:pt x="113265" y="26317"/>
                    <a:pt x="113366" y="26217"/>
                    <a:pt x="113446" y="26157"/>
                  </a:cubicBezTo>
                  <a:cubicBezTo>
                    <a:pt x="113546" y="26056"/>
                    <a:pt x="113607" y="26016"/>
                    <a:pt x="113607" y="26016"/>
                  </a:cubicBezTo>
                  <a:close/>
                  <a:moveTo>
                    <a:pt x="107645" y="25956"/>
                  </a:moveTo>
                  <a:lnTo>
                    <a:pt x="108308" y="26478"/>
                  </a:lnTo>
                  <a:lnTo>
                    <a:pt x="108107" y="26719"/>
                  </a:lnTo>
                  <a:cubicBezTo>
                    <a:pt x="107966" y="26899"/>
                    <a:pt x="107987" y="27160"/>
                    <a:pt x="108187" y="27321"/>
                  </a:cubicBezTo>
                  <a:cubicBezTo>
                    <a:pt x="108263" y="27383"/>
                    <a:pt x="108361" y="27415"/>
                    <a:pt x="108459" y="27415"/>
                  </a:cubicBezTo>
                  <a:cubicBezTo>
                    <a:pt x="108518" y="27415"/>
                    <a:pt x="108576" y="27404"/>
                    <a:pt x="108629" y="27381"/>
                  </a:cubicBezTo>
                  <a:cubicBezTo>
                    <a:pt x="108689" y="27341"/>
                    <a:pt x="108729" y="27301"/>
                    <a:pt x="108789" y="27261"/>
                  </a:cubicBezTo>
                  <a:lnTo>
                    <a:pt x="108990" y="27000"/>
                  </a:lnTo>
                  <a:lnTo>
                    <a:pt x="109653" y="27521"/>
                  </a:lnTo>
                  <a:lnTo>
                    <a:pt x="109452" y="27762"/>
                  </a:lnTo>
                  <a:cubicBezTo>
                    <a:pt x="109331" y="27903"/>
                    <a:pt x="109331" y="28084"/>
                    <a:pt x="109412" y="28224"/>
                  </a:cubicBezTo>
                  <a:cubicBezTo>
                    <a:pt x="109371" y="28385"/>
                    <a:pt x="109351" y="28706"/>
                    <a:pt x="109432" y="29167"/>
                  </a:cubicBezTo>
                  <a:cubicBezTo>
                    <a:pt x="108850" y="28886"/>
                    <a:pt x="108268" y="28666"/>
                    <a:pt x="107706" y="28465"/>
                  </a:cubicBezTo>
                  <a:cubicBezTo>
                    <a:pt x="107706" y="28445"/>
                    <a:pt x="107685" y="28445"/>
                    <a:pt x="107665" y="28445"/>
                  </a:cubicBezTo>
                  <a:cubicBezTo>
                    <a:pt x="107425" y="27863"/>
                    <a:pt x="107264" y="27180"/>
                    <a:pt x="107284" y="26337"/>
                  </a:cubicBezTo>
                  <a:cubicBezTo>
                    <a:pt x="107284" y="26337"/>
                    <a:pt x="107284" y="26337"/>
                    <a:pt x="107284" y="26317"/>
                  </a:cubicBezTo>
                  <a:cubicBezTo>
                    <a:pt x="107344" y="26297"/>
                    <a:pt x="107404" y="26257"/>
                    <a:pt x="107445" y="26197"/>
                  </a:cubicBezTo>
                  <a:lnTo>
                    <a:pt x="107645" y="25956"/>
                  </a:lnTo>
                  <a:close/>
                  <a:moveTo>
                    <a:pt x="113065" y="27381"/>
                  </a:moveTo>
                  <a:lnTo>
                    <a:pt x="113727" y="27903"/>
                  </a:lnTo>
                  <a:lnTo>
                    <a:pt x="113085" y="28686"/>
                  </a:lnTo>
                  <a:lnTo>
                    <a:pt x="112643" y="29228"/>
                  </a:lnTo>
                  <a:lnTo>
                    <a:pt x="111981" y="28706"/>
                  </a:lnTo>
                  <a:lnTo>
                    <a:pt x="112442" y="28124"/>
                  </a:lnTo>
                  <a:lnTo>
                    <a:pt x="113065" y="27381"/>
                  </a:lnTo>
                  <a:close/>
                  <a:moveTo>
                    <a:pt x="82395" y="26217"/>
                  </a:moveTo>
                  <a:lnTo>
                    <a:pt x="82616" y="27301"/>
                  </a:lnTo>
                  <a:lnTo>
                    <a:pt x="81612" y="29609"/>
                  </a:lnTo>
                  <a:lnTo>
                    <a:pt x="79725" y="29569"/>
                  </a:lnTo>
                  <a:cubicBezTo>
                    <a:pt x="79023" y="28666"/>
                    <a:pt x="78802" y="27923"/>
                    <a:pt x="78722" y="27542"/>
                  </a:cubicBezTo>
                  <a:cubicBezTo>
                    <a:pt x="78842" y="27501"/>
                    <a:pt x="78983" y="27461"/>
                    <a:pt x="79103" y="27401"/>
                  </a:cubicBezTo>
                  <a:cubicBezTo>
                    <a:pt x="79642" y="27575"/>
                    <a:pt x="80142" y="27687"/>
                    <a:pt x="80547" y="27687"/>
                  </a:cubicBezTo>
                  <a:cubicBezTo>
                    <a:pt x="80655" y="27687"/>
                    <a:pt x="80756" y="27679"/>
                    <a:pt x="80849" y="27662"/>
                  </a:cubicBezTo>
                  <a:cubicBezTo>
                    <a:pt x="81110" y="27622"/>
                    <a:pt x="81331" y="27542"/>
                    <a:pt x="81532" y="27461"/>
                  </a:cubicBezTo>
                  <a:cubicBezTo>
                    <a:pt x="81893" y="27301"/>
                    <a:pt x="82154" y="27060"/>
                    <a:pt x="82295" y="26759"/>
                  </a:cubicBezTo>
                  <a:cubicBezTo>
                    <a:pt x="82355" y="26598"/>
                    <a:pt x="82395" y="26418"/>
                    <a:pt x="82395" y="26217"/>
                  </a:cubicBezTo>
                  <a:close/>
                  <a:moveTo>
                    <a:pt x="114951" y="27060"/>
                  </a:moveTo>
                  <a:cubicBezTo>
                    <a:pt x="114951" y="27060"/>
                    <a:pt x="114911" y="27140"/>
                    <a:pt x="114831" y="27261"/>
                  </a:cubicBezTo>
                  <a:cubicBezTo>
                    <a:pt x="114791" y="27341"/>
                    <a:pt x="114711" y="27461"/>
                    <a:pt x="114630" y="27602"/>
                  </a:cubicBezTo>
                  <a:cubicBezTo>
                    <a:pt x="114510" y="27782"/>
                    <a:pt x="114349" y="28023"/>
                    <a:pt x="114169" y="28244"/>
                  </a:cubicBezTo>
                  <a:cubicBezTo>
                    <a:pt x="114068" y="28405"/>
                    <a:pt x="113948" y="28545"/>
                    <a:pt x="113827" y="28706"/>
                  </a:cubicBezTo>
                  <a:cubicBezTo>
                    <a:pt x="113727" y="28826"/>
                    <a:pt x="113627" y="28947"/>
                    <a:pt x="113526" y="29067"/>
                  </a:cubicBezTo>
                  <a:cubicBezTo>
                    <a:pt x="113366" y="29248"/>
                    <a:pt x="113205" y="29408"/>
                    <a:pt x="113065" y="29549"/>
                  </a:cubicBezTo>
                  <a:cubicBezTo>
                    <a:pt x="113025" y="29609"/>
                    <a:pt x="112964" y="29669"/>
                    <a:pt x="112924" y="29709"/>
                  </a:cubicBezTo>
                  <a:cubicBezTo>
                    <a:pt x="112824" y="29790"/>
                    <a:pt x="112764" y="29870"/>
                    <a:pt x="112683" y="29930"/>
                  </a:cubicBezTo>
                  <a:cubicBezTo>
                    <a:pt x="112543" y="30051"/>
                    <a:pt x="112463" y="30131"/>
                    <a:pt x="112463" y="30131"/>
                  </a:cubicBezTo>
                  <a:cubicBezTo>
                    <a:pt x="112463" y="30131"/>
                    <a:pt x="112503" y="30030"/>
                    <a:pt x="112603" y="29870"/>
                  </a:cubicBezTo>
                  <a:cubicBezTo>
                    <a:pt x="112663" y="29790"/>
                    <a:pt x="112703" y="29689"/>
                    <a:pt x="112764" y="29589"/>
                  </a:cubicBezTo>
                  <a:cubicBezTo>
                    <a:pt x="112804" y="29549"/>
                    <a:pt x="112844" y="29489"/>
                    <a:pt x="112884" y="29428"/>
                  </a:cubicBezTo>
                  <a:cubicBezTo>
                    <a:pt x="113004" y="29248"/>
                    <a:pt x="113145" y="29047"/>
                    <a:pt x="113286" y="28866"/>
                  </a:cubicBezTo>
                  <a:cubicBezTo>
                    <a:pt x="113386" y="28746"/>
                    <a:pt x="113486" y="28605"/>
                    <a:pt x="113587" y="28485"/>
                  </a:cubicBezTo>
                  <a:cubicBezTo>
                    <a:pt x="113707" y="28344"/>
                    <a:pt x="113827" y="28204"/>
                    <a:pt x="113948" y="28063"/>
                  </a:cubicBezTo>
                  <a:cubicBezTo>
                    <a:pt x="114129" y="27843"/>
                    <a:pt x="114329" y="27642"/>
                    <a:pt x="114490" y="27481"/>
                  </a:cubicBezTo>
                  <a:cubicBezTo>
                    <a:pt x="114610" y="27361"/>
                    <a:pt x="114691" y="27281"/>
                    <a:pt x="114771" y="27200"/>
                  </a:cubicBezTo>
                  <a:cubicBezTo>
                    <a:pt x="114891" y="27120"/>
                    <a:pt x="114951" y="27060"/>
                    <a:pt x="114951" y="27060"/>
                  </a:cubicBezTo>
                  <a:close/>
                  <a:moveTo>
                    <a:pt x="114389" y="28425"/>
                  </a:moveTo>
                  <a:lnTo>
                    <a:pt x="115253" y="29107"/>
                  </a:lnTo>
                  <a:lnTo>
                    <a:pt x="115273" y="29107"/>
                  </a:lnTo>
                  <a:cubicBezTo>
                    <a:pt x="115212" y="29127"/>
                    <a:pt x="115152" y="29147"/>
                    <a:pt x="115112" y="29167"/>
                  </a:cubicBezTo>
                  <a:cubicBezTo>
                    <a:pt x="115112" y="29187"/>
                    <a:pt x="115112" y="29187"/>
                    <a:pt x="115092" y="29187"/>
                  </a:cubicBezTo>
                  <a:cubicBezTo>
                    <a:pt x="114791" y="29308"/>
                    <a:pt x="114530" y="29509"/>
                    <a:pt x="114289" y="29729"/>
                  </a:cubicBezTo>
                  <a:cubicBezTo>
                    <a:pt x="114149" y="29870"/>
                    <a:pt x="114008" y="30030"/>
                    <a:pt x="113888" y="30211"/>
                  </a:cubicBezTo>
                  <a:lnTo>
                    <a:pt x="113306" y="29749"/>
                  </a:lnTo>
                  <a:lnTo>
                    <a:pt x="113727" y="29248"/>
                  </a:lnTo>
                  <a:lnTo>
                    <a:pt x="114389" y="28425"/>
                  </a:lnTo>
                  <a:close/>
                  <a:moveTo>
                    <a:pt x="107966" y="29007"/>
                  </a:moveTo>
                  <a:lnTo>
                    <a:pt x="107966" y="29007"/>
                  </a:lnTo>
                  <a:cubicBezTo>
                    <a:pt x="108488" y="29208"/>
                    <a:pt x="109030" y="29428"/>
                    <a:pt x="109552" y="29709"/>
                  </a:cubicBezTo>
                  <a:cubicBezTo>
                    <a:pt x="109653" y="30010"/>
                    <a:pt x="109773" y="30352"/>
                    <a:pt x="109934" y="30713"/>
                  </a:cubicBezTo>
                  <a:cubicBezTo>
                    <a:pt x="109432" y="30472"/>
                    <a:pt x="108569" y="29970"/>
                    <a:pt x="107966" y="29007"/>
                  </a:cubicBezTo>
                  <a:close/>
                  <a:moveTo>
                    <a:pt x="97810" y="24952"/>
                  </a:moveTo>
                  <a:lnTo>
                    <a:pt x="97650" y="25153"/>
                  </a:lnTo>
                  <a:lnTo>
                    <a:pt x="98452" y="25856"/>
                  </a:lnTo>
                  <a:cubicBezTo>
                    <a:pt x="92190" y="27301"/>
                    <a:pt x="87734" y="30873"/>
                    <a:pt x="86911" y="31576"/>
                  </a:cubicBezTo>
                  <a:lnTo>
                    <a:pt x="86851" y="31496"/>
                  </a:lnTo>
                  <a:lnTo>
                    <a:pt x="87774" y="28445"/>
                  </a:lnTo>
                  <a:lnTo>
                    <a:pt x="88918" y="28084"/>
                  </a:lnTo>
                  <a:lnTo>
                    <a:pt x="89601" y="26357"/>
                  </a:lnTo>
                  <a:lnTo>
                    <a:pt x="90484" y="25815"/>
                  </a:lnTo>
                  <a:lnTo>
                    <a:pt x="91086" y="27020"/>
                  </a:lnTo>
                  <a:cubicBezTo>
                    <a:pt x="91086" y="27020"/>
                    <a:pt x="91831" y="26663"/>
                    <a:pt x="92394" y="26663"/>
                  </a:cubicBezTo>
                  <a:cubicBezTo>
                    <a:pt x="92737" y="26663"/>
                    <a:pt x="93013" y="26795"/>
                    <a:pt x="93013" y="27220"/>
                  </a:cubicBezTo>
                  <a:cubicBezTo>
                    <a:pt x="93013" y="27220"/>
                    <a:pt x="96526" y="25695"/>
                    <a:pt x="97810" y="24952"/>
                  </a:cubicBezTo>
                  <a:close/>
                  <a:moveTo>
                    <a:pt x="110315" y="28063"/>
                  </a:moveTo>
                  <a:lnTo>
                    <a:pt x="110977" y="28585"/>
                  </a:lnTo>
                  <a:lnTo>
                    <a:pt x="110797" y="28806"/>
                  </a:lnTo>
                  <a:cubicBezTo>
                    <a:pt x="110636" y="29007"/>
                    <a:pt x="110656" y="29268"/>
                    <a:pt x="110857" y="29408"/>
                  </a:cubicBezTo>
                  <a:cubicBezTo>
                    <a:pt x="110929" y="29481"/>
                    <a:pt x="111023" y="29517"/>
                    <a:pt x="111117" y="29517"/>
                  </a:cubicBezTo>
                  <a:cubicBezTo>
                    <a:pt x="111180" y="29517"/>
                    <a:pt x="111242" y="29501"/>
                    <a:pt x="111298" y="29468"/>
                  </a:cubicBezTo>
                  <a:cubicBezTo>
                    <a:pt x="111359" y="29448"/>
                    <a:pt x="111399" y="29408"/>
                    <a:pt x="111459" y="29348"/>
                  </a:cubicBezTo>
                  <a:lnTo>
                    <a:pt x="111660" y="29107"/>
                  </a:lnTo>
                  <a:lnTo>
                    <a:pt x="112322" y="29629"/>
                  </a:lnTo>
                  <a:lnTo>
                    <a:pt x="112121" y="29870"/>
                  </a:lnTo>
                  <a:cubicBezTo>
                    <a:pt x="111981" y="30051"/>
                    <a:pt x="112001" y="30311"/>
                    <a:pt x="112182" y="30472"/>
                  </a:cubicBezTo>
                  <a:cubicBezTo>
                    <a:pt x="112269" y="30535"/>
                    <a:pt x="112365" y="30566"/>
                    <a:pt x="112459" y="30566"/>
                  </a:cubicBezTo>
                  <a:cubicBezTo>
                    <a:pt x="112515" y="30566"/>
                    <a:pt x="112570" y="30555"/>
                    <a:pt x="112623" y="30532"/>
                  </a:cubicBezTo>
                  <a:cubicBezTo>
                    <a:pt x="112683" y="30492"/>
                    <a:pt x="112744" y="30452"/>
                    <a:pt x="112784" y="30412"/>
                  </a:cubicBezTo>
                  <a:lnTo>
                    <a:pt x="112984" y="30151"/>
                  </a:lnTo>
                  <a:lnTo>
                    <a:pt x="113647" y="30693"/>
                  </a:lnTo>
                  <a:cubicBezTo>
                    <a:pt x="113546" y="30934"/>
                    <a:pt x="113486" y="31195"/>
                    <a:pt x="113446" y="31476"/>
                  </a:cubicBezTo>
                  <a:lnTo>
                    <a:pt x="112202" y="32038"/>
                  </a:lnTo>
                  <a:cubicBezTo>
                    <a:pt x="111740" y="30773"/>
                    <a:pt x="110877" y="29990"/>
                    <a:pt x="109934" y="29428"/>
                  </a:cubicBezTo>
                  <a:cubicBezTo>
                    <a:pt x="109813" y="28987"/>
                    <a:pt x="109793" y="28666"/>
                    <a:pt x="109813" y="28465"/>
                  </a:cubicBezTo>
                  <a:cubicBezTo>
                    <a:pt x="109853" y="28465"/>
                    <a:pt x="109913" y="28445"/>
                    <a:pt x="109954" y="28425"/>
                  </a:cubicBezTo>
                  <a:cubicBezTo>
                    <a:pt x="110014" y="28405"/>
                    <a:pt x="110074" y="28365"/>
                    <a:pt x="110114" y="28304"/>
                  </a:cubicBezTo>
                  <a:lnTo>
                    <a:pt x="110315" y="28063"/>
                  </a:lnTo>
                  <a:close/>
                  <a:moveTo>
                    <a:pt x="110134" y="30071"/>
                  </a:moveTo>
                  <a:cubicBezTo>
                    <a:pt x="110837" y="30572"/>
                    <a:pt x="111459" y="31235"/>
                    <a:pt x="111820" y="32198"/>
                  </a:cubicBezTo>
                  <a:lnTo>
                    <a:pt x="111419" y="32379"/>
                  </a:lnTo>
                  <a:cubicBezTo>
                    <a:pt x="110756" y="31456"/>
                    <a:pt x="110375" y="30693"/>
                    <a:pt x="110134" y="30071"/>
                  </a:cubicBezTo>
                  <a:close/>
                  <a:moveTo>
                    <a:pt x="84586" y="32763"/>
                  </a:moveTo>
                  <a:lnTo>
                    <a:pt x="84586" y="32763"/>
                  </a:lnTo>
                  <a:cubicBezTo>
                    <a:pt x="84599" y="32769"/>
                    <a:pt x="84611" y="32775"/>
                    <a:pt x="84623" y="32780"/>
                  </a:cubicBezTo>
                  <a:cubicBezTo>
                    <a:pt x="84608" y="32780"/>
                    <a:pt x="84593" y="32769"/>
                    <a:pt x="84586" y="32763"/>
                  </a:cubicBezTo>
                  <a:close/>
                  <a:moveTo>
                    <a:pt x="105197" y="27602"/>
                  </a:moveTo>
                  <a:cubicBezTo>
                    <a:pt x="105437" y="27802"/>
                    <a:pt x="105658" y="27983"/>
                    <a:pt x="105919" y="28124"/>
                  </a:cubicBezTo>
                  <a:cubicBezTo>
                    <a:pt x="106301" y="28385"/>
                    <a:pt x="106822" y="28585"/>
                    <a:pt x="107364" y="28786"/>
                  </a:cubicBezTo>
                  <a:cubicBezTo>
                    <a:pt x="108268" y="30633"/>
                    <a:pt x="110074" y="31235"/>
                    <a:pt x="110215" y="31295"/>
                  </a:cubicBezTo>
                  <a:cubicBezTo>
                    <a:pt x="110435" y="31676"/>
                    <a:pt x="110696" y="32098"/>
                    <a:pt x="111017" y="32560"/>
                  </a:cubicBezTo>
                  <a:lnTo>
                    <a:pt x="109974" y="33021"/>
                  </a:lnTo>
                  <a:lnTo>
                    <a:pt x="104113" y="27923"/>
                  </a:lnTo>
                  <a:cubicBezTo>
                    <a:pt x="104354" y="27883"/>
                    <a:pt x="104594" y="27823"/>
                    <a:pt x="104835" y="27742"/>
                  </a:cubicBezTo>
                  <a:cubicBezTo>
                    <a:pt x="104956" y="27702"/>
                    <a:pt x="105076" y="27662"/>
                    <a:pt x="105197" y="27602"/>
                  </a:cubicBezTo>
                  <a:close/>
                  <a:moveTo>
                    <a:pt x="90444" y="17044"/>
                  </a:moveTo>
                  <a:lnTo>
                    <a:pt x="91889" y="17887"/>
                  </a:lnTo>
                  <a:lnTo>
                    <a:pt x="92090" y="18007"/>
                  </a:lnTo>
                  <a:lnTo>
                    <a:pt x="92270" y="18128"/>
                  </a:lnTo>
                  <a:lnTo>
                    <a:pt x="92672" y="18329"/>
                  </a:lnTo>
                  <a:lnTo>
                    <a:pt x="93394" y="18730"/>
                  </a:lnTo>
                  <a:lnTo>
                    <a:pt x="94077" y="20255"/>
                  </a:lnTo>
                  <a:cubicBezTo>
                    <a:pt x="94077" y="20276"/>
                    <a:pt x="94097" y="20336"/>
                    <a:pt x="94097" y="20376"/>
                  </a:cubicBezTo>
                  <a:cubicBezTo>
                    <a:pt x="94097" y="20416"/>
                    <a:pt x="94077" y="20476"/>
                    <a:pt x="94057" y="20516"/>
                  </a:cubicBezTo>
                  <a:cubicBezTo>
                    <a:pt x="94037" y="20597"/>
                    <a:pt x="93956" y="20677"/>
                    <a:pt x="93876" y="20737"/>
                  </a:cubicBezTo>
                  <a:cubicBezTo>
                    <a:pt x="93776" y="20797"/>
                    <a:pt x="93675" y="20838"/>
                    <a:pt x="93595" y="20838"/>
                  </a:cubicBezTo>
                  <a:cubicBezTo>
                    <a:pt x="93575" y="20844"/>
                    <a:pt x="93559" y="20846"/>
                    <a:pt x="93546" y="20846"/>
                  </a:cubicBezTo>
                  <a:cubicBezTo>
                    <a:pt x="93519" y="20846"/>
                    <a:pt x="93501" y="20838"/>
                    <a:pt x="93475" y="20838"/>
                  </a:cubicBezTo>
                  <a:lnTo>
                    <a:pt x="93455" y="20777"/>
                  </a:lnTo>
                  <a:cubicBezTo>
                    <a:pt x="93234" y="20255"/>
                    <a:pt x="93033" y="19714"/>
                    <a:pt x="92792" y="19172"/>
                  </a:cubicBezTo>
                  <a:lnTo>
                    <a:pt x="92772" y="19131"/>
                  </a:lnTo>
                  <a:lnTo>
                    <a:pt x="92732" y="19071"/>
                  </a:lnTo>
                  <a:cubicBezTo>
                    <a:pt x="92451" y="18850"/>
                    <a:pt x="92130" y="18710"/>
                    <a:pt x="91849" y="18529"/>
                  </a:cubicBezTo>
                  <a:cubicBezTo>
                    <a:pt x="91548" y="18349"/>
                    <a:pt x="91227" y="18168"/>
                    <a:pt x="90925" y="18007"/>
                  </a:cubicBezTo>
                  <a:lnTo>
                    <a:pt x="90925" y="18007"/>
                  </a:lnTo>
                  <a:cubicBezTo>
                    <a:pt x="91166" y="18248"/>
                    <a:pt x="91427" y="18489"/>
                    <a:pt x="91688" y="18730"/>
                  </a:cubicBezTo>
                  <a:cubicBezTo>
                    <a:pt x="91929" y="18951"/>
                    <a:pt x="92150" y="19192"/>
                    <a:pt x="92411" y="19392"/>
                  </a:cubicBezTo>
                  <a:cubicBezTo>
                    <a:pt x="92591" y="19914"/>
                    <a:pt x="92792" y="20436"/>
                    <a:pt x="92993" y="20978"/>
                  </a:cubicBezTo>
                  <a:lnTo>
                    <a:pt x="93294" y="21781"/>
                  </a:lnTo>
                  <a:lnTo>
                    <a:pt x="93334" y="21881"/>
                  </a:lnTo>
                  <a:lnTo>
                    <a:pt x="93354" y="21921"/>
                  </a:lnTo>
                  <a:lnTo>
                    <a:pt x="93354" y="21942"/>
                  </a:lnTo>
                  <a:lnTo>
                    <a:pt x="93374" y="21962"/>
                  </a:lnTo>
                  <a:cubicBezTo>
                    <a:pt x="93394" y="22022"/>
                    <a:pt x="93414" y="22122"/>
                    <a:pt x="93414" y="22142"/>
                  </a:cubicBezTo>
                  <a:cubicBezTo>
                    <a:pt x="93414" y="22223"/>
                    <a:pt x="93394" y="22323"/>
                    <a:pt x="93354" y="22403"/>
                  </a:cubicBezTo>
                  <a:cubicBezTo>
                    <a:pt x="93310" y="22507"/>
                    <a:pt x="93178" y="22567"/>
                    <a:pt x="93047" y="22567"/>
                  </a:cubicBezTo>
                  <a:cubicBezTo>
                    <a:pt x="93001" y="22567"/>
                    <a:pt x="92955" y="22559"/>
                    <a:pt x="92913" y="22544"/>
                  </a:cubicBezTo>
                  <a:cubicBezTo>
                    <a:pt x="92832" y="22524"/>
                    <a:pt x="92772" y="22483"/>
                    <a:pt x="92732" y="22403"/>
                  </a:cubicBezTo>
                  <a:cubicBezTo>
                    <a:pt x="92672" y="22303"/>
                    <a:pt x="92612" y="22162"/>
                    <a:pt x="92551" y="22022"/>
                  </a:cubicBezTo>
                  <a:lnTo>
                    <a:pt x="91769" y="20456"/>
                  </a:lnTo>
                  <a:lnTo>
                    <a:pt x="91769" y="20436"/>
                  </a:lnTo>
                  <a:lnTo>
                    <a:pt x="91748" y="20416"/>
                  </a:lnTo>
                  <a:cubicBezTo>
                    <a:pt x="91447" y="20055"/>
                    <a:pt x="91126" y="19734"/>
                    <a:pt x="90765" y="19453"/>
                  </a:cubicBezTo>
                  <a:cubicBezTo>
                    <a:pt x="90584" y="19312"/>
                    <a:pt x="90384" y="19192"/>
                    <a:pt x="90203" y="19071"/>
                  </a:cubicBezTo>
                  <a:cubicBezTo>
                    <a:pt x="90002" y="18971"/>
                    <a:pt x="89781" y="18871"/>
                    <a:pt x="89581" y="18790"/>
                  </a:cubicBezTo>
                  <a:lnTo>
                    <a:pt x="89581" y="18790"/>
                  </a:lnTo>
                  <a:cubicBezTo>
                    <a:pt x="89882" y="19111"/>
                    <a:pt x="90203" y="19433"/>
                    <a:pt x="90504" y="19734"/>
                  </a:cubicBezTo>
                  <a:cubicBezTo>
                    <a:pt x="90825" y="20055"/>
                    <a:pt x="91126" y="20356"/>
                    <a:pt x="91367" y="20677"/>
                  </a:cubicBezTo>
                  <a:lnTo>
                    <a:pt x="92090" y="22243"/>
                  </a:lnTo>
                  <a:cubicBezTo>
                    <a:pt x="92130" y="22323"/>
                    <a:pt x="92170" y="22403"/>
                    <a:pt x="92210" y="22483"/>
                  </a:cubicBezTo>
                  <a:cubicBezTo>
                    <a:pt x="92190" y="22524"/>
                    <a:pt x="92170" y="22564"/>
                    <a:pt x="92150" y="22584"/>
                  </a:cubicBezTo>
                  <a:cubicBezTo>
                    <a:pt x="92130" y="22624"/>
                    <a:pt x="92070" y="22704"/>
                    <a:pt x="92029" y="22724"/>
                  </a:cubicBezTo>
                  <a:cubicBezTo>
                    <a:pt x="91989" y="22785"/>
                    <a:pt x="91929" y="22805"/>
                    <a:pt x="91889" y="22825"/>
                  </a:cubicBezTo>
                  <a:lnTo>
                    <a:pt x="91748" y="22825"/>
                  </a:lnTo>
                  <a:cubicBezTo>
                    <a:pt x="91628" y="22805"/>
                    <a:pt x="91508" y="22724"/>
                    <a:pt x="91407" y="22624"/>
                  </a:cubicBezTo>
                  <a:cubicBezTo>
                    <a:pt x="91307" y="22504"/>
                    <a:pt x="91227" y="22363"/>
                    <a:pt x="91146" y="22223"/>
                  </a:cubicBezTo>
                  <a:lnTo>
                    <a:pt x="91046" y="21982"/>
                  </a:lnTo>
                  <a:cubicBezTo>
                    <a:pt x="91006" y="21901"/>
                    <a:pt x="90986" y="21821"/>
                    <a:pt x="90925" y="21741"/>
                  </a:cubicBezTo>
                  <a:cubicBezTo>
                    <a:pt x="90845" y="21560"/>
                    <a:pt x="90765" y="21400"/>
                    <a:pt x="90665" y="21239"/>
                  </a:cubicBezTo>
                  <a:cubicBezTo>
                    <a:pt x="90564" y="21078"/>
                    <a:pt x="90444" y="20918"/>
                    <a:pt x="90323" y="20757"/>
                  </a:cubicBezTo>
                  <a:cubicBezTo>
                    <a:pt x="90263" y="20697"/>
                    <a:pt x="90203" y="20617"/>
                    <a:pt x="90123" y="20557"/>
                  </a:cubicBezTo>
                  <a:cubicBezTo>
                    <a:pt x="90062" y="20476"/>
                    <a:pt x="90002" y="20416"/>
                    <a:pt x="89922" y="20356"/>
                  </a:cubicBezTo>
                  <a:cubicBezTo>
                    <a:pt x="89601" y="20075"/>
                    <a:pt x="89239" y="19834"/>
                    <a:pt x="88858" y="19653"/>
                  </a:cubicBezTo>
                  <a:cubicBezTo>
                    <a:pt x="88477" y="19493"/>
                    <a:pt x="88075" y="19352"/>
                    <a:pt x="87654" y="19352"/>
                  </a:cubicBezTo>
                  <a:cubicBezTo>
                    <a:pt x="87854" y="19433"/>
                    <a:pt x="88035" y="19513"/>
                    <a:pt x="88196" y="19613"/>
                  </a:cubicBezTo>
                  <a:cubicBezTo>
                    <a:pt x="88376" y="19693"/>
                    <a:pt x="88557" y="19814"/>
                    <a:pt x="88718" y="19914"/>
                  </a:cubicBezTo>
                  <a:cubicBezTo>
                    <a:pt x="89039" y="20135"/>
                    <a:pt x="89340" y="20396"/>
                    <a:pt x="89621" y="20657"/>
                  </a:cubicBezTo>
                  <a:lnTo>
                    <a:pt x="89641" y="20677"/>
                  </a:lnTo>
                  <a:cubicBezTo>
                    <a:pt x="89701" y="20717"/>
                    <a:pt x="89761" y="20777"/>
                    <a:pt x="89822" y="20838"/>
                  </a:cubicBezTo>
                  <a:cubicBezTo>
                    <a:pt x="89862" y="20918"/>
                    <a:pt x="89922" y="20978"/>
                    <a:pt x="89982" y="21038"/>
                  </a:cubicBezTo>
                  <a:cubicBezTo>
                    <a:pt x="90082" y="21179"/>
                    <a:pt x="90183" y="21319"/>
                    <a:pt x="90263" y="21480"/>
                  </a:cubicBezTo>
                  <a:cubicBezTo>
                    <a:pt x="90343" y="21620"/>
                    <a:pt x="90424" y="21781"/>
                    <a:pt x="90484" y="21942"/>
                  </a:cubicBezTo>
                  <a:lnTo>
                    <a:pt x="90624" y="22263"/>
                  </a:lnTo>
                  <a:cubicBezTo>
                    <a:pt x="90437" y="22470"/>
                    <a:pt x="90153" y="22604"/>
                    <a:pt x="89841" y="22604"/>
                  </a:cubicBezTo>
                  <a:cubicBezTo>
                    <a:pt x="89518" y="22604"/>
                    <a:pt x="89165" y="22460"/>
                    <a:pt x="88858" y="22102"/>
                  </a:cubicBezTo>
                  <a:cubicBezTo>
                    <a:pt x="88135" y="21279"/>
                    <a:pt x="86991" y="20637"/>
                    <a:pt x="86168" y="20456"/>
                  </a:cubicBezTo>
                  <a:lnTo>
                    <a:pt x="86168" y="20456"/>
                  </a:lnTo>
                  <a:cubicBezTo>
                    <a:pt x="86229" y="20637"/>
                    <a:pt x="86349" y="20878"/>
                    <a:pt x="86349" y="20878"/>
                  </a:cubicBezTo>
                  <a:lnTo>
                    <a:pt x="84563" y="20516"/>
                  </a:lnTo>
                  <a:lnTo>
                    <a:pt x="83920" y="22182"/>
                  </a:lnTo>
                  <a:lnTo>
                    <a:pt x="83780" y="21761"/>
                  </a:lnTo>
                  <a:lnTo>
                    <a:pt x="83700" y="22042"/>
                  </a:lnTo>
                  <a:lnTo>
                    <a:pt x="84262" y="24270"/>
                  </a:lnTo>
                  <a:lnTo>
                    <a:pt x="83037" y="25976"/>
                  </a:lnTo>
                  <a:lnTo>
                    <a:pt x="83840" y="29830"/>
                  </a:lnTo>
                  <a:lnTo>
                    <a:pt x="83178" y="27943"/>
                  </a:lnTo>
                  <a:lnTo>
                    <a:pt x="81873" y="30653"/>
                  </a:lnTo>
                  <a:lnTo>
                    <a:pt x="83740" y="31676"/>
                  </a:lnTo>
                  <a:lnTo>
                    <a:pt x="81171" y="30813"/>
                  </a:lnTo>
                  <a:lnTo>
                    <a:pt x="80950" y="32098"/>
                  </a:lnTo>
                  <a:cubicBezTo>
                    <a:pt x="80950" y="32098"/>
                    <a:pt x="83615" y="32331"/>
                    <a:pt x="84579" y="32760"/>
                  </a:cubicBezTo>
                  <a:lnTo>
                    <a:pt x="84579" y="32760"/>
                  </a:lnTo>
                  <a:cubicBezTo>
                    <a:pt x="84359" y="32740"/>
                    <a:pt x="84160" y="32740"/>
                    <a:pt x="83940" y="32740"/>
                  </a:cubicBezTo>
                  <a:cubicBezTo>
                    <a:pt x="83519" y="32740"/>
                    <a:pt x="83097" y="32800"/>
                    <a:pt x="82676" y="32861"/>
                  </a:cubicBezTo>
                  <a:cubicBezTo>
                    <a:pt x="82254" y="32921"/>
                    <a:pt x="81853" y="32981"/>
                    <a:pt x="81452" y="33041"/>
                  </a:cubicBezTo>
                  <a:cubicBezTo>
                    <a:pt x="81251" y="33081"/>
                    <a:pt x="81050" y="33122"/>
                    <a:pt x="80849" y="33142"/>
                  </a:cubicBezTo>
                  <a:cubicBezTo>
                    <a:pt x="80749" y="33142"/>
                    <a:pt x="80649" y="33162"/>
                    <a:pt x="80568" y="33162"/>
                  </a:cubicBezTo>
                  <a:lnTo>
                    <a:pt x="80488" y="33162"/>
                  </a:lnTo>
                  <a:lnTo>
                    <a:pt x="80910" y="30613"/>
                  </a:lnTo>
                  <a:lnTo>
                    <a:pt x="81612" y="30472"/>
                  </a:lnTo>
                  <a:lnTo>
                    <a:pt x="81713" y="30432"/>
                  </a:lnTo>
                  <a:lnTo>
                    <a:pt x="81773" y="30332"/>
                  </a:lnTo>
                  <a:lnTo>
                    <a:pt x="83037" y="27401"/>
                  </a:lnTo>
                  <a:lnTo>
                    <a:pt x="83057" y="27341"/>
                  </a:lnTo>
                  <a:lnTo>
                    <a:pt x="83037" y="27281"/>
                  </a:lnTo>
                  <a:lnTo>
                    <a:pt x="82736" y="25815"/>
                  </a:lnTo>
                  <a:lnTo>
                    <a:pt x="83920" y="24169"/>
                  </a:lnTo>
                  <a:lnTo>
                    <a:pt x="83981" y="24089"/>
                  </a:lnTo>
                  <a:lnTo>
                    <a:pt x="83940" y="23989"/>
                  </a:lnTo>
                  <a:lnTo>
                    <a:pt x="83358" y="21962"/>
                  </a:lnTo>
                  <a:lnTo>
                    <a:pt x="84442" y="20336"/>
                  </a:lnTo>
                  <a:lnTo>
                    <a:pt x="84462" y="20276"/>
                  </a:lnTo>
                  <a:lnTo>
                    <a:pt x="84482" y="20235"/>
                  </a:lnTo>
                  <a:lnTo>
                    <a:pt x="84502" y="19754"/>
                  </a:lnTo>
                  <a:cubicBezTo>
                    <a:pt x="84643" y="19653"/>
                    <a:pt x="84784" y="19553"/>
                    <a:pt x="84924" y="19453"/>
                  </a:cubicBezTo>
                  <a:cubicBezTo>
                    <a:pt x="85105" y="19332"/>
                    <a:pt x="85265" y="19232"/>
                    <a:pt x="85446" y="19131"/>
                  </a:cubicBezTo>
                  <a:cubicBezTo>
                    <a:pt x="85807" y="18911"/>
                    <a:pt x="86168" y="18730"/>
                    <a:pt x="86550" y="18549"/>
                  </a:cubicBezTo>
                  <a:cubicBezTo>
                    <a:pt x="87292" y="18208"/>
                    <a:pt x="88075" y="17927"/>
                    <a:pt x="88878" y="17726"/>
                  </a:cubicBezTo>
                  <a:lnTo>
                    <a:pt x="88918" y="17726"/>
                  </a:lnTo>
                  <a:lnTo>
                    <a:pt x="90444" y="17044"/>
                  </a:lnTo>
                  <a:close/>
                  <a:moveTo>
                    <a:pt x="98814" y="23848"/>
                  </a:moveTo>
                  <a:lnTo>
                    <a:pt x="103109" y="27582"/>
                  </a:lnTo>
                  <a:lnTo>
                    <a:pt x="103591" y="27983"/>
                  </a:lnTo>
                  <a:lnTo>
                    <a:pt x="109592" y="33202"/>
                  </a:lnTo>
                  <a:lnTo>
                    <a:pt x="109271" y="33342"/>
                  </a:lnTo>
                  <a:lnTo>
                    <a:pt x="104815" y="29709"/>
                  </a:lnTo>
                  <a:lnTo>
                    <a:pt x="108850" y="33523"/>
                  </a:lnTo>
                  <a:lnTo>
                    <a:pt x="108729" y="33583"/>
                  </a:lnTo>
                  <a:lnTo>
                    <a:pt x="102206" y="27923"/>
                  </a:lnTo>
                  <a:lnTo>
                    <a:pt x="101403" y="27220"/>
                  </a:lnTo>
                  <a:lnTo>
                    <a:pt x="98252" y="24491"/>
                  </a:lnTo>
                  <a:lnTo>
                    <a:pt x="98814" y="23848"/>
                  </a:lnTo>
                  <a:close/>
                  <a:moveTo>
                    <a:pt x="143112" y="31556"/>
                  </a:moveTo>
                  <a:lnTo>
                    <a:pt x="143333" y="33503"/>
                  </a:lnTo>
                  <a:cubicBezTo>
                    <a:pt x="142972" y="33563"/>
                    <a:pt x="142610" y="33663"/>
                    <a:pt x="142249" y="33744"/>
                  </a:cubicBezTo>
                  <a:lnTo>
                    <a:pt x="142008" y="31777"/>
                  </a:lnTo>
                  <a:cubicBezTo>
                    <a:pt x="142370" y="31696"/>
                    <a:pt x="142751" y="31616"/>
                    <a:pt x="143112" y="31556"/>
                  </a:cubicBezTo>
                  <a:close/>
                  <a:moveTo>
                    <a:pt x="146143" y="21741"/>
                  </a:moveTo>
                  <a:cubicBezTo>
                    <a:pt x="146183" y="21741"/>
                    <a:pt x="146183" y="21761"/>
                    <a:pt x="146203" y="21761"/>
                  </a:cubicBezTo>
                  <a:cubicBezTo>
                    <a:pt x="146183" y="21761"/>
                    <a:pt x="146183" y="21881"/>
                    <a:pt x="146003" y="22142"/>
                  </a:cubicBezTo>
                  <a:cubicBezTo>
                    <a:pt x="145360" y="23126"/>
                    <a:pt x="143494" y="24872"/>
                    <a:pt x="142450" y="25073"/>
                  </a:cubicBezTo>
                  <a:cubicBezTo>
                    <a:pt x="139499" y="25514"/>
                    <a:pt x="136629" y="26377"/>
                    <a:pt x="133919" y="27682"/>
                  </a:cubicBezTo>
                  <a:cubicBezTo>
                    <a:pt x="130668" y="29248"/>
                    <a:pt x="127757" y="31375"/>
                    <a:pt x="125309" y="33924"/>
                  </a:cubicBezTo>
                  <a:lnTo>
                    <a:pt x="125068" y="33704"/>
                  </a:lnTo>
                  <a:cubicBezTo>
                    <a:pt x="125248" y="33523"/>
                    <a:pt x="125449" y="33322"/>
                    <a:pt x="125630" y="33142"/>
                  </a:cubicBezTo>
                  <a:cubicBezTo>
                    <a:pt x="125951" y="32820"/>
                    <a:pt x="126272" y="32539"/>
                    <a:pt x="126593" y="32238"/>
                  </a:cubicBezTo>
                  <a:cubicBezTo>
                    <a:pt x="127255" y="31656"/>
                    <a:pt x="127958" y="31094"/>
                    <a:pt x="128661" y="30572"/>
                  </a:cubicBezTo>
                  <a:cubicBezTo>
                    <a:pt x="129022" y="30311"/>
                    <a:pt x="129403" y="30071"/>
                    <a:pt x="129764" y="29810"/>
                  </a:cubicBezTo>
                  <a:lnTo>
                    <a:pt x="130888" y="29107"/>
                  </a:lnTo>
                  <a:cubicBezTo>
                    <a:pt x="131651" y="28646"/>
                    <a:pt x="132414" y="28204"/>
                    <a:pt x="133217" y="27823"/>
                  </a:cubicBezTo>
                  <a:cubicBezTo>
                    <a:pt x="136408" y="26217"/>
                    <a:pt x="139820" y="25133"/>
                    <a:pt x="143313" y="24290"/>
                  </a:cubicBezTo>
                  <a:lnTo>
                    <a:pt x="143333" y="24290"/>
                  </a:lnTo>
                  <a:lnTo>
                    <a:pt x="143353" y="24270"/>
                  </a:lnTo>
                  <a:cubicBezTo>
                    <a:pt x="143755" y="23989"/>
                    <a:pt x="144116" y="23668"/>
                    <a:pt x="144437" y="23306"/>
                  </a:cubicBezTo>
                  <a:cubicBezTo>
                    <a:pt x="144778" y="22965"/>
                    <a:pt x="145079" y="22584"/>
                    <a:pt x="145340" y="22182"/>
                  </a:cubicBezTo>
                  <a:lnTo>
                    <a:pt x="145340" y="22182"/>
                  </a:lnTo>
                  <a:cubicBezTo>
                    <a:pt x="145039" y="22564"/>
                    <a:pt x="144698" y="22885"/>
                    <a:pt x="144337" y="23206"/>
                  </a:cubicBezTo>
                  <a:cubicBezTo>
                    <a:pt x="143995" y="23507"/>
                    <a:pt x="143614" y="23788"/>
                    <a:pt x="143233" y="24029"/>
                  </a:cubicBezTo>
                  <a:cubicBezTo>
                    <a:pt x="142350" y="24190"/>
                    <a:pt x="141466" y="24350"/>
                    <a:pt x="140603" y="24551"/>
                  </a:cubicBezTo>
                  <a:cubicBezTo>
                    <a:pt x="139720" y="24752"/>
                    <a:pt x="138837" y="24972"/>
                    <a:pt x="137974" y="25233"/>
                  </a:cubicBezTo>
                  <a:cubicBezTo>
                    <a:pt x="137111" y="25494"/>
                    <a:pt x="136248" y="25775"/>
                    <a:pt x="135405" y="26096"/>
                  </a:cubicBezTo>
                  <a:cubicBezTo>
                    <a:pt x="134542" y="26397"/>
                    <a:pt x="133719" y="26759"/>
                    <a:pt x="132896" y="27160"/>
                  </a:cubicBezTo>
                  <a:cubicBezTo>
                    <a:pt x="132073" y="27542"/>
                    <a:pt x="131270" y="27963"/>
                    <a:pt x="130467" y="28405"/>
                  </a:cubicBezTo>
                  <a:cubicBezTo>
                    <a:pt x="130086" y="28646"/>
                    <a:pt x="129684" y="28886"/>
                    <a:pt x="129303" y="29127"/>
                  </a:cubicBezTo>
                  <a:cubicBezTo>
                    <a:pt x="128942" y="29388"/>
                    <a:pt x="128540" y="29629"/>
                    <a:pt x="128179" y="29910"/>
                  </a:cubicBezTo>
                  <a:cubicBezTo>
                    <a:pt x="127436" y="30432"/>
                    <a:pt x="126734" y="30994"/>
                    <a:pt x="126051" y="31596"/>
                  </a:cubicBezTo>
                  <a:cubicBezTo>
                    <a:pt x="125710" y="31897"/>
                    <a:pt x="125349" y="32198"/>
                    <a:pt x="125028" y="32539"/>
                  </a:cubicBezTo>
                  <a:cubicBezTo>
                    <a:pt x="124827" y="32720"/>
                    <a:pt x="124626" y="32941"/>
                    <a:pt x="124425" y="33142"/>
                  </a:cubicBezTo>
                  <a:lnTo>
                    <a:pt x="123643" y="32419"/>
                  </a:lnTo>
                  <a:cubicBezTo>
                    <a:pt x="125369" y="30873"/>
                    <a:pt x="127476" y="29268"/>
                    <a:pt x="130066" y="27742"/>
                  </a:cubicBezTo>
                  <a:cubicBezTo>
                    <a:pt x="130066" y="27742"/>
                    <a:pt x="129945" y="27521"/>
                    <a:pt x="130306" y="27020"/>
                  </a:cubicBezTo>
                  <a:cubicBezTo>
                    <a:pt x="130367" y="26980"/>
                    <a:pt x="130447" y="26939"/>
                    <a:pt x="130507" y="26899"/>
                  </a:cubicBezTo>
                  <a:cubicBezTo>
                    <a:pt x="130748" y="26779"/>
                    <a:pt x="130989" y="26638"/>
                    <a:pt x="131250" y="26518"/>
                  </a:cubicBezTo>
                  <a:cubicBezTo>
                    <a:pt x="131752" y="26237"/>
                    <a:pt x="132294" y="25976"/>
                    <a:pt x="132856" y="25715"/>
                  </a:cubicBezTo>
                  <a:cubicBezTo>
                    <a:pt x="133959" y="25193"/>
                    <a:pt x="135104" y="24732"/>
                    <a:pt x="135987" y="24410"/>
                  </a:cubicBezTo>
                  <a:cubicBezTo>
                    <a:pt x="136850" y="24109"/>
                    <a:pt x="137432" y="23909"/>
                    <a:pt x="137432" y="23909"/>
                  </a:cubicBezTo>
                  <a:lnTo>
                    <a:pt x="137432" y="23909"/>
                  </a:lnTo>
                  <a:cubicBezTo>
                    <a:pt x="137432" y="23909"/>
                    <a:pt x="136830" y="24069"/>
                    <a:pt x="135947" y="24350"/>
                  </a:cubicBezTo>
                  <a:cubicBezTo>
                    <a:pt x="135084" y="24631"/>
                    <a:pt x="133919" y="25053"/>
                    <a:pt x="132775" y="25514"/>
                  </a:cubicBezTo>
                  <a:cubicBezTo>
                    <a:pt x="132193" y="25755"/>
                    <a:pt x="131631" y="25996"/>
                    <a:pt x="131109" y="26237"/>
                  </a:cubicBezTo>
                  <a:cubicBezTo>
                    <a:pt x="131069" y="26257"/>
                    <a:pt x="131049" y="26277"/>
                    <a:pt x="131009" y="26297"/>
                  </a:cubicBezTo>
                  <a:cubicBezTo>
                    <a:pt x="131651" y="25755"/>
                    <a:pt x="132715" y="25033"/>
                    <a:pt x="134501" y="24149"/>
                  </a:cubicBezTo>
                  <a:cubicBezTo>
                    <a:pt x="138215" y="22644"/>
                    <a:pt x="142129" y="21821"/>
                    <a:pt x="146143" y="21741"/>
                  </a:cubicBezTo>
                  <a:close/>
                  <a:moveTo>
                    <a:pt x="116231" y="29366"/>
                  </a:moveTo>
                  <a:cubicBezTo>
                    <a:pt x="117168" y="29366"/>
                    <a:pt x="118065" y="29921"/>
                    <a:pt x="118484" y="30833"/>
                  </a:cubicBezTo>
                  <a:cubicBezTo>
                    <a:pt x="119026" y="32078"/>
                    <a:pt x="118484" y="33523"/>
                    <a:pt x="117280" y="34065"/>
                  </a:cubicBezTo>
                  <a:cubicBezTo>
                    <a:pt x="116969" y="34205"/>
                    <a:pt x="116642" y="34271"/>
                    <a:pt x="116318" y="34271"/>
                  </a:cubicBezTo>
                  <a:cubicBezTo>
                    <a:pt x="115388" y="34271"/>
                    <a:pt x="114485" y="33724"/>
                    <a:pt x="114068" y="32800"/>
                  </a:cubicBezTo>
                  <a:cubicBezTo>
                    <a:pt x="113526" y="31556"/>
                    <a:pt x="114068" y="30111"/>
                    <a:pt x="115273" y="29569"/>
                  </a:cubicBezTo>
                  <a:cubicBezTo>
                    <a:pt x="115585" y="29431"/>
                    <a:pt x="115910" y="29366"/>
                    <a:pt x="116231" y="29366"/>
                  </a:cubicBezTo>
                  <a:close/>
                  <a:moveTo>
                    <a:pt x="139178" y="26076"/>
                  </a:moveTo>
                  <a:lnTo>
                    <a:pt x="139198" y="26297"/>
                  </a:lnTo>
                  <a:cubicBezTo>
                    <a:pt x="137753" y="26678"/>
                    <a:pt x="136288" y="27200"/>
                    <a:pt x="134883" y="27823"/>
                  </a:cubicBezTo>
                  <a:cubicBezTo>
                    <a:pt x="131310" y="29408"/>
                    <a:pt x="128239" y="31636"/>
                    <a:pt x="125690" y="34286"/>
                  </a:cubicBezTo>
                  <a:lnTo>
                    <a:pt x="125549" y="34145"/>
                  </a:lnTo>
                  <a:cubicBezTo>
                    <a:pt x="127958" y="31616"/>
                    <a:pt x="130828" y="29509"/>
                    <a:pt x="134060" y="27963"/>
                  </a:cubicBezTo>
                  <a:cubicBezTo>
                    <a:pt x="135726" y="27180"/>
                    <a:pt x="137432" y="26558"/>
                    <a:pt x="139178" y="26076"/>
                  </a:cubicBezTo>
                  <a:close/>
                  <a:moveTo>
                    <a:pt x="88276" y="24611"/>
                  </a:moveTo>
                  <a:cubicBezTo>
                    <a:pt x="88758" y="25113"/>
                    <a:pt x="88457" y="26056"/>
                    <a:pt x="88457" y="26056"/>
                  </a:cubicBezTo>
                  <a:lnTo>
                    <a:pt x="90865" y="24892"/>
                  </a:lnTo>
                  <a:lnTo>
                    <a:pt x="90845" y="25093"/>
                  </a:lnTo>
                  <a:lnTo>
                    <a:pt x="89260" y="26056"/>
                  </a:lnTo>
                  <a:lnTo>
                    <a:pt x="88577" y="27742"/>
                  </a:lnTo>
                  <a:lnTo>
                    <a:pt x="87413" y="28104"/>
                  </a:lnTo>
                  <a:lnTo>
                    <a:pt x="86389" y="31616"/>
                  </a:lnTo>
                  <a:lnTo>
                    <a:pt x="87854" y="33342"/>
                  </a:lnTo>
                  <a:lnTo>
                    <a:pt x="85807" y="34366"/>
                  </a:lnTo>
                  <a:cubicBezTo>
                    <a:pt x="85526" y="34225"/>
                    <a:pt x="84563" y="33824"/>
                    <a:pt x="82696" y="33403"/>
                  </a:cubicBezTo>
                  <a:lnTo>
                    <a:pt x="82596" y="33262"/>
                  </a:lnTo>
                  <a:cubicBezTo>
                    <a:pt x="82656" y="33242"/>
                    <a:pt x="82696" y="33242"/>
                    <a:pt x="82756" y="33222"/>
                  </a:cubicBezTo>
                  <a:cubicBezTo>
                    <a:pt x="83158" y="33122"/>
                    <a:pt x="83559" y="33021"/>
                    <a:pt x="83961" y="32961"/>
                  </a:cubicBezTo>
                  <a:cubicBezTo>
                    <a:pt x="84161" y="32921"/>
                    <a:pt x="84362" y="32901"/>
                    <a:pt x="84563" y="32881"/>
                  </a:cubicBezTo>
                  <a:lnTo>
                    <a:pt x="84884" y="32881"/>
                  </a:lnTo>
                  <a:cubicBezTo>
                    <a:pt x="84984" y="32881"/>
                    <a:pt x="85085" y="32921"/>
                    <a:pt x="85185" y="32941"/>
                  </a:cubicBezTo>
                  <a:cubicBezTo>
                    <a:pt x="85085" y="32901"/>
                    <a:pt x="85004" y="32841"/>
                    <a:pt x="84884" y="32820"/>
                  </a:cubicBezTo>
                  <a:cubicBezTo>
                    <a:pt x="84804" y="32800"/>
                    <a:pt x="84723" y="32800"/>
                    <a:pt x="84643" y="32780"/>
                  </a:cubicBezTo>
                  <a:cubicBezTo>
                    <a:pt x="85205" y="31375"/>
                    <a:pt x="85867" y="29709"/>
                    <a:pt x="85867" y="29709"/>
                  </a:cubicBezTo>
                  <a:lnTo>
                    <a:pt x="86068" y="31456"/>
                  </a:lnTo>
                  <a:lnTo>
                    <a:pt x="87152" y="27903"/>
                  </a:lnTo>
                  <a:lnTo>
                    <a:pt x="88356" y="27501"/>
                  </a:lnTo>
                  <a:cubicBezTo>
                    <a:pt x="88045" y="26919"/>
                    <a:pt x="87533" y="26774"/>
                    <a:pt x="87099" y="26774"/>
                  </a:cubicBezTo>
                  <a:cubicBezTo>
                    <a:pt x="86665" y="26774"/>
                    <a:pt x="86309" y="26919"/>
                    <a:pt x="86309" y="26919"/>
                  </a:cubicBezTo>
                  <a:lnTo>
                    <a:pt x="85606" y="26438"/>
                  </a:lnTo>
                  <a:lnTo>
                    <a:pt x="84623" y="30010"/>
                  </a:lnTo>
                  <a:lnTo>
                    <a:pt x="84362" y="25494"/>
                  </a:lnTo>
                  <a:lnTo>
                    <a:pt x="84362" y="25494"/>
                  </a:lnTo>
                  <a:cubicBezTo>
                    <a:pt x="84873" y="25928"/>
                    <a:pt x="85424" y="26101"/>
                    <a:pt x="85948" y="26101"/>
                  </a:cubicBezTo>
                  <a:cubicBezTo>
                    <a:pt x="87072" y="26101"/>
                    <a:pt x="88071" y="25309"/>
                    <a:pt x="88276" y="24611"/>
                  </a:cubicBezTo>
                  <a:close/>
                  <a:moveTo>
                    <a:pt x="65936" y="12568"/>
                  </a:moveTo>
                  <a:lnTo>
                    <a:pt x="69991" y="13371"/>
                  </a:lnTo>
                  <a:lnTo>
                    <a:pt x="70191" y="13832"/>
                  </a:lnTo>
                  <a:cubicBezTo>
                    <a:pt x="70191" y="13832"/>
                    <a:pt x="75290" y="14595"/>
                    <a:pt x="76795" y="16743"/>
                  </a:cubicBezTo>
                  <a:cubicBezTo>
                    <a:pt x="76795" y="16743"/>
                    <a:pt x="77016" y="16622"/>
                    <a:pt x="78300" y="16000"/>
                  </a:cubicBezTo>
                  <a:lnTo>
                    <a:pt x="79866" y="16562"/>
                  </a:lnTo>
                  <a:lnTo>
                    <a:pt x="79846" y="16602"/>
                  </a:lnTo>
                  <a:lnTo>
                    <a:pt x="79846" y="16663"/>
                  </a:lnTo>
                  <a:cubicBezTo>
                    <a:pt x="79846" y="16703"/>
                    <a:pt x="79886" y="16903"/>
                    <a:pt x="80067" y="17325"/>
                  </a:cubicBezTo>
                  <a:lnTo>
                    <a:pt x="77658" y="16843"/>
                  </a:lnTo>
                  <a:lnTo>
                    <a:pt x="77658" y="16843"/>
                  </a:lnTo>
                  <a:lnTo>
                    <a:pt x="79766" y="17606"/>
                  </a:lnTo>
                  <a:cubicBezTo>
                    <a:pt x="79705" y="17807"/>
                    <a:pt x="79585" y="18389"/>
                    <a:pt x="79786" y="19192"/>
                  </a:cubicBezTo>
                  <a:lnTo>
                    <a:pt x="78361" y="18850"/>
                  </a:lnTo>
                  <a:lnTo>
                    <a:pt x="78361" y="18790"/>
                  </a:lnTo>
                  <a:lnTo>
                    <a:pt x="76534" y="17807"/>
                  </a:lnTo>
                  <a:lnTo>
                    <a:pt x="76534" y="17787"/>
                  </a:lnTo>
                  <a:lnTo>
                    <a:pt x="71717" y="15719"/>
                  </a:lnTo>
                  <a:lnTo>
                    <a:pt x="75852" y="17907"/>
                  </a:lnTo>
                  <a:cubicBezTo>
                    <a:pt x="75932" y="18168"/>
                    <a:pt x="75892" y="18509"/>
                    <a:pt x="75370" y="18810"/>
                  </a:cubicBezTo>
                  <a:lnTo>
                    <a:pt x="73363" y="17265"/>
                  </a:lnTo>
                  <a:lnTo>
                    <a:pt x="74145" y="18710"/>
                  </a:lnTo>
                  <a:lnTo>
                    <a:pt x="73684" y="19473"/>
                  </a:lnTo>
                  <a:cubicBezTo>
                    <a:pt x="73684" y="19473"/>
                    <a:pt x="75571" y="22524"/>
                    <a:pt x="75410" y="24892"/>
                  </a:cubicBezTo>
                  <a:lnTo>
                    <a:pt x="76755" y="25675"/>
                  </a:lnTo>
                  <a:cubicBezTo>
                    <a:pt x="76755" y="25675"/>
                    <a:pt x="78871" y="26870"/>
                    <a:pt x="80226" y="26870"/>
                  </a:cubicBezTo>
                  <a:cubicBezTo>
                    <a:pt x="80471" y="26870"/>
                    <a:pt x="80691" y="26831"/>
                    <a:pt x="80869" y="26739"/>
                  </a:cubicBezTo>
                  <a:lnTo>
                    <a:pt x="80869" y="26739"/>
                  </a:lnTo>
                  <a:cubicBezTo>
                    <a:pt x="80811" y="26755"/>
                    <a:pt x="80728" y="26764"/>
                    <a:pt x="80625" y="26764"/>
                  </a:cubicBezTo>
                  <a:cubicBezTo>
                    <a:pt x="79843" y="26764"/>
                    <a:pt x="77966" y="26238"/>
                    <a:pt x="78019" y="24410"/>
                  </a:cubicBezTo>
                  <a:lnTo>
                    <a:pt x="78340" y="19172"/>
                  </a:lnTo>
                  <a:lnTo>
                    <a:pt x="83358" y="21159"/>
                  </a:lnTo>
                  <a:lnTo>
                    <a:pt x="82937" y="21801"/>
                  </a:lnTo>
                  <a:lnTo>
                    <a:pt x="82877" y="21881"/>
                  </a:lnTo>
                  <a:lnTo>
                    <a:pt x="82917" y="21982"/>
                  </a:lnTo>
                  <a:lnTo>
                    <a:pt x="83077" y="22524"/>
                  </a:lnTo>
                  <a:cubicBezTo>
                    <a:pt x="83057" y="22524"/>
                    <a:pt x="83017" y="22544"/>
                    <a:pt x="82997" y="22544"/>
                  </a:cubicBezTo>
                  <a:cubicBezTo>
                    <a:pt x="82957" y="22564"/>
                    <a:pt x="82917" y="22584"/>
                    <a:pt x="82877" y="22584"/>
                  </a:cubicBezTo>
                  <a:cubicBezTo>
                    <a:pt x="82656" y="22664"/>
                    <a:pt x="82335" y="22724"/>
                    <a:pt x="82014" y="22764"/>
                  </a:cubicBezTo>
                  <a:cubicBezTo>
                    <a:pt x="81692" y="22825"/>
                    <a:pt x="81351" y="22845"/>
                    <a:pt x="81090" y="22845"/>
                  </a:cubicBezTo>
                  <a:cubicBezTo>
                    <a:pt x="80829" y="22865"/>
                    <a:pt x="80669" y="22865"/>
                    <a:pt x="80669" y="22865"/>
                  </a:cubicBezTo>
                  <a:cubicBezTo>
                    <a:pt x="80669" y="22865"/>
                    <a:pt x="80829" y="22925"/>
                    <a:pt x="81070" y="23005"/>
                  </a:cubicBezTo>
                  <a:cubicBezTo>
                    <a:pt x="81331" y="23066"/>
                    <a:pt x="81672" y="23126"/>
                    <a:pt x="82034" y="23146"/>
                  </a:cubicBezTo>
                  <a:lnTo>
                    <a:pt x="82074" y="23146"/>
                  </a:lnTo>
                  <a:lnTo>
                    <a:pt x="82495" y="23868"/>
                  </a:lnTo>
                  <a:cubicBezTo>
                    <a:pt x="82435" y="23909"/>
                    <a:pt x="82375" y="23929"/>
                    <a:pt x="82335" y="23949"/>
                  </a:cubicBezTo>
                  <a:cubicBezTo>
                    <a:pt x="82194" y="24009"/>
                    <a:pt x="82054" y="24049"/>
                    <a:pt x="81913" y="24069"/>
                  </a:cubicBezTo>
                  <a:cubicBezTo>
                    <a:pt x="81730" y="24108"/>
                    <a:pt x="81539" y="24139"/>
                    <a:pt x="81350" y="24139"/>
                  </a:cubicBezTo>
                  <a:cubicBezTo>
                    <a:pt x="81249" y="24139"/>
                    <a:pt x="81148" y="24130"/>
                    <a:pt x="81050" y="24109"/>
                  </a:cubicBezTo>
                  <a:lnTo>
                    <a:pt x="81050" y="24109"/>
                  </a:lnTo>
                  <a:cubicBezTo>
                    <a:pt x="81311" y="24250"/>
                    <a:pt x="81632" y="24310"/>
                    <a:pt x="81933" y="24310"/>
                  </a:cubicBezTo>
                  <a:lnTo>
                    <a:pt x="81994" y="24310"/>
                  </a:lnTo>
                  <a:lnTo>
                    <a:pt x="81672" y="25334"/>
                  </a:lnTo>
                  <a:lnTo>
                    <a:pt x="81713" y="25414"/>
                  </a:lnTo>
                  <a:cubicBezTo>
                    <a:pt x="81973" y="25876"/>
                    <a:pt x="82034" y="26277"/>
                    <a:pt x="81893" y="26578"/>
                  </a:cubicBezTo>
                  <a:cubicBezTo>
                    <a:pt x="81753" y="26899"/>
                    <a:pt x="81351" y="27140"/>
                    <a:pt x="80769" y="27240"/>
                  </a:cubicBezTo>
                  <a:cubicBezTo>
                    <a:pt x="80698" y="27253"/>
                    <a:pt x="80619" y="27259"/>
                    <a:pt x="80533" y="27259"/>
                  </a:cubicBezTo>
                  <a:cubicBezTo>
                    <a:pt x="79802" y="27259"/>
                    <a:pt x="78591" y="26820"/>
                    <a:pt x="77477" y="26317"/>
                  </a:cubicBezTo>
                  <a:lnTo>
                    <a:pt x="76393" y="25815"/>
                  </a:lnTo>
                  <a:cubicBezTo>
                    <a:pt x="76112" y="25675"/>
                    <a:pt x="75872" y="25554"/>
                    <a:pt x="75651" y="25434"/>
                  </a:cubicBezTo>
                  <a:lnTo>
                    <a:pt x="72841" y="23507"/>
                  </a:lnTo>
                  <a:lnTo>
                    <a:pt x="76935" y="29047"/>
                  </a:lnTo>
                  <a:cubicBezTo>
                    <a:pt x="76935" y="29047"/>
                    <a:pt x="77317" y="27843"/>
                    <a:pt x="77638" y="27622"/>
                  </a:cubicBezTo>
                  <a:cubicBezTo>
                    <a:pt x="77638" y="27622"/>
                    <a:pt x="77763" y="27640"/>
                    <a:pt x="77959" y="27640"/>
                  </a:cubicBezTo>
                  <a:cubicBezTo>
                    <a:pt x="78057" y="27640"/>
                    <a:pt x="78173" y="27635"/>
                    <a:pt x="78300" y="27622"/>
                  </a:cubicBezTo>
                  <a:cubicBezTo>
                    <a:pt x="78381" y="28063"/>
                    <a:pt x="78642" y="28906"/>
                    <a:pt x="79444" y="29910"/>
                  </a:cubicBezTo>
                  <a:lnTo>
                    <a:pt x="79505" y="29990"/>
                  </a:lnTo>
                  <a:lnTo>
                    <a:pt x="81432" y="30030"/>
                  </a:lnTo>
                  <a:lnTo>
                    <a:pt x="81411" y="30071"/>
                  </a:lnTo>
                  <a:lnTo>
                    <a:pt x="80669" y="30231"/>
                  </a:lnTo>
                  <a:lnTo>
                    <a:pt x="80528" y="30251"/>
                  </a:lnTo>
                  <a:lnTo>
                    <a:pt x="80508" y="30412"/>
                  </a:lnTo>
                  <a:lnTo>
                    <a:pt x="80247" y="31937"/>
                  </a:lnTo>
                  <a:cubicBezTo>
                    <a:pt x="80147" y="31977"/>
                    <a:pt x="80047" y="32018"/>
                    <a:pt x="79946" y="32058"/>
                  </a:cubicBezTo>
                  <a:lnTo>
                    <a:pt x="77859" y="28846"/>
                  </a:lnTo>
                  <a:lnTo>
                    <a:pt x="79565" y="32198"/>
                  </a:lnTo>
                  <a:cubicBezTo>
                    <a:pt x="77678" y="33001"/>
                    <a:pt x="76032" y="33864"/>
                    <a:pt x="74808" y="34567"/>
                  </a:cubicBezTo>
                  <a:lnTo>
                    <a:pt x="75470" y="30171"/>
                  </a:lnTo>
                  <a:lnTo>
                    <a:pt x="75490" y="33322"/>
                  </a:lnTo>
                  <a:cubicBezTo>
                    <a:pt x="77758" y="31897"/>
                    <a:pt x="78080" y="30873"/>
                    <a:pt x="78080" y="30873"/>
                  </a:cubicBezTo>
                  <a:lnTo>
                    <a:pt x="72339" y="23467"/>
                  </a:lnTo>
                  <a:lnTo>
                    <a:pt x="69569" y="21761"/>
                  </a:lnTo>
                  <a:lnTo>
                    <a:pt x="70131" y="20195"/>
                  </a:lnTo>
                  <a:lnTo>
                    <a:pt x="74607" y="23045"/>
                  </a:lnTo>
                  <a:cubicBezTo>
                    <a:pt x="74487" y="21380"/>
                    <a:pt x="72921" y="19372"/>
                    <a:pt x="72921" y="19372"/>
                  </a:cubicBezTo>
                  <a:lnTo>
                    <a:pt x="67542" y="17004"/>
                  </a:lnTo>
                  <a:lnTo>
                    <a:pt x="67542" y="17004"/>
                  </a:lnTo>
                  <a:cubicBezTo>
                    <a:pt x="69368" y="17084"/>
                    <a:pt x="71315" y="17245"/>
                    <a:pt x="71315" y="17245"/>
                  </a:cubicBezTo>
                  <a:cubicBezTo>
                    <a:pt x="69148" y="16743"/>
                    <a:pt x="67702" y="16121"/>
                    <a:pt x="66859" y="15679"/>
                  </a:cubicBezTo>
                  <a:lnTo>
                    <a:pt x="68706" y="15137"/>
                  </a:lnTo>
                  <a:lnTo>
                    <a:pt x="69228" y="15699"/>
                  </a:lnTo>
                  <a:lnTo>
                    <a:pt x="69368" y="15840"/>
                  </a:lnTo>
                  <a:lnTo>
                    <a:pt x="69509" y="15779"/>
                  </a:lnTo>
                  <a:lnTo>
                    <a:pt x="71215" y="14997"/>
                  </a:lnTo>
                  <a:lnTo>
                    <a:pt x="74828" y="16462"/>
                  </a:lnTo>
                  <a:lnTo>
                    <a:pt x="71275" y="14676"/>
                  </a:lnTo>
                  <a:lnTo>
                    <a:pt x="71215" y="14635"/>
                  </a:lnTo>
                  <a:lnTo>
                    <a:pt x="71155" y="14676"/>
                  </a:lnTo>
                  <a:lnTo>
                    <a:pt x="69509" y="15258"/>
                  </a:lnTo>
                  <a:lnTo>
                    <a:pt x="69007" y="14615"/>
                  </a:lnTo>
                  <a:lnTo>
                    <a:pt x="68907" y="14495"/>
                  </a:lnTo>
                  <a:lnTo>
                    <a:pt x="68706" y="14535"/>
                  </a:lnTo>
                  <a:lnTo>
                    <a:pt x="65916" y="15097"/>
                  </a:lnTo>
                  <a:cubicBezTo>
                    <a:pt x="65896" y="15097"/>
                    <a:pt x="65896" y="15077"/>
                    <a:pt x="65896" y="15077"/>
                  </a:cubicBezTo>
                  <a:cubicBezTo>
                    <a:pt x="64852" y="15298"/>
                    <a:pt x="64270" y="15599"/>
                    <a:pt x="63989" y="15800"/>
                  </a:cubicBezTo>
                  <a:cubicBezTo>
                    <a:pt x="63869" y="15800"/>
                    <a:pt x="63728" y="15800"/>
                    <a:pt x="63588" y="15820"/>
                  </a:cubicBezTo>
                  <a:cubicBezTo>
                    <a:pt x="63768" y="15519"/>
                    <a:pt x="64270" y="14977"/>
                    <a:pt x="65675" y="14455"/>
                  </a:cubicBezTo>
                  <a:lnTo>
                    <a:pt x="65816" y="14415"/>
                  </a:lnTo>
                  <a:lnTo>
                    <a:pt x="65876" y="13351"/>
                  </a:lnTo>
                  <a:lnTo>
                    <a:pt x="69127" y="13652"/>
                  </a:lnTo>
                  <a:lnTo>
                    <a:pt x="65896" y="12929"/>
                  </a:lnTo>
                  <a:lnTo>
                    <a:pt x="65936" y="12568"/>
                  </a:lnTo>
                  <a:close/>
                  <a:moveTo>
                    <a:pt x="113446" y="31957"/>
                  </a:moveTo>
                  <a:cubicBezTo>
                    <a:pt x="113446" y="31998"/>
                    <a:pt x="113446" y="32038"/>
                    <a:pt x="113446" y="32098"/>
                  </a:cubicBezTo>
                  <a:lnTo>
                    <a:pt x="109351" y="34165"/>
                  </a:lnTo>
                  <a:lnTo>
                    <a:pt x="113526" y="32499"/>
                  </a:lnTo>
                  <a:cubicBezTo>
                    <a:pt x="113567" y="32660"/>
                    <a:pt x="113627" y="32820"/>
                    <a:pt x="113687" y="32981"/>
                  </a:cubicBezTo>
                  <a:cubicBezTo>
                    <a:pt x="113807" y="33222"/>
                    <a:pt x="113948" y="33443"/>
                    <a:pt x="114108" y="33643"/>
                  </a:cubicBezTo>
                  <a:lnTo>
                    <a:pt x="108609" y="36132"/>
                  </a:lnTo>
                  <a:cubicBezTo>
                    <a:pt x="108452" y="36202"/>
                    <a:pt x="108303" y="36233"/>
                    <a:pt x="108165" y="36233"/>
                  </a:cubicBezTo>
                  <a:cubicBezTo>
                    <a:pt x="107789" y="36233"/>
                    <a:pt x="107496" y="36004"/>
                    <a:pt x="107364" y="35711"/>
                  </a:cubicBezTo>
                  <a:cubicBezTo>
                    <a:pt x="107284" y="35530"/>
                    <a:pt x="107264" y="35329"/>
                    <a:pt x="107324" y="35149"/>
                  </a:cubicBezTo>
                  <a:cubicBezTo>
                    <a:pt x="107425" y="35028"/>
                    <a:pt x="107565" y="34908"/>
                    <a:pt x="107706" y="34828"/>
                  </a:cubicBezTo>
                  <a:cubicBezTo>
                    <a:pt x="107786" y="34767"/>
                    <a:pt x="107866" y="34727"/>
                    <a:pt x="107946" y="34707"/>
                  </a:cubicBezTo>
                  <a:cubicBezTo>
                    <a:pt x="108003" y="34693"/>
                    <a:pt x="108070" y="34679"/>
                    <a:pt x="108133" y="34679"/>
                  </a:cubicBezTo>
                  <a:cubicBezTo>
                    <a:pt x="108159" y="34679"/>
                    <a:pt x="108184" y="34681"/>
                    <a:pt x="108207" y="34687"/>
                  </a:cubicBezTo>
                  <a:cubicBezTo>
                    <a:pt x="108388" y="34687"/>
                    <a:pt x="108549" y="34767"/>
                    <a:pt x="108669" y="34908"/>
                  </a:cubicBezTo>
                  <a:cubicBezTo>
                    <a:pt x="108789" y="35048"/>
                    <a:pt x="108890" y="35229"/>
                    <a:pt x="108950" y="35430"/>
                  </a:cubicBezTo>
                  <a:lnTo>
                    <a:pt x="108990" y="35590"/>
                  </a:lnTo>
                  <a:lnTo>
                    <a:pt x="109131" y="35530"/>
                  </a:lnTo>
                  <a:lnTo>
                    <a:pt x="113466" y="33443"/>
                  </a:lnTo>
                  <a:lnTo>
                    <a:pt x="109171" y="35209"/>
                  </a:lnTo>
                  <a:cubicBezTo>
                    <a:pt x="109151" y="35149"/>
                    <a:pt x="109131" y="35089"/>
                    <a:pt x="109111" y="35028"/>
                  </a:cubicBezTo>
                  <a:cubicBezTo>
                    <a:pt x="109050" y="34908"/>
                    <a:pt x="108990" y="34808"/>
                    <a:pt x="108910" y="34707"/>
                  </a:cubicBezTo>
                  <a:cubicBezTo>
                    <a:pt x="108749" y="34506"/>
                    <a:pt x="108508" y="34366"/>
                    <a:pt x="108247" y="34326"/>
                  </a:cubicBezTo>
                  <a:lnTo>
                    <a:pt x="108127" y="34326"/>
                  </a:lnTo>
                  <a:cubicBezTo>
                    <a:pt x="108167" y="34306"/>
                    <a:pt x="108187" y="34286"/>
                    <a:pt x="108207" y="34286"/>
                  </a:cubicBezTo>
                  <a:lnTo>
                    <a:pt x="113446" y="31957"/>
                  </a:lnTo>
                  <a:close/>
                  <a:moveTo>
                    <a:pt x="80187" y="32419"/>
                  </a:moveTo>
                  <a:lnTo>
                    <a:pt x="80067" y="33061"/>
                  </a:lnTo>
                  <a:lnTo>
                    <a:pt x="80067" y="33041"/>
                  </a:lnTo>
                  <a:lnTo>
                    <a:pt x="78160" y="35932"/>
                  </a:lnTo>
                  <a:cubicBezTo>
                    <a:pt x="77357" y="35791"/>
                    <a:pt x="76915" y="34406"/>
                    <a:pt x="77497" y="34005"/>
                  </a:cubicBezTo>
                  <a:lnTo>
                    <a:pt x="77497" y="34005"/>
                  </a:lnTo>
                  <a:cubicBezTo>
                    <a:pt x="75109" y="35189"/>
                    <a:pt x="73885" y="35972"/>
                    <a:pt x="73423" y="36293"/>
                  </a:cubicBezTo>
                  <a:cubicBezTo>
                    <a:pt x="73343" y="36233"/>
                    <a:pt x="73262" y="36172"/>
                    <a:pt x="73182" y="36092"/>
                  </a:cubicBezTo>
                  <a:cubicBezTo>
                    <a:pt x="73182" y="36092"/>
                    <a:pt x="73162" y="36092"/>
                    <a:pt x="73162" y="36072"/>
                  </a:cubicBezTo>
                  <a:cubicBezTo>
                    <a:pt x="74025" y="35510"/>
                    <a:pt x="76735" y="33804"/>
                    <a:pt x="80187" y="32419"/>
                  </a:cubicBezTo>
                  <a:close/>
                  <a:moveTo>
                    <a:pt x="118524" y="30071"/>
                  </a:moveTo>
                  <a:lnTo>
                    <a:pt x="121696" y="32961"/>
                  </a:lnTo>
                  <a:cubicBezTo>
                    <a:pt x="120592" y="34246"/>
                    <a:pt x="119588" y="35631"/>
                    <a:pt x="118685" y="37096"/>
                  </a:cubicBezTo>
                  <a:lnTo>
                    <a:pt x="114068" y="34145"/>
                  </a:lnTo>
                  <a:lnTo>
                    <a:pt x="114430" y="33985"/>
                  </a:lnTo>
                  <a:cubicBezTo>
                    <a:pt x="114952" y="34442"/>
                    <a:pt x="115635" y="34703"/>
                    <a:pt x="116337" y="34703"/>
                  </a:cubicBezTo>
                  <a:cubicBezTo>
                    <a:pt x="116714" y="34703"/>
                    <a:pt x="117096" y="34628"/>
                    <a:pt x="117460" y="34466"/>
                  </a:cubicBezTo>
                  <a:cubicBezTo>
                    <a:pt x="117802" y="34306"/>
                    <a:pt x="118123" y="34085"/>
                    <a:pt x="118364" y="33804"/>
                  </a:cubicBezTo>
                  <a:lnTo>
                    <a:pt x="118886" y="35871"/>
                  </a:lnTo>
                  <a:cubicBezTo>
                    <a:pt x="118886" y="35871"/>
                    <a:pt x="119929" y="34065"/>
                    <a:pt x="121013" y="32760"/>
                  </a:cubicBezTo>
                  <a:lnTo>
                    <a:pt x="118865" y="30633"/>
                  </a:lnTo>
                  <a:cubicBezTo>
                    <a:pt x="118765" y="30432"/>
                    <a:pt x="118665" y="30251"/>
                    <a:pt x="118524" y="30091"/>
                  </a:cubicBezTo>
                  <a:cubicBezTo>
                    <a:pt x="118524" y="30091"/>
                    <a:pt x="118524" y="30071"/>
                    <a:pt x="118524" y="30071"/>
                  </a:cubicBezTo>
                  <a:close/>
                  <a:moveTo>
                    <a:pt x="143433" y="34426"/>
                  </a:moveTo>
                  <a:lnTo>
                    <a:pt x="143815" y="37678"/>
                  </a:lnTo>
                  <a:cubicBezTo>
                    <a:pt x="143755" y="37678"/>
                    <a:pt x="143694" y="37698"/>
                    <a:pt x="143634" y="37698"/>
                  </a:cubicBezTo>
                  <a:cubicBezTo>
                    <a:pt x="143353" y="37738"/>
                    <a:pt x="143052" y="37758"/>
                    <a:pt x="142731" y="37798"/>
                  </a:cubicBezTo>
                  <a:lnTo>
                    <a:pt x="142350" y="34627"/>
                  </a:lnTo>
                  <a:cubicBezTo>
                    <a:pt x="142711" y="34547"/>
                    <a:pt x="143072" y="34486"/>
                    <a:pt x="143433" y="34426"/>
                  </a:cubicBezTo>
                  <a:close/>
                  <a:moveTo>
                    <a:pt x="139720" y="30613"/>
                  </a:moveTo>
                  <a:lnTo>
                    <a:pt x="139861" y="31877"/>
                  </a:lnTo>
                  <a:cubicBezTo>
                    <a:pt x="138937" y="32158"/>
                    <a:pt x="138034" y="32499"/>
                    <a:pt x="137131" y="32901"/>
                  </a:cubicBezTo>
                  <a:cubicBezTo>
                    <a:pt x="134301" y="34165"/>
                    <a:pt x="131832" y="35912"/>
                    <a:pt x="129805" y="38019"/>
                  </a:cubicBezTo>
                  <a:lnTo>
                    <a:pt x="128861" y="37176"/>
                  </a:lnTo>
                  <a:cubicBezTo>
                    <a:pt x="131009" y="34948"/>
                    <a:pt x="133618" y="33081"/>
                    <a:pt x="136609" y="31737"/>
                  </a:cubicBezTo>
                  <a:cubicBezTo>
                    <a:pt x="137633" y="31295"/>
                    <a:pt x="138676" y="30914"/>
                    <a:pt x="139720" y="30613"/>
                  </a:cubicBezTo>
                  <a:close/>
                  <a:moveTo>
                    <a:pt x="122378" y="33583"/>
                  </a:moveTo>
                  <a:lnTo>
                    <a:pt x="123281" y="34406"/>
                  </a:lnTo>
                  <a:cubicBezTo>
                    <a:pt x="123261" y="34446"/>
                    <a:pt x="123221" y="34506"/>
                    <a:pt x="123181" y="34547"/>
                  </a:cubicBezTo>
                  <a:cubicBezTo>
                    <a:pt x="122880" y="34888"/>
                    <a:pt x="122599" y="35249"/>
                    <a:pt x="122338" y="35610"/>
                  </a:cubicBezTo>
                  <a:cubicBezTo>
                    <a:pt x="122057" y="35992"/>
                    <a:pt x="121776" y="36353"/>
                    <a:pt x="121535" y="36734"/>
                  </a:cubicBezTo>
                  <a:cubicBezTo>
                    <a:pt x="121294" y="37116"/>
                    <a:pt x="121033" y="37497"/>
                    <a:pt x="120812" y="37899"/>
                  </a:cubicBezTo>
                  <a:cubicBezTo>
                    <a:pt x="120732" y="38019"/>
                    <a:pt x="120652" y="38160"/>
                    <a:pt x="120572" y="38300"/>
                  </a:cubicBezTo>
                  <a:lnTo>
                    <a:pt x="119046" y="37337"/>
                  </a:lnTo>
                  <a:cubicBezTo>
                    <a:pt x="119849" y="36293"/>
                    <a:pt x="120933" y="35008"/>
                    <a:pt x="122378" y="33583"/>
                  </a:cubicBezTo>
                  <a:close/>
                  <a:moveTo>
                    <a:pt x="139921" y="32319"/>
                  </a:moveTo>
                  <a:lnTo>
                    <a:pt x="140162" y="34366"/>
                  </a:lnTo>
                  <a:cubicBezTo>
                    <a:pt x="139881" y="34466"/>
                    <a:pt x="139600" y="34547"/>
                    <a:pt x="139339" y="34667"/>
                  </a:cubicBezTo>
                  <a:cubicBezTo>
                    <a:pt x="138977" y="34828"/>
                    <a:pt x="138636" y="34988"/>
                    <a:pt x="138295" y="35129"/>
                  </a:cubicBezTo>
                  <a:cubicBezTo>
                    <a:pt x="137974" y="35289"/>
                    <a:pt x="137613" y="35430"/>
                    <a:pt x="137332" y="35610"/>
                  </a:cubicBezTo>
                  <a:cubicBezTo>
                    <a:pt x="136729" y="35992"/>
                    <a:pt x="136127" y="36293"/>
                    <a:pt x="135605" y="36674"/>
                  </a:cubicBezTo>
                  <a:cubicBezTo>
                    <a:pt x="135104" y="37036"/>
                    <a:pt x="134642" y="37377"/>
                    <a:pt x="134200" y="37718"/>
                  </a:cubicBezTo>
                  <a:cubicBezTo>
                    <a:pt x="133779" y="38059"/>
                    <a:pt x="133418" y="38400"/>
                    <a:pt x="133076" y="38702"/>
                  </a:cubicBezTo>
                  <a:cubicBezTo>
                    <a:pt x="133036" y="38762"/>
                    <a:pt x="132996" y="38782"/>
                    <a:pt x="132936" y="38842"/>
                  </a:cubicBezTo>
                  <a:lnTo>
                    <a:pt x="131250" y="37216"/>
                  </a:lnTo>
                  <a:cubicBezTo>
                    <a:pt x="132996" y="35651"/>
                    <a:pt x="135023" y="34306"/>
                    <a:pt x="137311" y="33282"/>
                  </a:cubicBezTo>
                  <a:cubicBezTo>
                    <a:pt x="138175" y="32901"/>
                    <a:pt x="139038" y="32580"/>
                    <a:pt x="139921" y="32319"/>
                  </a:cubicBezTo>
                  <a:close/>
                  <a:moveTo>
                    <a:pt x="123904" y="34968"/>
                  </a:moveTo>
                  <a:lnTo>
                    <a:pt x="124164" y="35209"/>
                  </a:lnTo>
                  <a:cubicBezTo>
                    <a:pt x="123181" y="36353"/>
                    <a:pt x="122278" y="37577"/>
                    <a:pt x="121475" y="38882"/>
                  </a:cubicBezTo>
                  <a:lnTo>
                    <a:pt x="121234" y="38722"/>
                  </a:lnTo>
                  <a:cubicBezTo>
                    <a:pt x="121314" y="38581"/>
                    <a:pt x="121395" y="38441"/>
                    <a:pt x="121475" y="38300"/>
                  </a:cubicBezTo>
                  <a:cubicBezTo>
                    <a:pt x="121696" y="37919"/>
                    <a:pt x="121957" y="37557"/>
                    <a:pt x="122217" y="37196"/>
                  </a:cubicBezTo>
                  <a:cubicBezTo>
                    <a:pt x="122458" y="36815"/>
                    <a:pt x="122719" y="36474"/>
                    <a:pt x="123000" y="36112"/>
                  </a:cubicBezTo>
                  <a:cubicBezTo>
                    <a:pt x="123241" y="35751"/>
                    <a:pt x="123542" y="35410"/>
                    <a:pt x="123823" y="35089"/>
                  </a:cubicBezTo>
                  <a:cubicBezTo>
                    <a:pt x="123843" y="35048"/>
                    <a:pt x="123883" y="35008"/>
                    <a:pt x="123904" y="34968"/>
                  </a:cubicBezTo>
                  <a:close/>
                  <a:moveTo>
                    <a:pt x="124385" y="35410"/>
                  </a:moveTo>
                  <a:lnTo>
                    <a:pt x="124546" y="35550"/>
                  </a:lnTo>
                  <a:cubicBezTo>
                    <a:pt x="123562" y="36694"/>
                    <a:pt x="122699" y="37899"/>
                    <a:pt x="121916" y="39163"/>
                  </a:cubicBezTo>
                  <a:lnTo>
                    <a:pt x="121756" y="39063"/>
                  </a:lnTo>
                  <a:cubicBezTo>
                    <a:pt x="122539" y="37778"/>
                    <a:pt x="123422" y="36554"/>
                    <a:pt x="124385" y="35410"/>
                  </a:cubicBezTo>
                  <a:close/>
                  <a:moveTo>
                    <a:pt x="130607" y="37798"/>
                  </a:moveTo>
                  <a:lnTo>
                    <a:pt x="132334" y="39444"/>
                  </a:lnTo>
                  <a:cubicBezTo>
                    <a:pt x="132314" y="39484"/>
                    <a:pt x="132273" y="39524"/>
                    <a:pt x="132233" y="39545"/>
                  </a:cubicBezTo>
                  <a:cubicBezTo>
                    <a:pt x="132113" y="39685"/>
                    <a:pt x="132013" y="39826"/>
                    <a:pt x="131892" y="39946"/>
                  </a:cubicBezTo>
                  <a:lnTo>
                    <a:pt x="130106" y="38320"/>
                  </a:lnTo>
                  <a:cubicBezTo>
                    <a:pt x="130286" y="38139"/>
                    <a:pt x="130447" y="37979"/>
                    <a:pt x="130607" y="37798"/>
                  </a:cubicBezTo>
                  <a:close/>
                  <a:moveTo>
                    <a:pt x="33380" y="35370"/>
                  </a:moveTo>
                  <a:cubicBezTo>
                    <a:pt x="33380" y="35510"/>
                    <a:pt x="33359" y="35651"/>
                    <a:pt x="33359" y="35811"/>
                  </a:cubicBezTo>
                  <a:lnTo>
                    <a:pt x="32175" y="38702"/>
                  </a:lnTo>
                  <a:cubicBezTo>
                    <a:pt x="32249" y="38622"/>
                    <a:pt x="32322" y="38587"/>
                    <a:pt x="32394" y="38587"/>
                  </a:cubicBezTo>
                  <a:cubicBezTo>
                    <a:pt x="32855" y="38587"/>
                    <a:pt x="33280" y="40020"/>
                    <a:pt x="33540" y="40749"/>
                  </a:cubicBezTo>
                  <a:cubicBezTo>
                    <a:pt x="32577" y="40327"/>
                    <a:pt x="31754" y="40026"/>
                    <a:pt x="31091" y="39805"/>
                  </a:cubicBezTo>
                  <a:cubicBezTo>
                    <a:pt x="31392" y="39344"/>
                    <a:pt x="32155" y="38099"/>
                    <a:pt x="33359" y="35370"/>
                  </a:cubicBezTo>
                  <a:close/>
                  <a:moveTo>
                    <a:pt x="140242" y="35149"/>
                  </a:moveTo>
                  <a:lnTo>
                    <a:pt x="140623" y="38260"/>
                  </a:lnTo>
                  <a:cubicBezTo>
                    <a:pt x="140242" y="38360"/>
                    <a:pt x="139881" y="38481"/>
                    <a:pt x="139479" y="38601"/>
                  </a:cubicBezTo>
                  <a:cubicBezTo>
                    <a:pt x="139198" y="38681"/>
                    <a:pt x="138937" y="38822"/>
                    <a:pt x="138656" y="38942"/>
                  </a:cubicBezTo>
                  <a:cubicBezTo>
                    <a:pt x="138375" y="39063"/>
                    <a:pt x="138094" y="39183"/>
                    <a:pt x="137813" y="39324"/>
                  </a:cubicBezTo>
                  <a:cubicBezTo>
                    <a:pt x="137512" y="39444"/>
                    <a:pt x="137251" y="39625"/>
                    <a:pt x="136950" y="39785"/>
                  </a:cubicBezTo>
                  <a:cubicBezTo>
                    <a:pt x="136669" y="39946"/>
                    <a:pt x="136368" y="40086"/>
                    <a:pt x="136087" y="40287"/>
                  </a:cubicBezTo>
                  <a:cubicBezTo>
                    <a:pt x="135786" y="40508"/>
                    <a:pt x="135465" y="40709"/>
                    <a:pt x="135164" y="40950"/>
                  </a:cubicBezTo>
                  <a:lnTo>
                    <a:pt x="133116" y="39003"/>
                  </a:lnTo>
                  <a:cubicBezTo>
                    <a:pt x="133157" y="38962"/>
                    <a:pt x="133197" y="38922"/>
                    <a:pt x="133257" y="38882"/>
                  </a:cubicBezTo>
                  <a:cubicBezTo>
                    <a:pt x="133598" y="38621"/>
                    <a:pt x="133980" y="38300"/>
                    <a:pt x="134401" y="37999"/>
                  </a:cubicBezTo>
                  <a:cubicBezTo>
                    <a:pt x="134863" y="37698"/>
                    <a:pt x="135344" y="37397"/>
                    <a:pt x="135866" y="37076"/>
                  </a:cubicBezTo>
                  <a:cubicBezTo>
                    <a:pt x="136388" y="36755"/>
                    <a:pt x="136990" y="36494"/>
                    <a:pt x="137592" y="36172"/>
                  </a:cubicBezTo>
                  <a:cubicBezTo>
                    <a:pt x="138215" y="35871"/>
                    <a:pt x="138897" y="35631"/>
                    <a:pt x="139600" y="35350"/>
                  </a:cubicBezTo>
                  <a:cubicBezTo>
                    <a:pt x="139800" y="35269"/>
                    <a:pt x="140021" y="35209"/>
                    <a:pt x="140242" y="35149"/>
                  </a:cubicBezTo>
                  <a:close/>
                  <a:moveTo>
                    <a:pt x="84197" y="41288"/>
                  </a:moveTo>
                  <a:cubicBezTo>
                    <a:pt x="84187" y="41303"/>
                    <a:pt x="84181" y="41311"/>
                    <a:pt x="84181" y="41311"/>
                  </a:cubicBezTo>
                  <a:cubicBezTo>
                    <a:pt x="84181" y="41311"/>
                    <a:pt x="84188" y="41304"/>
                    <a:pt x="84197" y="41288"/>
                  </a:cubicBezTo>
                  <a:close/>
                  <a:moveTo>
                    <a:pt x="132454" y="39565"/>
                  </a:moveTo>
                  <a:lnTo>
                    <a:pt x="134481" y="41471"/>
                  </a:lnTo>
                  <a:cubicBezTo>
                    <a:pt x="134461" y="41512"/>
                    <a:pt x="134421" y="41532"/>
                    <a:pt x="134401" y="41552"/>
                  </a:cubicBezTo>
                  <a:cubicBezTo>
                    <a:pt x="134261" y="41652"/>
                    <a:pt x="134140" y="41772"/>
                    <a:pt x="134020" y="41873"/>
                  </a:cubicBezTo>
                  <a:lnTo>
                    <a:pt x="131972" y="40006"/>
                  </a:lnTo>
                  <a:cubicBezTo>
                    <a:pt x="132093" y="39906"/>
                    <a:pt x="132213" y="39785"/>
                    <a:pt x="132354" y="39665"/>
                  </a:cubicBezTo>
                  <a:cubicBezTo>
                    <a:pt x="132394" y="39625"/>
                    <a:pt x="132414" y="39585"/>
                    <a:pt x="132454" y="39565"/>
                  </a:cubicBezTo>
                  <a:close/>
                  <a:moveTo>
                    <a:pt x="127697" y="38441"/>
                  </a:moveTo>
                  <a:lnTo>
                    <a:pt x="128640" y="39284"/>
                  </a:lnTo>
                  <a:cubicBezTo>
                    <a:pt x="127878" y="40207"/>
                    <a:pt x="127195" y="41150"/>
                    <a:pt x="126593" y="42154"/>
                  </a:cubicBezTo>
                  <a:lnTo>
                    <a:pt x="125509" y="41471"/>
                  </a:lnTo>
                  <a:cubicBezTo>
                    <a:pt x="126172" y="40408"/>
                    <a:pt x="126894" y="39404"/>
                    <a:pt x="127697" y="38441"/>
                  </a:cubicBezTo>
                  <a:close/>
                  <a:moveTo>
                    <a:pt x="143835" y="37838"/>
                  </a:moveTo>
                  <a:lnTo>
                    <a:pt x="144457" y="43318"/>
                  </a:lnTo>
                  <a:cubicBezTo>
                    <a:pt x="144096" y="43378"/>
                    <a:pt x="143755" y="43479"/>
                    <a:pt x="143413" y="43579"/>
                  </a:cubicBezTo>
                  <a:lnTo>
                    <a:pt x="142751" y="38019"/>
                  </a:lnTo>
                  <a:cubicBezTo>
                    <a:pt x="143072" y="37959"/>
                    <a:pt x="143373" y="37919"/>
                    <a:pt x="143654" y="37858"/>
                  </a:cubicBezTo>
                  <a:cubicBezTo>
                    <a:pt x="143714" y="37858"/>
                    <a:pt x="143775" y="37838"/>
                    <a:pt x="143835" y="37838"/>
                  </a:cubicBezTo>
                  <a:close/>
                  <a:moveTo>
                    <a:pt x="118103" y="38681"/>
                  </a:moveTo>
                  <a:lnTo>
                    <a:pt x="118825" y="39143"/>
                  </a:lnTo>
                  <a:cubicBezTo>
                    <a:pt x="117300" y="41130"/>
                    <a:pt x="116316" y="42897"/>
                    <a:pt x="115794" y="43920"/>
                  </a:cubicBezTo>
                  <a:cubicBezTo>
                    <a:pt x="115975" y="43378"/>
                    <a:pt x="116176" y="42836"/>
                    <a:pt x="116377" y="42314"/>
                  </a:cubicBezTo>
                  <a:cubicBezTo>
                    <a:pt x="116878" y="41070"/>
                    <a:pt x="117460" y="39866"/>
                    <a:pt x="118103" y="38681"/>
                  </a:cubicBezTo>
                  <a:close/>
                  <a:moveTo>
                    <a:pt x="128962" y="39585"/>
                  </a:moveTo>
                  <a:lnTo>
                    <a:pt x="132795" y="43077"/>
                  </a:lnTo>
                  <a:cubicBezTo>
                    <a:pt x="132273" y="43659"/>
                    <a:pt x="131792" y="44281"/>
                    <a:pt x="131310" y="44944"/>
                  </a:cubicBezTo>
                  <a:cubicBezTo>
                    <a:pt x="131290" y="45004"/>
                    <a:pt x="131250" y="45064"/>
                    <a:pt x="131210" y="45124"/>
                  </a:cubicBezTo>
                  <a:lnTo>
                    <a:pt x="126954" y="42395"/>
                  </a:lnTo>
                  <a:cubicBezTo>
                    <a:pt x="127557" y="41411"/>
                    <a:pt x="128219" y="40468"/>
                    <a:pt x="128962" y="39585"/>
                  </a:cubicBezTo>
                  <a:close/>
                  <a:moveTo>
                    <a:pt x="140663" y="38601"/>
                  </a:moveTo>
                  <a:lnTo>
                    <a:pt x="141346" y="44442"/>
                  </a:lnTo>
                  <a:cubicBezTo>
                    <a:pt x="140824" y="44723"/>
                    <a:pt x="140322" y="45044"/>
                    <a:pt x="139861" y="45385"/>
                  </a:cubicBezTo>
                  <a:lnTo>
                    <a:pt x="135605" y="41371"/>
                  </a:lnTo>
                  <a:cubicBezTo>
                    <a:pt x="135886" y="41150"/>
                    <a:pt x="136147" y="40970"/>
                    <a:pt x="136408" y="40769"/>
                  </a:cubicBezTo>
                  <a:cubicBezTo>
                    <a:pt x="136669" y="40548"/>
                    <a:pt x="136950" y="40408"/>
                    <a:pt x="137231" y="40227"/>
                  </a:cubicBezTo>
                  <a:cubicBezTo>
                    <a:pt x="137492" y="40066"/>
                    <a:pt x="137753" y="39886"/>
                    <a:pt x="138034" y="39745"/>
                  </a:cubicBezTo>
                  <a:cubicBezTo>
                    <a:pt x="138576" y="39484"/>
                    <a:pt x="139098" y="39203"/>
                    <a:pt x="139620" y="38983"/>
                  </a:cubicBezTo>
                  <a:cubicBezTo>
                    <a:pt x="139981" y="38862"/>
                    <a:pt x="140322" y="38722"/>
                    <a:pt x="140663" y="38601"/>
                  </a:cubicBezTo>
                  <a:close/>
                  <a:moveTo>
                    <a:pt x="134943" y="41913"/>
                  </a:moveTo>
                  <a:lnTo>
                    <a:pt x="139198" y="45927"/>
                  </a:lnTo>
                  <a:cubicBezTo>
                    <a:pt x="139078" y="46048"/>
                    <a:pt x="138957" y="46148"/>
                    <a:pt x="138837" y="46269"/>
                  </a:cubicBezTo>
                  <a:lnTo>
                    <a:pt x="134501" y="42314"/>
                  </a:lnTo>
                  <a:cubicBezTo>
                    <a:pt x="134602" y="42214"/>
                    <a:pt x="134702" y="42134"/>
                    <a:pt x="134803" y="42033"/>
                  </a:cubicBezTo>
                  <a:cubicBezTo>
                    <a:pt x="134863" y="41993"/>
                    <a:pt x="134903" y="41953"/>
                    <a:pt x="134943" y="41913"/>
                  </a:cubicBezTo>
                  <a:close/>
                  <a:moveTo>
                    <a:pt x="133317" y="43559"/>
                  </a:moveTo>
                  <a:lnTo>
                    <a:pt x="137693" y="47533"/>
                  </a:lnTo>
                  <a:cubicBezTo>
                    <a:pt x="137392" y="47935"/>
                    <a:pt x="137131" y="48336"/>
                    <a:pt x="136870" y="48757"/>
                  </a:cubicBezTo>
                  <a:lnTo>
                    <a:pt x="131852" y="45526"/>
                  </a:lnTo>
                  <a:cubicBezTo>
                    <a:pt x="131872" y="45466"/>
                    <a:pt x="131912" y="45406"/>
                    <a:pt x="131952" y="45365"/>
                  </a:cubicBezTo>
                  <a:cubicBezTo>
                    <a:pt x="132374" y="44723"/>
                    <a:pt x="132835" y="44121"/>
                    <a:pt x="133317" y="43559"/>
                  </a:cubicBezTo>
                  <a:close/>
                  <a:moveTo>
                    <a:pt x="141446" y="45365"/>
                  </a:moveTo>
                  <a:lnTo>
                    <a:pt x="141868" y="48858"/>
                  </a:lnTo>
                  <a:cubicBezTo>
                    <a:pt x="141848" y="48878"/>
                    <a:pt x="141808" y="48918"/>
                    <a:pt x="141788" y="48938"/>
                  </a:cubicBezTo>
                  <a:lnTo>
                    <a:pt x="139479" y="46851"/>
                  </a:lnTo>
                  <a:cubicBezTo>
                    <a:pt x="140061" y="46289"/>
                    <a:pt x="140724" y="45787"/>
                    <a:pt x="141446" y="45365"/>
                  </a:cubicBezTo>
                  <a:close/>
                  <a:moveTo>
                    <a:pt x="141888" y="48958"/>
                  </a:moveTo>
                  <a:lnTo>
                    <a:pt x="141888" y="49059"/>
                  </a:lnTo>
                  <a:lnTo>
                    <a:pt x="141828" y="48998"/>
                  </a:lnTo>
                  <a:cubicBezTo>
                    <a:pt x="141848" y="48978"/>
                    <a:pt x="141868" y="48958"/>
                    <a:pt x="141888" y="48958"/>
                  </a:cubicBezTo>
                  <a:close/>
                  <a:moveTo>
                    <a:pt x="138335" y="48115"/>
                  </a:moveTo>
                  <a:lnTo>
                    <a:pt x="139058" y="48778"/>
                  </a:lnTo>
                  <a:cubicBezTo>
                    <a:pt x="138977" y="48878"/>
                    <a:pt x="138897" y="48978"/>
                    <a:pt x="138817" y="49079"/>
                  </a:cubicBezTo>
                  <a:cubicBezTo>
                    <a:pt x="138696" y="49259"/>
                    <a:pt x="138556" y="49440"/>
                    <a:pt x="138415" y="49641"/>
                  </a:cubicBezTo>
                  <a:cubicBezTo>
                    <a:pt x="138395" y="49661"/>
                    <a:pt x="138395" y="49701"/>
                    <a:pt x="138375" y="49721"/>
                  </a:cubicBezTo>
                  <a:lnTo>
                    <a:pt x="137592" y="49219"/>
                  </a:lnTo>
                  <a:cubicBezTo>
                    <a:pt x="137813" y="48838"/>
                    <a:pt x="138054" y="48476"/>
                    <a:pt x="138335" y="48115"/>
                  </a:cubicBezTo>
                  <a:close/>
                  <a:moveTo>
                    <a:pt x="64069" y="16221"/>
                  </a:moveTo>
                  <a:cubicBezTo>
                    <a:pt x="64370" y="16221"/>
                    <a:pt x="64692" y="16241"/>
                    <a:pt x="64993" y="16301"/>
                  </a:cubicBezTo>
                  <a:cubicBezTo>
                    <a:pt x="65254" y="16321"/>
                    <a:pt x="65515" y="16402"/>
                    <a:pt x="65755" y="16462"/>
                  </a:cubicBezTo>
                  <a:lnTo>
                    <a:pt x="65755" y="17626"/>
                  </a:lnTo>
                  <a:lnTo>
                    <a:pt x="65755" y="17706"/>
                  </a:lnTo>
                  <a:lnTo>
                    <a:pt x="65816" y="17767"/>
                  </a:lnTo>
                  <a:lnTo>
                    <a:pt x="68365" y="20456"/>
                  </a:lnTo>
                  <a:cubicBezTo>
                    <a:pt x="68425" y="20797"/>
                    <a:pt x="68505" y="21119"/>
                    <a:pt x="68606" y="21440"/>
                  </a:cubicBezTo>
                  <a:cubicBezTo>
                    <a:pt x="68686" y="21781"/>
                    <a:pt x="68806" y="22122"/>
                    <a:pt x="68907" y="22443"/>
                  </a:cubicBezTo>
                  <a:cubicBezTo>
                    <a:pt x="69148" y="23126"/>
                    <a:pt x="69408" y="23788"/>
                    <a:pt x="69669" y="24451"/>
                  </a:cubicBezTo>
                  <a:cubicBezTo>
                    <a:pt x="69950" y="25113"/>
                    <a:pt x="70251" y="25755"/>
                    <a:pt x="70553" y="26377"/>
                  </a:cubicBezTo>
                  <a:cubicBezTo>
                    <a:pt x="70854" y="27000"/>
                    <a:pt x="71175" y="27622"/>
                    <a:pt x="71496" y="28224"/>
                  </a:cubicBezTo>
                  <a:cubicBezTo>
                    <a:pt x="71476" y="28365"/>
                    <a:pt x="71476" y="28505"/>
                    <a:pt x="71476" y="28666"/>
                  </a:cubicBezTo>
                  <a:lnTo>
                    <a:pt x="71335" y="28646"/>
                  </a:lnTo>
                  <a:lnTo>
                    <a:pt x="71115" y="28605"/>
                  </a:lnTo>
                  <a:lnTo>
                    <a:pt x="71074" y="28605"/>
                  </a:lnTo>
                  <a:lnTo>
                    <a:pt x="70773" y="28084"/>
                  </a:lnTo>
                  <a:cubicBezTo>
                    <a:pt x="70613" y="27843"/>
                    <a:pt x="70472" y="27582"/>
                    <a:pt x="70292" y="27361"/>
                  </a:cubicBezTo>
                  <a:lnTo>
                    <a:pt x="70011" y="27000"/>
                  </a:lnTo>
                  <a:cubicBezTo>
                    <a:pt x="69930" y="26879"/>
                    <a:pt x="69830" y="26779"/>
                    <a:pt x="69730" y="26658"/>
                  </a:cubicBezTo>
                  <a:cubicBezTo>
                    <a:pt x="69629" y="26558"/>
                    <a:pt x="69529" y="26458"/>
                    <a:pt x="69408" y="26357"/>
                  </a:cubicBezTo>
                  <a:cubicBezTo>
                    <a:pt x="69288" y="26257"/>
                    <a:pt x="69188" y="26157"/>
                    <a:pt x="69067" y="26056"/>
                  </a:cubicBezTo>
                  <a:cubicBezTo>
                    <a:pt x="68927" y="25976"/>
                    <a:pt x="68826" y="25876"/>
                    <a:pt x="68666" y="25815"/>
                  </a:cubicBezTo>
                  <a:lnTo>
                    <a:pt x="68465" y="25715"/>
                  </a:lnTo>
                  <a:cubicBezTo>
                    <a:pt x="68405" y="25695"/>
                    <a:pt x="68325" y="25675"/>
                    <a:pt x="68244" y="25635"/>
                  </a:cubicBezTo>
                  <a:cubicBezTo>
                    <a:pt x="68104" y="25595"/>
                    <a:pt x="67943" y="25575"/>
                    <a:pt x="67803" y="25554"/>
                  </a:cubicBezTo>
                  <a:cubicBezTo>
                    <a:pt x="67732" y="25544"/>
                    <a:pt x="67657" y="25539"/>
                    <a:pt x="67582" y="25539"/>
                  </a:cubicBezTo>
                  <a:cubicBezTo>
                    <a:pt x="67507" y="25539"/>
                    <a:pt x="67431" y="25544"/>
                    <a:pt x="67361" y="25554"/>
                  </a:cubicBezTo>
                  <a:cubicBezTo>
                    <a:pt x="66759" y="25615"/>
                    <a:pt x="66257" y="25896"/>
                    <a:pt x="65735" y="26116"/>
                  </a:cubicBezTo>
                  <a:cubicBezTo>
                    <a:pt x="66249" y="25983"/>
                    <a:pt x="66763" y="25814"/>
                    <a:pt x="67277" y="25814"/>
                  </a:cubicBezTo>
                  <a:cubicBezTo>
                    <a:pt x="67305" y="25814"/>
                    <a:pt x="67333" y="25814"/>
                    <a:pt x="67361" y="25815"/>
                  </a:cubicBezTo>
                  <a:cubicBezTo>
                    <a:pt x="67502" y="25815"/>
                    <a:pt x="67622" y="25835"/>
                    <a:pt x="67763" y="25856"/>
                  </a:cubicBezTo>
                  <a:cubicBezTo>
                    <a:pt x="67883" y="25896"/>
                    <a:pt x="68003" y="25936"/>
                    <a:pt x="68124" y="25996"/>
                  </a:cubicBezTo>
                  <a:lnTo>
                    <a:pt x="68284" y="26076"/>
                  </a:lnTo>
                  <a:lnTo>
                    <a:pt x="68445" y="26197"/>
                  </a:lnTo>
                  <a:cubicBezTo>
                    <a:pt x="68545" y="26257"/>
                    <a:pt x="68646" y="26357"/>
                    <a:pt x="68746" y="26458"/>
                  </a:cubicBezTo>
                  <a:cubicBezTo>
                    <a:pt x="68826" y="26538"/>
                    <a:pt x="68907" y="26638"/>
                    <a:pt x="69007" y="26739"/>
                  </a:cubicBezTo>
                  <a:cubicBezTo>
                    <a:pt x="69087" y="26839"/>
                    <a:pt x="69168" y="26939"/>
                    <a:pt x="69228" y="27060"/>
                  </a:cubicBezTo>
                  <a:cubicBezTo>
                    <a:pt x="69308" y="27180"/>
                    <a:pt x="69388" y="27281"/>
                    <a:pt x="69449" y="27401"/>
                  </a:cubicBezTo>
                  <a:lnTo>
                    <a:pt x="69649" y="27762"/>
                  </a:lnTo>
                  <a:cubicBezTo>
                    <a:pt x="69770" y="27983"/>
                    <a:pt x="69890" y="28244"/>
                    <a:pt x="69991" y="28485"/>
                  </a:cubicBezTo>
                  <a:lnTo>
                    <a:pt x="70312" y="29248"/>
                  </a:lnTo>
                  <a:lnTo>
                    <a:pt x="70372" y="29428"/>
                  </a:lnTo>
                  <a:lnTo>
                    <a:pt x="70613" y="29529"/>
                  </a:lnTo>
                  <a:lnTo>
                    <a:pt x="70854" y="29609"/>
                  </a:lnTo>
                  <a:lnTo>
                    <a:pt x="71074" y="29689"/>
                  </a:lnTo>
                  <a:lnTo>
                    <a:pt x="71416" y="29790"/>
                  </a:lnTo>
                  <a:cubicBezTo>
                    <a:pt x="71416" y="29970"/>
                    <a:pt x="71416" y="30151"/>
                    <a:pt x="71416" y="30352"/>
                  </a:cubicBezTo>
                  <a:cubicBezTo>
                    <a:pt x="71436" y="30873"/>
                    <a:pt x="71476" y="31395"/>
                    <a:pt x="71536" y="31917"/>
                  </a:cubicBezTo>
                  <a:lnTo>
                    <a:pt x="69710" y="29067"/>
                  </a:lnTo>
                  <a:lnTo>
                    <a:pt x="71115" y="33142"/>
                  </a:lnTo>
                  <a:cubicBezTo>
                    <a:pt x="71014" y="33222"/>
                    <a:pt x="70914" y="33322"/>
                    <a:pt x="70793" y="33382"/>
                  </a:cubicBezTo>
                  <a:cubicBezTo>
                    <a:pt x="70733" y="33443"/>
                    <a:pt x="70673" y="33463"/>
                    <a:pt x="70613" y="33503"/>
                  </a:cubicBezTo>
                  <a:cubicBezTo>
                    <a:pt x="70553" y="33543"/>
                    <a:pt x="70472" y="33583"/>
                    <a:pt x="70412" y="33623"/>
                  </a:cubicBezTo>
                  <a:cubicBezTo>
                    <a:pt x="70131" y="33744"/>
                    <a:pt x="69830" y="33864"/>
                    <a:pt x="69529" y="33944"/>
                  </a:cubicBezTo>
                  <a:cubicBezTo>
                    <a:pt x="69228" y="34005"/>
                    <a:pt x="68907" y="34085"/>
                    <a:pt x="68586" y="34105"/>
                  </a:cubicBezTo>
                  <a:cubicBezTo>
                    <a:pt x="68746" y="34125"/>
                    <a:pt x="68912" y="34135"/>
                    <a:pt x="69077" y="34135"/>
                  </a:cubicBezTo>
                  <a:cubicBezTo>
                    <a:pt x="69243" y="34135"/>
                    <a:pt x="69408" y="34125"/>
                    <a:pt x="69569" y="34105"/>
                  </a:cubicBezTo>
                  <a:cubicBezTo>
                    <a:pt x="69890" y="34085"/>
                    <a:pt x="70211" y="34025"/>
                    <a:pt x="70533" y="33924"/>
                  </a:cubicBezTo>
                  <a:cubicBezTo>
                    <a:pt x="70613" y="33904"/>
                    <a:pt x="70693" y="33864"/>
                    <a:pt x="70773" y="33824"/>
                  </a:cubicBezTo>
                  <a:cubicBezTo>
                    <a:pt x="70854" y="33804"/>
                    <a:pt x="70934" y="33764"/>
                    <a:pt x="70994" y="33724"/>
                  </a:cubicBezTo>
                  <a:cubicBezTo>
                    <a:pt x="71054" y="33684"/>
                    <a:pt x="71115" y="33663"/>
                    <a:pt x="71175" y="33623"/>
                  </a:cubicBezTo>
                  <a:lnTo>
                    <a:pt x="71837" y="35209"/>
                  </a:lnTo>
                  <a:cubicBezTo>
                    <a:pt x="71396" y="34988"/>
                    <a:pt x="70954" y="34808"/>
                    <a:pt x="70452" y="34727"/>
                  </a:cubicBezTo>
                  <a:lnTo>
                    <a:pt x="70452" y="34727"/>
                  </a:lnTo>
                  <a:cubicBezTo>
                    <a:pt x="70854" y="35048"/>
                    <a:pt x="71255" y="35350"/>
                    <a:pt x="71657" y="35631"/>
                  </a:cubicBezTo>
                  <a:cubicBezTo>
                    <a:pt x="72078" y="35912"/>
                    <a:pt x="72479" y="36193"/>
                    <a:pt x="72861" y="36514"/>
                  </a:cubicBezTo>
                  <a:cubicBezTo>
                    <a:pt x="73041" y="36674"/>
                    <a:pt x="73222" y="36835"/>
                    <a:pt x="73403" y="36995"/>
                  </a:cubicBezTo>
                  <a:cubicBezTo>
                    <a:pt x="73503" y="37076"/>
                    <a:pt x="73583" y="37176"/>
                    <a:pt x="73664" y="37256"/>
                  </a:cubicBezTo>
                  <a:cubicBezTo>
                    <a:pt x="73744" y="37337"/>
                    <a:pt x="73844" y="37437"/>
                    <a:pt x="73925" y="37517"/>
                  </a:cubicBezTo>
                  <a:lnTo>
                    <a:pt x="74166" y="37798"/>
                  </a:lnTo>
                  <a:cubicBezTo>
                    <a:pt x="74246" y="37899"/>
                    <a:pt x="74306" y="37999"/>
                    <a:pt x="74386" y="38079"/>
                  </a:cubicBezTo>
                  <a:cubicBezTo>
                    <a:pt x="74547" y="38280"/>
                    <a:pt x="74647" y="38481"/>
                    <a:pt x="74788" y="38681"/>
                  </a:cubicBezTo>
                  <a:lnTo>
                    <a:pt x="74928" y="38922"/>
                  </a:lnTo>
                  <a:lnTo>
                    <a:pt x="75129" y="38742"/>
                  </a:lnTo>
                  <a:lnTo>
                    <a:pt x="77196" y="36795"/>
                  </a:lnTo>
                  <a:cubicBezTo>
                    <a:pt x="77317" y="36855"/>
                    <a:pt x="77457" y="36915"/>
                    <a:pt x="77618" y="36935"/>
                  </a:cubicBezTo>
                  <a:lnTo>
                    <a:pt x="78160" y="37076"/>
                  </a:lnTo>
                  <a:cubicBezTo>
                    <a:pt x="78541" y="37156"/>
                    <a:pt x="78923" y="37216"/>
                    <a:pt x="79304" y="37276"/>
                  </a:cubicBezTo>
                  <a:cubicBezTo>
                    <a:pt x="78963" y="37096"/>
                    <a:pt x="78621" y="36915"/>
                    <a:pt x="78280" y="36755"/>
                  </a:cubicBezTo>
                  <a:lnTo>
                    <a:pt x="78180" y="36694"/>
                  </a:lnTo>
                  <a:lnTo>
                    <a:pt x="78862" y="35651"/>
                  </a:lnTo>
                  <a:cubicBezTo>
                    <a:pt x="79464" y="34968"/>
                    <a:pt x="80167" y="34165"/>
                    <a:pt x="80207" y="34145"/>
                  </a:cubicBezTo>
                  <a:cubicBezTo>
                    <a:pt x="80215" y="34142"/>
                    <a:pt x="80226" y="34140"/>
                    <a:pt x="80238" y="34140"/>
                  </a:cubicBezTo>
                  <a:cubicBezTo>
                    <a:pt x="80304" y="34140"/>
                    <a:pt x="80433" y="34181"/>
                    <a:pt x="80663" y="34181"/>
                  </a:cubicBezTo>
                  <a:cubicBezTo>
                    <a:pt x="80909" y="34181"/>
                    <a:pt x="81270" y="34135"/>
                    <a:pt x="81793" y="33944"/>
                  </a:cubicBezTo>
                  <a:lnTo>
                    <a:pt x="82034" y="34286"/>
                  </a:lnTo>
                  <a:cubicBezTo>
                    <a:pt x="82034" y="34286"/>
                    <a:pt x="82047" y="34284"/>
                    <a:pt x="82072" y="34284"/>
                  </a:cubicBezTo>
                  <a:cubicBezTo>
                    <a:pt x="82279" y="34284"/>
                    <a:pt x="83318" y="34380"/>
                    <a:pt x="85105" y="36112"/>
                  </a:cubicBezTo>
                  <a:lnTo>
                    <a:pt x="83760" y="37296"/>
                  </a:lnTo>
                  <a:lnTo>
                    <a:pt x="83800" y="40929"/>
                  </a:lnTo>
                  <a:cubicBezTo>
                    <a:pt x="83800" y="40929"/>
                    <a:pt x="84964" y="38802"/>
                    <a:pt x="86650" y="36995"/>
                  </a:cubicBezTo>
                  <a:lnTo>
                    <a:pt x="86490" y="34506"/>
                  </a:lnTo>
                  <a:lnTo>
                    <a:pt x="86971" y="34266"/>
                  </a:lnTo>
                  <a:cubicBezTo>
                    <a:pt x="86971" y="34506"/>
                    <a:pt x="86991" y="34848"/>
                    <a:pt x="87011" y="35289"/>
                  </a:cubicBezTo>
                  <a:cubicBezTo>
                    <a:pt x="87032" y="35691"/>
                    <a:pt x="87072" y="36152"/>
                    <a:pt x="87072" y="36634"/>
                  </a:cubicBezTo>
                  <a:cubicBezTo>
                    <a:pt x="87092" y="36755"/>
                    <a:pt x="87092" y="36875"/>
                    <a:pt x="87092" y="36995"/>
                  </a:cubicBezTo>
                  <a:lnTo>
                    <a:pt x="87092" y="37076"/>
                  </a:lnTo>
                  <a:lnTo>
                    <a:pt x="87072" y="37096"/>
                  </a:lnTo>
                  <a:lnTo>
                    <a:pt x="87072" y="37116"/>
                  </a:lnTo>
                  <a:cubicBezTo>
                    <a:pt x="87052" y="37196"/>
                    <a:pt x="87032" y="37196"/>
                    <a:pt x="87011" y="37236"/>
                  </a:cubicBezTo>
                  <a:cubicBezTo>
                    <a:pt x="86891" y="37417"/>
                    <a:pt x="86710" y="37638"/>
                    <a:pt x="86550" y="37838"/>
                  </a:cubicBezTo>
                  <a:cubicBezTo>
                    <a:pt x="85908" y="38641"/>
                    <a:pt x="85205" y="39444"/>
                    <a:pt x="84784" y="40127"/>
                  </a:cubicBezTo>
                  <a:cubicBezTo>
                    <a:pt x="84563" y="40468"/>
                    <a:pt x="84402" y="40749"/>
                    <a:pt x="84302" y="40970"/>
                  </a:cubicBezTo>
                  <a:cubicBezTo>
                    <a:pt x="84262" y="41070"/>
                    <a:pt x="84242" y="41170"/>
                    <a:pt x="84221" y="41231"/>
                  </a:cubicBezTo>
                  <a:cubicBezTo>
                    <a:pt x="84213" y="41257"/>
                    <a:pt x="84204" y="41275"/>
                    <a:pt x="84197" y="41288"/>
                  </a:cubicBezTo>
                  <a:lnTo>
                    <a:pt x="84197" y="41288"/>
                  </a:lnTo>
                  <a:cubicBezTo>
                    <a:pt x="84227" y="41245"/>
                    <a:pt x="84298" y="41144"/>
                    <a:pt x="84402" y="41010"/>
                  </a:cubicBezTo>
                  <a:cubicBezTo>
                    <a:pt x="84523" y="40849"/>
                    <a:pt x="84703" y="40648"/>
                    <a:pt x="84904" y="40388"/>
                  </a:cubicBezTo>
                  <a:cubicBezTo>
                    <a:pt x="84924" y="40468"/>
                    <a:pt x="84924" y="40548"/>
                    <a:pt x="84944" y="40608"/>
                  </a:cubicBezTo>
                  <a:cubicBezTo>
                    <a:pt x="84964" y="40769"/>
                    <a:pt x="85004" y="40909"/>
                    <a:pt x="85024" y="41070"/>
                  </a:cubicBezTo>
                  <a:cubicBezTo>
                    <a:pt x="85105" y="41331"/>
                    <a:pt x="85165" y="41592"/>
                    <a:pt x="85245" y="41833"/>
                  </a:cubicBezTo>
                  <a:lnTo>
                    <a:pt x="84824" y="42214"/>
                  </a:lnTo>
                  <a:lnTo>
                    <a:pt x="84763" y="42274"/>
                  </a:lnTo>
                  <a:lnTo>
                    <a:pt x="84743" y="42375"/>
                  </a:lnTo>
                  <a:cubicBezTo>
                    <a:pt x="84723" y="42676"/>
                    <a:pt x="84703" y="42997"/>
                    <a:pt x="84643" y="43318"/>
                  </a:cubicBezTo>
                  <a:cubicBezTo>
                    <a:pt x="84623" y="43479"/>
                    <a:pt x="84583" y="43619"/>
                    <a:pt x="84523" y="43780"/>
                  </a:cubicBezTo>
                  <a:cubicBezTo>
                    <a:pt x="84482" y="43940"/>
                    <a:pt x="84462" y="44081"/>
                    <a:pt x="84382" y="44241"/>
                  </a:cubicBezTo>
                  <a:lnTo>
                    <a:pt x="84221" y="44683"/>
                  </a:lnTo>
                  <a:lnTo>
                    <a:pt x="84021" y="45124"/>
                  </a:lnTo>
                  <a:cubicBezTo>
                    <a:pt x="83860" y="45406"/>
                    <a:pt x="83700" y="45687"/>
                    <a:pt x="83519" y="45947"/>
                  </a:cubicBezTo>
                  <a:cubicBezTo>
                    <a:pt x="83178" y="46489"/>
                    <a:pt x="82776" y="46991"/>
                    <a:pt x="82335" y="47473"/>
                  </a:cubicBezTo>
                  <a:cubicBezTo>
                    <a:pt x="82094" y="47694"/>
                    <a:pt x="81853" y="47935"/>
                    <a:pt x="81632" y="48115"/>
                  </a:cubicBezTo>
                  <a:cubicBezTo>
                    <a:pt x="81371" y="48316"/>
                    <a:pt x="81110" y="48517"/>
                    <a:pt x="80849" y="48697"/>
                  </a:cubicBezTo>
                  <a:cubicBezTo>
                    <a:pt x="80568" y="48878"/>
                    <a:pt x="80307" y="49079"/>
                    <a:pt x="80026" y="49239"/>
                  </a:cubicBezTo>
                  <a:cubicBezTo>
                    <a:pt x="79766" y="49420"/>
                    <a:pt x="79485" y="49580"/>
                    <a:pt x="79204" y="49701"/>
                  </a:cubicBezTo>
                  <a:lnTo>
                    <a:pt x="79103" y="49741"/>
                  </a:lnTo>
                  <a:cubicBezTo>
                    <a:pt x="79083" y="49741"/>
                    <a:pt x="79043" y="49761"/>
                    <a:pt x="79063" y="49761"/>
                  </a:cubicBezTo>
                  <a:lnTo>
                    <a:pt x="79003" y="49761"/>
                  </a:lnTo>
                  <a:cubicBezTo>
                    <a:pt x="78923" y="49781"/>
                    <a:pt x="78842" y="49781"/>
                    <a:pt x="78782" y="49801"/>
                  </a:cubicBezTo>
                  <a:cubicBezTo>
                    <a:pt x="78642" y="49801"/>
                    <a:pt x="78481" y="49801"/>
                    <a:pt x="78320" y="49781"/>
                  </a:cubicBezTo>
                  <a:cubicBezTo>
                    <a:pt x="77999" y="49781"/>
                    <a:pt x="77678" y="49741"/>
                    <a:pt x="77357" y="49701"/>
                  </a:cubicBezTo>
                  <a:cubicBezTo>
                    <a:pt x="76715" y="49621"/>
                    <a:pt x="76052" y="49520"/>
                    <a:pt x="75430" y="49380"/>
                  </a:cubicBezTo>
                  <a:cubicBezTo>
                    <a:pt x="75109" y="49299"/>
                    <a:pt x="74768" y="49259"/>
                    <a:pt x="74527" y="49119"/>
                  </a:cubicBezTo>
                  <a:cubicBezTo>
                    <a:pt x="74306" y="48998"/>
                    <a:pt x="74085" y="48737"/>
                    <a:pt x="73945" y="48497"/>
                  </a:cubicBezTo>
                  <a:lnTo>
                    <a:pt x="73905" y="48416"/>
                  </a:lnTo>
                  <a:lnTo>
                    <a:pt x="73744" y="48376"/>
                  </a:lnTo>
                  <a:cubicBezTo>
                    <a:pt x="73664" y="48376"/>
                    <a:pt x="73563" y="48356"/>
                    <a:pt x="73463" y="48356"/>
                  </a:cubicBezTo>
                  <a:cubicBezTo>
                    <a:pt x="73363" y="48336"/>
                    <a:pt x="73262" y="48316"/>
                    <a:pt x="73162" y="48296"/>
                  </a:cubicBezTo>
                  <a:cubicBezTo>
                    <a:pt x="73082" y="48276"/>
                    <a:pt x="72981" y="48276"/>
                    <a:pt x="72901" y="48236"/>
                  </a:cubicBezTo>
                  <a:cubicBezTo>
                    <a:pt x="72801" y="48216"/>
                    <a:pt x="72700" y="48195"/>
                    <a:pt x="72620" y="48155"/>
                  </a:cubicBezTo>
                  <a:cubicBezTo>
                    <a:pt x="72540" y="48115"/>
                    <a:pt x="72439" y="48075"/>
                    <a:pt x="72359" y="48035"/>
                  </a:cubicBezTo>
                  <a:lnTo>
                    <a:pt x="72098" y="47914"/>
                  </a:lnTo>
                  <a:cubicBezTo>
                    <a:pt x="72018" y="47854"/>
                    <a:pt x="71938" y="47794"/>
                    <a:pt x="71857" y="47754"/>
                  </a:cubicBezTo>
                  <a:cubicBezTo>
                    <a:pt x="71777" y="47694"/>
                    <a:pt x="71717" y="47633"/>
                    <a:pt x="71636" y="47553"/>
                  </a:cubicBezTo>
                  <a:cubicBezTo>
                    <a:pt x="71355" y="47292"/>
                    <a:pt x="71115" y="46971"/>
                    <a:pt x="70914" y="46630"/>
                  </a:cubicBezTo>
                  <a:cubicBezTo>
                    <a:pt x="70814" y="46449"/>
                    <a:pt x="70733" y="46269"/>
                    <a:pt x="70653" y="46068"/>
                  </a:cubicBezTo>
                  <a:cubicBezTo>
                    <a:pt x="70573" y="45867"/>
                    <a:pt x="70512" y="45687"/>
                    <a:pt x="70452" y="45466"/>
                  </a:cubicBezTo>
                  <a:lnTo>
                    <a:pt x="70452" y="45466"/>
                  </a:lnTo>
                  <a:cubicBezTo>
                    <a:pt x="70452" y="45687"/>
                    <a:pt x="70472" y="45887"/>
                    <a:pt x="70492" y="46108"/>
                  </a:cubicBezTo>
                  <a:cubicBezTo>
                    <a:pt x="70533" y="46329"/>
                    <a:pt x="70593" y="46530"/>
                    <a:pt x="70653" y="46730"/>
                  </a:cubicBezTo>
                  <a:cubicBezTo>
                    <a:pt x="70693" y="46831"/>
                    <a:pt x="70733" y="46951"/>
                    <a:pt x="70773" y="47051"/>
                  </a:cubicBezTo>
                  <a:cubicBezTo>
                    <a:pt x="70834" y="47132"/>
                    <a:pt x="70874" y="47252"/>
                    <a:pt x="70934" y="47332"/>
                  </a:cubicBezTo>
                  <a:cubicBezTo>
                    <a:pt x="70994" y="47433"/>
                    <a:pt x="71034" y="47533"/>
                    <a:pt x="71115" y="47613"/>
                  </a:cubicBezTo>
                  <a:cubicBezTo>
                    <a:pt x="71175" y="47714"/>
                    <a:pt x="71235" y="47794"/>
                    <a:pt x="71315" y="47874"/>
                  </a:cubicBezTo>
                  <a:cubicBezTo>
                    <a:pt x="71396" y="47955"/>
                    <a:pt x="71476" y="48055"/>
                    <a:pt x="71556" y="48115"/>
                  </a:cubicBezTo>
                  <a:cubicBezTo>
                    <a:pt x="71636" y="48195"/>
                    <a:pt x="71717" y="48276"/>
                    <a:pt x="71817" y="48336"/>
                  </a:cubicBezTo>
                  <a:lnTo>
                    <a:pt x="72078" y="48497"/>
                  </a:lnTo>
                  <a:cubicBezTo>
                    <a:pt x="71998" y="48557"/>
                    <a:pt x="71857" y="48637"/>
                    <a:pt x="71717" y="48697"/>
                  </a:cubicBezTo>
                  <a:cubicBezTo>
                    <a:pt x="71389" y="48834"/>
                    <a:pt x="70923" y="48914"/>
                    <a:pt x="70368" y="48914"/>
                  </a:cubicBezTo>
                  <a:cubicBezTo>
                    <a:pt x="70106" y="48914"/>
                    <a:pt x="69825" y="48896"/>
                    <a:pt x="69529" y="48858"/>
                  </a:cubicBezTo>
                  <a:cubicBezTo>
                    <a:pt x="69067" y="48798"/>
                    <a:pt x="68586" y="48677"/>
                    <a:pt x="68084" y="48497"/>
                  </a:cubicBezTo>
                  <a:cubicBezTo>
                    <a:pt x="67562" y="48316"/>
                    <a:pt x="67060" y="48075"/>
                    <a:pt x="66538" y="47774"/>
                  </a:cubicBezTo>
                  <a:cubicBezTo>
                    <a:pt x="66036" y="47493"/>
                    <a:pt x="65535" y="47152"/>
                    <a:pt x="65053" y="46770"/>
                  </a:cubicBezTo>
                  <a:cubicBezTo>
                    <a:pt x="64551" y="46389"/>
                    <a:pt x="64069" y="45968"/>
                    <a:pt x="63628" y="45526"/>
                  </a:cubicBezTo>
                  <a:cubicBezTo>
                    <a:pt x="62725" y="44623"/>
                    <a:pt x="61922" y="43639"/>
                    <a:pt x="61239" y="42656"/>
                  </a:cubicBezTo>
                  <a:cubicBezTo>
                    <a:pt x="60898" y="42174"/>
                    <a:pt x="60577" y="41692"/>
                    <a:pt x="60276" y="41231"/>
                  </a:cubicBezTo>
                  <a:cubicBezTo>
                    <a:pt x="59975" y="40769"/>
                    <a:pt x="59694" y="40347"/>
                    <a:pt x="59453" y="39926"/>
                  </a:cubicBezTo>
                  <a:cubicBezTo>
                    <a:pt x="59212" y="39524"/>
                    <a:pt x="58991" y="39143"/>
                    <a:pt x="58790" y="38802"/>
                  </a:cubicBezTo>
                  <a:cubicBezTo>
                    <a:pt x="58610" y="38461"/>
                    <a:pt x="58449" y="38160"/>
                    <a:pt x="58309" y="37899"/>
                  </a:cubicBezTo>
                  <a:cubicBezTo>
                    <a:pt x="58048" y="37417"/>
                    <a:pt x="57907" y="37136"/>
                    <a:pt x="57907" y="37136"/>
                  </a:cubicBezTo>
                  <a:lnTo>
                    <a:pt x="57907" y="37136"/>
                  </a:lnTo>
                  <a:cubicBezTo>
                    <a:pt x="57907" y="37136"/>
                    <a:pt x="58028" y="37417"/>
                    <a:pt x="58249" y="37939"/>
                  </a:cubicBezTo>
                  <a:cubicBezTo>
                    <a:pt x="58349" y="38200"/>
                    <a:pt x="58489" y="38521"/>
                    <a:pt x="58650" y="38862"/>
                  </a:cubicBezTo>
                  <a:cubicBezTo>
                    <a:pt x="58811" y="39223"/>
                    <a:pt x="58991" y="39625"/>
                    <a:pt x="59212" y="40046"/>
                  </a:cubicBezTo>
                  <a:lnTo>
                    <a:pt x="58911" y="41210"/>
                  </a:lnTo>
                  <a:lnTo>
                    <a:pt x="59132" y="41893"/>
                  </a:lnTo>
                  <a:lnTo>
                    <a:pt x="59071" y="42656"/>
                  </a:lnTo>
                  <a:lnTo>
                    <a:pt x="58249" y="41070"/>
                  </a:lnTo>
                  <a:lnTo>
                    <a:pt x="57526" y="41190"/>
                  </a:lnTo>
                  <a:lnTo>
                    <a:pt x="55760" y="42495"/>
                  </a:lnTo>
                  <a:lnTo>
                    <a:pt x="53251" y="43258"/>
                  </a:lnTo>
                  <a:lnTo>
                    <a:pt x="54114" y="42415"/>
                  </a:lnTo>
                  <a:lnTo>
                    <a:pt x="52046" y="43639"/>
                  </a:lnTo>
                  <a:lnTo>
                    <a:pt x="46948" y="43298"/>
                  </a:lnTo>
                  <a:lnTo>
                    <a:pt x="44339" y="45245"/>
                  </a:lnTo>
                  <a:cubicBezTo>
                    <a:pt x="44339" y="45245"/>
                    <a:pt x="43275" y="44663"/>
                    <a:pt x="45643" y="43218"/>
                  </a:cubicBezTo>
                  <a:lnTo>
                    <a:pt x="45643" y="43218"/>
                  </a:lnTo>
                  <a:lnTo>
                    <a:pt x="41348" y="44482"/>
                  </a:lnTo>
                  <a:lnTo>
                    <a:pt x="41348" y="44482"/>
                  </a:lnTo>
                  <a:lnTo>
                    <a:pt x="43636" y="41973"/>
                  </a:lnTo>
                  <a:lnTo>
                    <a:pt x="44118" y="41451"/>
                  </a:lnTo>
                  <a:lnTo>
                    <a:pt x="43415" y="41391"/>
                  </a:lnTo>
                  <a:lnTo>
                    <a:pt x="42392" y="41311"/>
                  </a:lnTo>
                  <a:lnTo>
                    <a:pt x="41890" y="41231"/>
                  </a:lnTo>
                  <a:cubicBezTo>
                    <a:pt x="41709" y="41190"/>
                    <a:pt x="41549" y="41190"/>
                    <a:pt x="41388" y="41130"/>
                  </a:cubicBezTo>
                  <a:cubicBezTo>
                    <a:pt x="41047" y="41050"/>
                    <a:pt x="40706" y="41010"/>
                    <a:pt x="40385" y="40889"/>
                  </a:cubicBezTo>
                  <a:lnTo>
                    <a:pt x="39883" y="40729"/>
                  </a:lnTo>
                  <a:lnTo>
                    <a:pt x="39401" y="40548"/>
                  </a:lnTo>
                  <a:cubicBezTo>
                    <a:pt x="39241" y="40488"/>
                    <a:pt x="39080" y="40408"/>
                    <a:pt x="38939" y="40347"/>
                  </a:cubicBezTo>
                  <a:cubicBezTo>
                    <a:pt x="38779" y="40267"/>
                    <a:pt x="38618" y="40187"/>
                    <a:pt x="38478" y="40107"/>
                  </a:cubicBezTo>
                  <a:cubicBezTo>
                    <a:pt x="38317" y="40026"/>
                    <a:pt x="38157" y="39946"/>
                    <a:pt x="38016" y="39846"/>
                  </a:cubicBezTo>
                  <a:cubicBezTo>
                    <a:pt x="37876" y="39745"/>
                    <a:pt x="37735" y="39665"/>
                    <a:pt x="37595" y="39545"/>
                  </a:cubicBezTo>
                  <a:cubicBezTo>
                    <a:pt x="37474" y="39444"/>
                    <a:pt x="37314" y="39344"/>
                    <a:pt x="37193" y="39223"/>
                  </a:cubicBezTo>
                  <a:cubicBezTo>
                    <a:pt x="37073" y="39103"/>
                    <a:pt x="36932" y="38983"/>
                    <a:pt x="36812" y="38862"/>
                  </a:cubicBezTo>
                  <a:cubicBezTo>
                    <a:pt x="36691" y="38742"/>
                    <a:pt x="36571" y="38601"/>
                    <a:pt x="36471" y="38461"/>
                  </a:cubicBezTo>
                  <a:cubicBezTo>
                    <a:pt x="36370" y="38340"/>
                    <a:pt x="36250" y="38200"/>
                    <a:pt x="36170" y="38039"/>
                  </a:cubicBezTo>
                  <a:lnTo>
                    <a:pt x="36170" y="38039"/>
                  </a:lnTo>
                  <a:cubicBezTo>
                    <a:pt x="36250" y="38200"/>
                    <a:pt x="36330" y="38340"/>
                    <a:pt x="36430" y="38501"/>
                  </a:cubicBezTo>
                  <a:cubicBezTo>
                    <a:pt x="36531" y="38641"/>
                    <a:pt x="36631" y="38782"/>
                    <a:pt x="36752" y="38922"/>
                  </a:cubicBezTo>
                  <a:cubicBezTo>
                    <a:pt x="36852" y="39063"/>
                    <a:pt x="36972" y="39183"/>
                    <a:pt x="37113" y="39324"/>
                  </a:cubicBezTo>
                  <a:cubicBezTo>
                    <a:pt x="37213" y="39444"/>
                    <a:pt x="37354" y="39565"/>
                    <a:pt x="37494" y="39685"/>
                  </a:cubicBezTo>
                  <a:cubicBezTo>
                    <a:pt x="37615" y="39805"/>
                    <a:pt x="37755" y="39906"/>
                    <a:pt x="37896" y="40026"/>
                  </a:cubicBezTo>
                  <a:cubicBezTo>
                    <a:pt x="38036" y="40127"/>
                    <a:pt x="38197" y="40227"/>
                    <a:pt x="38337" y="40327"/>
                  </a:cubicBezTo>
                  <a:cubicBezTo>
                    <a:pt x="38478" y="40428"/>
                    <a:pt x="38638" y="40528"/>
                    <a:pt x="38799" y="40608"/>
                  </a:cubicBezTo>
                  <a:cubicBezTo>
                    <a:pt x="38939" y="40709"/>
                    <a:pt x="39100" y="40789"/>
                    <a:pt x="39261" y="40869"/>
                  </a:cubicBezTo>
                  <a:lnTo>
                    <a:pt x="39742" y="41110"/>
                  </a:lnTo>
                  <a:lnTo>
                    <a:pt x="40244" y="41311"/>
                  </a:lnTo>
                  <a:cubicBezTo>
                    <a:pt x="40565" y="41451"/>
                    <a:pt x="40906" y="41532"/>
                    <a:pt x="41248" y="41652"/>
                  </a:cubicBezTo>
                  <a:cubicBezTo>
                    <a:pt x="41428" y="41712"/>
                    <a:pt x="41609" y="41732"/>
                    <a:pt x="41770" y="41772"/>
                  </a:cubicBezTo>
                  <a:lnTo>
                    <a:pt x="42291" y="41913"/>
                  </a:lnTo>
                  <a:lnTo>
                    <a:pt x="42633" y="41953"/>
                  </a:lnTo>
                  <a:lnTo>
                    <a:pt x="38658" y="45646"/>
                  </a:lnTo>
                  <a:lnTo>
                    <a:pt x="38638" y="45365"/>
                  </a:lnTo>
                  <a:cubicBezTo>
                    <a:pt x="38638" y="45365"/>
                    <a:pt x="38297" y="45453"/>
                    <a:pt x="37860" y="45453"/>
                  </a:cubicBezTo>
                  <a:cubicBezTo>
                    <a:pt x="37601" y="45453"/>
                    <a:pt x="37308" y="45422"/>
                    <a:pt x="37033" y="45325"/>
                  </a:cubicBezTo>
                  <a:cubicBezTo>
                    <a:pt x="35266" y="43298"/>
                    <a:pt x="33982" y="40066"/>
                    <a:pt x="33801" y="36995"/>
                  </a:cubicBezTo>
                  <a:cubicBezTo>
                    <a:pt x="33640" y="34527"/>
                    <a:pt x="34223" y="32419"/>
                    <a:pt x="35427" y="31094"/>
                  </a:cubicBezTo>
                  <a:lnTo>
                    <a:pt x="38699" y="30271"/>
                  </a:lnTo>
                  <a:lnTo>
                    <a:pt x="38699" y="30271"/>
                  </a:lnTo>
                  <a:cubicBezTo>
                    <a:pt x="38337" y="30693"/>
                    <a:pt x="37996" y="31114"/>
                    <a:pt x="37675" y="31556"/>
                  </a:cubicBezTo>
                  <a:cubicBezTo>
                    <a:pt x="38237" y="31114"/>
                    <a:pt x="38779" y="30653"/>
                    <a:pt x="39301" y="30171"/>
                  </a:cubicBezTo>
                  <a:cubicBezTo>
                    <a:pt x="39823" y="29709"/>
                    <a:pt x="40344" y="29228"/>
                    <a:pt x="40886" y="28786"/>
                  </a:cubicBezTo>
                  <a:cubicBezTo>
                    <a:pt x="41428" y="28324"/>
                    <a:pt x="41970" y="27883"/>
                    <a:pt x="42532" y="27481"/>
                  </a:cubicBezTo>
                  <a:cubicBezTo>
                    <a:pt x="42673" y="27361"/>
                    <a:pt x="42813" y="27281"/>
                    <a:pt x="42954" y="27180"/>
                  </a:cubicBezTo>
                  <a:cubicBezTo>
                    <a:pt x="43094" y="27080"/>
                    <a:pt x="43235" y="26980"/>
                    <a:pt x="43395" y="26879"/>
                  </a:cubicBezTo>
                  <a:cubicBezTo>
                    <a:pt x="43536" y="26779"/>
                    <a:pt x="43676" y="26678"/>
                    <a:pt x="43837" y="26598"/>
                  </a:cubicBezTo>
                  <a:lnTo>
                    <a:pt x="44279" y="26337"/>
                  </a:lnTo>
                  <a:lnTo>
                    <a:pt x="44339" y="26297"/>
                  </a:lnTo>
                  <a:lnTo>
                    <a:pt x="44379" y="26217"/>
                  </a:lnTo>
                  <a:lnTo>
                    <a:pt x="44720" y="25474"/>
                  </a:lnTo>
                  <a:lnTo>
                    <a:pt x="44901" y="25093"/>
                  </a:lnTo>
                  <a:cubicBezTo>
                    <a:pt x="44961" y="24972"/>
                    <a:pt x="45021" y="24852"/>
                    <a:pt x="45101" y="24732"/>
                  </a:cubicBezTo>
                  <a:lnTo>
                    <a:pt x="45543" y="24029"/>
                  </a:lnTo>
                  <a:cubicBezTo>
                    <a:pt x="45664" y="23788"/>
                    <a:pt x="45864" y="23587"/>
                    <a:pt x="46045" y="23387"/>
                  </a:cubicBezTo>
                  <a:cubicBezTo>
                    <a:pt x="46226" y="23186"/>
                    <a:pt x="46386" y="22945"/>
                    <a:pt x="46587" y="22764"/>
                  </a:cubicBezTo>
                  <a:lnTo>
                    <a:pt x="47209" y="22223"/>
                  </a:lnTo>
                  <a:cubicBezTo>
                    <a:pt x="47410" y="22042"/>
                    <a:pt x="47651" y="21921"/>
                    <a:pt x="47871" y="21761"/>
                  </a:cubicBezTo>
                  <a:cubicBezTo>
                    <a:pt x="47992" y="21681"/>
                    <a:pt x="48092" y="21600"/>
                    <a:pt x="48213" y="21540"/>
                  </a:cubicBezTo>
                  <a:lnTo>
                    <a:pt x="48594" y="21359"/>
                  </a:lnTo>
                  <a:cubicBezTo>
                    <a:pt x="48835" y="21239"/>
                    <a:pt x="49076" y="21119"/>
                    <a:pt x="49337" y="21038"/>
                  </a:cubicBezTo>
                  <a:cubicBezTo>
                    <a:pt x="49598" y="20958"/>
                    <a:pt x="49859" y="20838"/>
                    <a:pt x="50119" y="20777"/>
                  </a:cubicBezTo>
                  <a:cubicBezTo>
                    <a:pt x="50400" y="20717"/>
                    <a:pt x="50661" y="20657"/>
                    <a:pt x="50922" y="20617"/>
                  </a:cubicBezTo>
                  <a:cubicBezTo>
                    <a:pt x="51203" y="20577"/>
                    <a:pt x="51464" y="20516"/>
                    <a:pt x="51745" y="20496"/>
                  </a:cubicBezTo>
                  <a:cubicBezTo>
                    <a:pt x="51970" y="20496"/>
                    <a:pt x="52182" y="20471"/>
                    <a:pt x="52402" y="20471"/>
                  </a:cubicBezTo>
                  <a:cubicBezTo>
                    <a:pt x="52457" y="20471"/>
                    <a:pt x="52512" y="20472"/>
                    <a:pt x="52568" y="20476"/>
                  </a:cubicBezTo>
                  <a:cubicBezTo>
                    <a:pt x="52709" y="20476"/>
                    <a:pt x="52849" y="20471"/>
                    <a:pt x="52987" y="20471"/>
                  </a:cubicBezTo>
                  <a:cubicBezTo>
                    <a:pt x="53125" y="20471"/>
                    <a:pt x="53261" y="20476"/>
                    <a:pt x="53391" y="20496"/>
                  </a:cubicBezTo>
                  <a:cubicBezTo>
                    <a:pt x="53672" y="20516"/>
                    <a:pt x="53953" y="20536"/>
                    <a:pt x="54214" y="20577"/>
                  </a:cubicBezTo>
                  <a:cubicBezTo>
                    <a:pt x="54495" y="20617"/>
                    <a:pt x="54756" y="20677"/>
                    <a:pt x="55017" y="20737"/>
                  </a:cubicBezTo>
                  <a:lnTo>
                    <a:pt x="55137" y="20757"/>
                  </a:lnTo>
                  <a:lnTo>
                    <a:pt x="55218" y="20697"/>
                  </a:lnTo>
                  <a:lnTo>
                    <a:pt x="57526" y="18871"/>
                  </a:lnTo>
                  <a:lnTo>
                    <a:pt x="60296" y="18730"/>
                  </a:lnTo>
                  <a:lnTo>
                    <a:pt x="60376" y="18730"/>
                  </a:lnTo>
                  <a:lnTo>
                    <a:pt x="60436" y="18670"/>
                  </a:lnTo>
                  <a:lnTo>
                    <a:pt x="62303" y="16562"/>
                  </a:lnTo>
                  <a:cubicBezTo>
                    <a:pt x="62423" y="16502"/>
                    <a:pt x="62564" y="16462"/>
                    <a:pt x="62684" y="16422"/>
                  </a:cubicBezTo>
                  <a:cubicBezTo>
                    <a:pt x="62845" y="16382"/>
                    <a:pt x="62985" y="16341"/>
                    <a:pt x="63146" y="16301"/>
                  </a:cubicBezTo>
                  <a:cubicBezTo>
                    <a:pt x="63447" y="16261"/>
                    <a:pt x="63748" y="16221"/>
                    <a:pt x="64069" y="16221"/>
                  </a:cubicBezTo>
                  <a:close/>
                  <a:moveTo>
                    <a:pt x="106384" y="39850"/>
                  </a:moveTo>
                  <a:cubicBezTo>
                    <a:pt x="106518" y="39850"/>
                    <a:pt x="106658" y="39868"/>
                    <a:pt x="106802" y="39906"/>
                  </a:cubicBezTo>
                  <a:cubicBezTo>
                    <a:pt x="107505" y="43800"/>
                    <a:pt x="105237" y="47192"/>
                    <a:pt x="102848" y="50464"/>
                  </a:cubicBezTo>
                  <a:lnTo>
                    <a:pt x="105016" y="40648"/>
                  </a:lnTo>
                  <a:cubicBezTo>
                    <a:pt x="105341" y="40177"/>
                    <a:pt x="105812" y="39850"/>
                    <a:pt x="106384" y="39850"/>
                  </a:cubicBezTo>
                  <a:close/>
                  <a:moveTo>
                    <a:pt x="119749" y="30271"/>
                  </a:moveTo>
                  <a:cubicBezTo>
                    <a:pt x="119749" y="30272"/>
                    <a:pt x="120130" y="30613"/>
                    <a:pt x="120812" y="31175"/>
                  </a:cubicBezTo>
                  <a:cubicBezTo>
                    <a:pt x="121194" y="31496"/>
                    <a:pt x="121676" y="31917"/>
                    <a:pt x="122217" y="32379"/>
                  </a:cubicBezTo>
                  <a:cubicBezTo>
                    <a:pt x="122238" y="32399"/>
                    <a:pt x="122258" y="32419"/>
                    <a:pt x="122298" y="32439"/>
                  </a:cubicBezTo>
                  <a:cubicBezTo>
                    <a:pt x="122338" y="32479"/>
                    <a:pt x="122398" y="32539"/>
                    <a:pt x="122458" y="32580"/>
                  </a:cubicBezTo>
                  <a:cubicBezTo>
                    <a:pt x="122619" y="32720"/>
                    <a:pt x="122800" y="32881"/>
                    <a:pt x="122960" y="33021"/>
                  </a:cubicBezTo>
                  <a:cubicBezTo>
                    <a:pt x="123181" y="33202"/>
                    <a:pt x="123382" y="33403"/>
                    <a:pt x="123602" y="33583"/>
                  </a:cubicBezTo>
                  <a:cubicBezTo>
                    <a:pt x="123683" y="33663"/>
                    <a:pt x="123763" y="33724"/>
                    <a:pt x="123843" y="33784"/>
                  </a:cubicBezTo>
                  <a:cubicBezTo>
                    <a:pt x="124044" y="33965"/>
                    <a:pt x="124245" y="34145"/>
                    <a:pt x="124466" y="34346"/>
                  </a:cubicBezTo>
                  <a:cubicBezTo>
                    <a:pt x="124546" y="34406"/>
                    <a:pt x="124626" y="34486"/>
                    <a:pt x="124726" y="34567"/>
                  </a:cubicBezTo>
                  <a:cubicBezTo>
                    <a:pt x="124807" y="34627"/>
                    <a:pt x="124887" y="34707"/>
                    <a:pt x="124967" y="34767"/>
                  </a:cubicBezTo>
                  <a:cubicBezTo>
                    <a:pt x="125007" y="34808"/>
                    <a:pt x="125068" y="34868"/>
                    <a:pt x="125108" y="34908"/>
                  </a:cubicBezTo>
                  <a:cubicBezTo>
                    <a:pt x="125871" y="35570"/>
                    <a:pt x="126693" y="36273"/>
                    <a:pt x="127537" y="37036"/>
                  </a:cubicBezTo>
                  <a:cubicBezTo>
                    <a:pt x="127797" y="37276"/>
                    <a:pt x="128058" y="37497"/>
                    <a:pt x="128319" y="37738"/>
                  </a:cubicBezTo>
                  <a:cubicBezTo>
                    <a:pt x="128640" y="38019"/>
                    <a:pt x="128942" y="38300"/>
                    <a:pt x="129263" y="38581"/>
                  </a:cubicBezTo>
                  <a:cubicBezTo>
                    <a:pt x="129383" y="38681"/>
                    <a:pt x="129483" y="38782"/>
                    <a:pt x="129584" y="38862"/>
                  </a:cubicBezTo>
                  <a:cubicBezTo>
                    <a:pt x="130186" y="39404"/>
                    <a:pt x="130788" y="39946"/>
                    <a:pt x="131410" y="40488"/>
                  </a:cubicBezTo>
                  <a:cubicBezTo>
                    <a:pt x="131410" y="40508"/>
                    <a:pt x="131430" y="40508"/>
                    <a:pt x="131430" y="40528"/>
                  </a:cubicBezTo>
                  <a:cubicBezTo>
                    <a:pt x="131611" y="40689"/>
                    <a:pt x="131812" y="40849"/>
                    <a:pt x="131992" y="41010"/>
                  </a:cubicBezTo>
                  <a:cubicBezTo>
                    <a:pt x="132494" y="41471"/>
                    <a:pt x="132976" y="41933"/>
                    <a:pt x="133478" y="42375"/>
                  </a:cubicBezTo>
                  <a:cubicBezTo>
                    <a:pt x="133638" y="42515"/>
                    <a:pt x="133819" y="42676"/>
                    <a:pt x="133980" y="42816"/>
                  </a:cubicBezTo>
                  <a:cubicBezTo>
                    <a:pt x="134803" y="43579"/>
                    <a:pt x="135625" y="44322"/>
                    <a:pt x="136408" y="45044"/>
                  </a:cubicBezTo>
                  <a:cubicBezTo>
                    <a:pt x="137071" y="45646"/>
                    <a:pt x="137713" y="46228"/>
                    <a:pt x="138315" y="46790"/>
                  </a:cubicBezTo>
                  <a:cubicBezTo>
                    <a:pt x="138536" y="46991"/>
                    <a:pt x="138737" y="47192"/>
                    <a:pt x="138937" y="47373"/>
                  </a:cubicBezTo>
                  <a:cubicBezTo>
                    <a:pt x="139399" y="47794"/>
                    <a:pt x="139841" y="48216"/>
                    <a:pt x="140242" y="48577"/>
                  </a:cubicBezTo>
                  <a:cubicBezTo>
                    <a:pt x="140924" y="49219"/>
                    <a:pt x="141527" y="49781"/>
                    <a:pt x="142028" y="50263"/>
                  </a:cubicBezTo>
                  <a:lnTo>
                    <a:pt x="142069" y="50464"/>
                  </a:lnTo>
                  <a:cubicBezTo>
                    <a:pt x="141506" y="49982"/>
                    <a:pt x="140824" y="49420"/>
                    <a:pt x="140081" y="48757"/>
                  </a:cubicBezTo>
                  <a:cubicBezTo>
                    <a:pt x="139921" y="48617"/>
                    <a:pt x="139740" y="48456"/>
                    <a:pt x="139560" y="48296"/>
                  </a:cubicBezTo>
                  <a:cubicBezTo>
                    <a:pt x="139539" y="48296"/>
                    <a:pt x="139539" y="48276"/>
                    <a:pt x="139539" y="48276"/>
                  </a:cubicBezTo>
                  <a:cubicBezTo>
                    <a:pt x="139279" y="48055"/>
                    <a:pt x="139018" y="47834"/>
                    <a:pt x="138757" y="47593"/>
                  </a:cubicBezTo>
                  <a:cubicBezTo>
                    <a:pt x="138536" y="47413"/>
                    <a:pt x="138335" y="47232"/>
                    <a:pt x="138114" y="47031"/>
                  </a:cubicBezTo>
                  <a:cubicBezTo>
                    <a:pt x="137492" y="46489"/>
                    <a:pt x="136830" y="45907"/>
                    <a:pt x="136167" y="45325"/>
                  </a:cubicBezTo>
                  <a:cubicBezTo>
                    <a:pt x="135365" y="44603"/>
                    <a:pt x="134542" y="43860"/>
                    <a:pt x="133699" y="43117"/>
                  </a:cubicBezTo>
                  <a:cubicBezTo>
                    <a:pt x="133538" y="42977"/>
                    <a:pt x="133357" y="42816"/>
                    <a:pt x="133197" y="42656"/>
                  </a:cubicBezTo>
                  <a:cubicBezTo>
                    <a:pt x="132695" y="42214"/>
                    <a:pt x="132193" y="41772"/>
                    <a:pt x="131711" y="41331"/>
                  </a:cubicBezTo>
                  <a:cubicBezTo>
                    <a:pt x="130909" y="40608"/>
                    <a:pt x="130106" y="39886"/>
                    <a:pt x="129323" y="39163"/>
                  </a:cubicBezTo>
                  <a:cubicBezTo>
                    <a:pt x="129223" y="39063"/>
                    <a:pt x="129102" y="38983"/>
                    <a:pt x="129002" y="38882"/>
                  </a:cubicBezTo>
                  <a:cubicBezTo>
                    <a:pt x="128681" y="38601"/>
                    <a:pt x="128380" y="38300"/>
                    <a:pt x="128058" y="38019"/>
                  </a:cubicBezTo>
                  <a:cubicBezTo>
                    <a:pt x="127797" y="37778"/>
                    <a:pt x="127537" y="37537"/>
                    <a:pt x="127276" y="37317"/>
                  </a:cubicBezTo>
                  <a:cubicBezTo>
                    <a:pt x="126453" y="36554"/>
                    <a:pt x="125650" y="35811"/>
                    <a:pt x="124907" y="35129"/>
                  </a:cubicBezTo>
                  <a:cubicBezTo>
                    <a:pt x="124867" y="35089"/>
                    <a:pt x="124807" y="35028"/>
                    <a:pt x="124767" y="34988"/>
                  </a:cubicBezTo>
                  <a:cubicBezTo>
                    <a:pt x="124686" y="34928"/>
                    <a:pt x="124606" y="34848"/>
                    <a:pt x="124526" y="34767"/>
                  </a:cubicBezTo>
                  <a:cubicBezTo>
                    <a:pt x="124445" y="34687"/>
                    <a:pt x="124365" y="34627"/>
                    <a:pt x="124285" y="34547"/>
                  </a:cubicBezTo>
                  <a:cubicBezTo>
                    <a:pt x="124064" y="34346"/>
                    <a:pt x="123863" y="34165"/>
                    <a:pt x="123663" y="33965"/>
                  </a:cubicBezTo>
                  <a:cubicBezTo>
                    <a:pt x="123602" y="33904"/>
                    <a:pt x="123522" y="33844"/>
                    <a:pt x="123442" y="33764"/>
                  </a:cubicBezTo>
                  <a:cubicBezTo>
                    <a:pt x="123221" y="33563"/>
                    <a:pt x="123020" y="33362"/>
                    <a:pt x="122820" y="33182"/>
                  </a:cubicBezTo>
                  <a:cubicBezTo>
                    <a:pt x="122639" y="33021"/>
                    <a:pt x="122478" y="32861"/>
                    <a:pt x="122318" y="32720"/>
                  </a:cubicBezTo>
                  <a:cubicBezTo>
                    <a:pt x="122278" y="32680"/>
                    <a:pt x="122217" y="32620"/>
                    <a:pt x="122177" y="32580"/>
                  </a:cubicBezTo>
                  <a:cubicBezTo>
                    <a:pt x="122157" y="32560"/>
                    <a:pt x="122117" y="32519"/>
                    <a:pt x="122097" y="32499"/>
                  </a:cubicBezTo>
                  <a:cubicBezTo>
                    <a:pt x="121575" y="32018"/>
                    <a:pt x="121134" y="31576"/>
                    <a:pt x="120752" y="31235"/>
                  </a:cubicBezTo>
                  <a:cubicBezTo>
                    <a:pt x="120110" y="30633"/>
                    <a:pt x="119749" y="30272"/>
                    <a:pt x="119749" y="30271"/>
                  </a:cubicBezTo>
                  <a:close/>
                  <a:moveTo>
                    <a:pt x="140463" y="25554"/>
                  </a:moveTo>
                  <a:cubicBezTo>
                    <a:pt x="140483" y="25635"/>
                    <a:pt x="140483" y="25695"/>
                    <a:pt x="140503" y="25755"/>
                  </a:cubicBezTo>
                  <a:cubicBezTo>
                    <a:pt x="140503" y="25835"/>
                    <a:pt x="140523" y="25896"/>
                    <a:pt x="140523" y="25976"/>
                  </a:cubicBezTo>
                  <a:cubicBezTo>
                    <a:pt x="140623" y="26538"/>
                    <a:pt x="140704" y="27200"/>
                    <a:pt x="140804" y="27943"/>
                  </a:cubicBezTo>
                  <a:cubicBezTo>
                    <a:pt x="140904" y="28646"/>
                    <a:pt x="141005" y="29408"/>
                    <a:pt x="141125" y="30231"/>
                  </a:cubicBezTo>
                  <a:cubicBezTo>
                    <a:pt x="141165" y="30633"/>
                    <a:pt x="141225" y="31054"/>
                    <a:pt x="141286" y="31496"/>
                  </a:cubicBezTo>
                  <a:cubicBezTo>
                    <a:pt x="141306" y="31636"/>
                    <a:pt x="141326" y="31777"/>
                    <a:pt x="141346" y="31917"/>
                  </a:cubicBezTo>
                  <a:cubicBezTo>
                    <a:pt x="141366" y="32098"/>
                    <a:pt x="141386" y="32258"/>
                    <a:pt x="141406" y="32419"/>
                  </a:cubicBezTo>
                  <a:cubicBezTo>
                    <a:pt x="141466" y="32901"/>
                    <a:pt x="141527" y="33403"/>
                    <a:pt x="141587" y="33904"/>
                  </a:cubicBezTo>
                  <a:cubicBezTo>
                    <a:pt x="141627" y="34185"/>
                    <a:pt x="141647" y="34466"/>
                    <a:pt x="141687" y="34747"/>
                  </a:cubicBezTo>
                  <a:cubicBezTo>
                    <a:pt x="141808" y="35671"/>
                    <a:pt x="141928" y="36614"/>
                    <a:pt x="142048" y="37557"/>
                  </a:cubicBezTo>
                  <a:cubicBezTo>
                    <a:pt x="142048" y="37678"/>
                    <a:pt x="142069" y="37798"/>
                    <a:pt x="142089" y="37919"/>
                  </a:cubicBezTo>
                  <a:cubicBezTo>
                    <a:pt x="142089" y="37999"/>
                    <a:pt x="142089" y="38079"/>
                    <a:pt x="142109" y="38160"/>
                  </a:cubicBezTo>
                  <a:cubicBezTo>
                    <a:pt x="142289" y="39725"/>
                    <a:pt x="142450" y="41251"/>
                    <a:pt x="142610" y="42716"/>
                  </a:cubicBezTo>
                  <a:cubicBezTo>
                    <a:pt x="142671" y="43077"/>
                    <a:pt x="142711" y="43438"/>
                    <a:pt x="142731" y="43800"/>
                  </a:cubicBezTo>
                  <a:cubicBezTo>
                    <a:pt x="142771" y="44101"/>
                    <a:pt x="142811" y="44402"/>
                    <a:pt x="142831" y="44683"/>
                  </a:cubicBezTo>
                  <a:cubicBezTo>
                    <a:pt x="142932" y="45586"/>
                    <a:pt x="143012" y="46449"/>
                    <a:pt x="143092" y="47212"/>
                  </a:cubicBezTo>
                  <a:cubicBezTo>
                    <a:pt x="143112" y="47413"/>
                    <a:pt x="143132" y="47593"/>
                    <a:pt x="143152" y="47774"/>
                  </a:cubicBezTo>
                  <a:cubicBezTo>
                    <a:pt x="143152" y="47914"/>
                    <a:pt x="143172" y="48075"/>
                    <a:pt x="143193" y="48216"/>
                  </a:cubicBezTo>
                  <a:cubicBezTo>
                    <a:pt x="143233" y="48737"/>
                    <a:pt x="143273" y="49219"/>
                    <a:pt x="143313" y="49641"/>
                  </a:cubicBezTo>
                  <a:cubicBezTo>
                    <a:pt x="143333" y="49781"/>
                    <a:pt x="143333" y="49922"/>
                    <a:pt x="143353" y="50062"/>
                  </a:cubicBezTo>
                  <a:cubicBezTo>
                    <a:pt x="143373" y="50183"/>
                    <a:pt x="143373" y="50283"/>
                    <a:pt x="143393" y="50403"/>
                  </a:cubicBezTo>
                  <a:cubicBezTo>
                    <a:pt x="143393" y="50504"/>
                    <a:pt x="143393" y="50584"/>
                    <a:pt x="143413" y="50644"/>
                  </a:cubicBezTo>
                  <a:cubicBezTo>
                    <a:pt x="143453" y="51266"/>
                    <a:pt x="143494" y="51608"/>
                    <a:pt x="143494" y="51608"/>
                  </a:cubicBezTo>
                  <a:cubicBezTo>
                    <a:pt x="143494" y="51608"/>
                    <a:pt x="143433" y="51287"/>
                    <a:pt x="143353" y="50704"/>
                  </a:cubicBezTo>
                  <a:cubicBezTo>
                    <a:pt x="143333" y="50604"/>
                    <a:pt x="143313" y="50504"/>
                    <a:pt x="143293" y="50403"/>
                  </a:cubicBezTo>
                  <a:cubicBezTo>
                    <a:pt x="143293" y="50383"/>
                    <a:pt x="143293" y="50343"/>
                    <a:pt x="143293" y="50323"/>
                  </a:cubicBezTo>
                  <a:cubicBezTo>
                    <a:pt x="143273" y="50263"/>
                    <a:pt x="143273" y="50183"/>
                    <a:pt x="143253" y="50122"/>
                  </a:cubicBezTo>
                  <a:cubicBezTo>
                    <a:pt x="143233" y="49982"/>
                    <a:pt x="143213" y="49861"/>
                    <a:pt x="143193" y="49721"/>
                  </a:cubicBezTo>
                  <a:cubicBezTo>
                    <a:pt x="143132" y="49299"/>
                    <a:pt x="143072" y="48818"/>
                    <a:pt x="142992" y="48296"/>
                  </a:cubicBezTo>
                  <a:cubicBezTo>
                    <a:pt x="142972" y="48175"/>
                    <a:pt x="142952" y="48035"/>
                    <a:pt x="142932" y="47914"/>
                  </a:cubicBezTo>
                  <a:cubicBezTo>
                    <a:pt x="142912" y="47694"/>
                    <a:pt x="142871" y="47473"/>
                    <a:pt x="142851" y="47232"/>
                  </a:cubicBezTo>
                  <a:cubicBezTo>
                    <a:pt x="142751" y="46509"/>
                    <a:pt x="142631" y="45687"/>
                    <a:pt x="142510" y="44823"/>
                  </a:cubicBezTo>
                  <a:cubicBezTo>
                    <a:pt x="142490" y="44522"/>
                    <a:pt x="142450" y="44241"/>
                    <a:pt x="142410" y="43940"/>
                  </a:cubicBezTo>
                  <a:cubicBezTo>
                    <a:pt x="142350" y="43559"/>
                    <a:pt x="142309" y="43157"/>
                    <a:pt x="142249" y="42756"/>
                  </a:cubicBezTo>
                  <a:cubicBezTo>
                    <a:pt x="142069" y="41331"/>
                    <a:pt x="141888" y="39805"/>
                    <a:pt x="141707" y="38280"/>
                  </a:cubicBezTo>
                  <a:cubicBezTo>
                    <a:pt x="141687" y="38180"/>
                    <a:pt x="141667" y="38099"/>
                    <a:pt x="141667" y="37999"/>
                  </a:cubicBezTo>
                  <a:cubicBezTo>
                    <a:pt x="141647" y="37879"/>
                    <a:pt x="141627" y="37738"/>
                    <a:pt x="141627" y="37618"/>
                  </a:cubicBezTo>
                  <a:cubicBezTo>
                    <a:pt x="141506" y="36694"/>
                    <a:pt x="141406" y="35751"/>
                    <a:pt x="141306" y="34848"/>
                  </a:cubicBezTo>
                  <a:cubicBezTo>
                    <a:pt x="141266" y="34567"/>
                    <a:pt x="141246" y="34286"/>
                    <a:pt x="141205" y="34005"/>
                  </a:cubicBezTo>
                  <a:cubicBezTo>
                    <a:pt x="141145" y="33483"/>
                    <a:pt x="141085" y="32961"/>
                    <a:pt x="141025" y="32459"/>
                  </a:cubicBezTo>
                  <a:cubicBezTo>
                    <a:pt x="141025" y="32319"/>
                    <a:pt x="141005" y="32158"/>
                    <a:pt x="140985" y="32018"/>
                  </a:cubicBezTo>
                  <a:cubicBezTo>
                    <a:pt x="140965" y="31857"/>
                    <a:pt x="140944" y="31717"/>
                    <a:pt x="140944" y="31576"/>
                  </a:cubicBezTo>
                  <a:cubicBezTo>
                    <a:pt x="140884" y="31154"/>
                    <a:pt x="140844" y="30713"/>
                    <a:pt x="140804" y="30311"/>
                  </a:cubicBezTo>
                  <a:cubicBezTo>
                    <a:pt x="140724" y="29468"/>
                    <a:pt x="140643" y="28686"/>
                    <a:pt x="140563" y="27963"/>
                  </a:cubicBezTo>
                  <a:cubicBezTo>
                    <a:pt x="140503" y="27240"/>
                    <a:pt x="140443" y="26578"/>
                    <a:pt x="140382" y="25996"/>
                  </a:cubicBezTo>
                  <a:cubicBezTo>
                    <a:pt x="140382" y="25936"/>
                    <a:pt x="140362" y="25856"/>
                    <a:pt x="140362" y="25795"/>
                  </a:cubicBezTo>
                  <a:cubicBezTo>
                    <a:pt x="140362" y="25715"/>
                    <a:pt x="140362" y="25655"/>
                    <a:pt x="140342" y="25595"/>
                  </a:cubicBezTo>
                  <a:cubicBezTo>
                    <a:pt x="140382" y="25575"/>
                    <a:pt x="140423" y="25575"/>
                    <a:pt x="140463" y="25554"/>
                  </a:cubicBezTo>
                  <a:close/>
                  <a:moveTo>
                    <a:pt x="139158" y="48878"/>
                  </a:moveTo>
                  <a:lnTo>
                    <a:pt x="141767" y="51246"/>
                  </a:lnTo>
                  <a:cubicBezTo>
                    <a:pt x="141667" y="51407"/>
                    <a:pt x="141567" y="51547"/>
                    <a:pt x="141486" y="51708"/>
                  </a:cubicBezTo>
                  <a:lnTo>
                    <a:pt x="138576" y="49841"/>
                  </a:lnTo>
                  <a:cubicBezTo>
                    <a:pt x="138596" y="49821"/>
                    <a:pt x="138616" y="49781"/>
                    <a:pt x="138616" y="49761"/>
                  </a:cubicBezTo>
                  <a:cubicBezTo>
                    <a:pt x="138737" y="49540"/>
                    <a:pt x="138857" y="49360"/>
                    <a:pt x="138957" y="49179"/>
                  </a:cubicBezTo>
                  <a:cubicBezTo>
                    <a:pt x="139018" y="49059"/>
                    <a:pt x="139078" y="48958"/>
                    <a:pt x="139158" y="48878"/>
                  </a:cubicBezTo>
                  <a:close/>
                  <a:moveTo>
                    <a:pt x="115433" y="36112"/>
                  </a:moveTo>
                  <a:cubicBezTo>
                    <a:pt x="115434" y="36112"/>
                    <a:pt x="115855" y="36373"/>
                    <a:pt x="116597" y="36815"/>
                  </a:cubicBezTo>
                  <a:cubicBezTo>
                    <a:pt x="117039" y="37076"/>
                    <a:pt x="117601" y="37417"/>
                    <a:pt x="118243" y="37798"/>
                  </a:cubicBezTo>
                  <a:cubicBezTo>
                    <a:pt x="118303" y="37838"/>
                    <a:pt x="118364" y="37879"/>
                    <a:pt x="118404" y="37899"/>
                  </a:cubicBezTo>
                  <a:cubicBezTo>
                    <a:pt x="118444" y="37919"/>
                    <a:pt x="118484" y="37939"/>
                    <a:pt x="118524" y="37959"/>
                  </a:cubicBezTo>
                  <a:cubicBezTo>
                    <a:pt x="118524" y="37979"/>
                    <a:pt x="118544" y="37979"/>
                    <a:pt x="118564" y="37999"/>
                  </a:cubicBezTo>
                  <a:cubicBezTo>
                    <a:pt x="118906" y="38200"/>
                    <a:pt x="119267" y="38421"/>
                    <a:pt x="119648" y="38661"/>
                  </a:cubicBezTo>
                  <a:cubicBezTo>
                    <a:pt x="119829" y="38762"/>
                    <a:pt x="120010" y="38882"/>
                    <a:pt x="120190" y="39003"/>
                  </a:cubicBezTo>
                  <a:cubicBezTo>
                    <a:pt x="120391" y="39123"/>
                    <a:pt x="120612" y="39264"/>
                    <a:pt x="120833" y="39384"/>
                  </a:cubicBezTo>
                  <a:cubicBezTo>
                    <a:pt x="120913" y="39444"/>
                    <a:pt x="121013" y="39504"/>
                    <a:pt x="121093" y="39545"/>
                  </a:cubicBezTo>
                  <a:cubicBezTo>
                    <a:pt x="121174" y="39605"/>
                    <a:pt x="121274" y="39665"/>
                    <a:pt x="121354" y="39725"/>
                  </a:cubicBezTo>
                  <a:cubicBezTo>
                    <a:pt x="121415" y="39745"/>
                    <a:pt x="121475" y="39785"/>
                    <a:pt x="121535" y="39826"/>
                  </a:cubicBezTo>
                  <a:cubicBezTo>
                    <a:pt x="122298" y="40287"/>
                    <a:pt x="123101" y="40789"/>
                    <a:pt x="123924" y="41311"/>
                  </a:cubicBezTo>
                  <a:cubicBezTo>
                    <a:pt x="124325" y="41572"/>
                    <a:pt x="124747" y="41833"/>
                    <a:pt x="125148" y="42094"/>
                  </a:cubicBezTo>
                  <a:cubicBezTo>
                    <a:pt x="125509" y="42314"/>
                    <a:pt x="125871" y="42535"/>
                    <a:pt x="126232" y="42756"/>
                  </a:cubicBezTo>
                  <a:cubicBezTo>
                    <a:pt x="126352" y="42836"/>
                    <a:pt x="126473" y="42917"/>
                    <a:pt x="126593" y="42997"/>
                  </a:cubicBezTo>
                  <a:cubicBezTo>
                    <a:pt x="127336" y="43459"/>
                    <a:pt x="128078" y="43920"/>
                    <a:pt x="128821" y="44402"/>
                  </a:cubicBezTo>
                  <a:cubicBezTo>
                    <a:pt x="129504" y="44843"/>
                    <a:pt x="130166" y="45265"/>
                    <a:pt x="130828" y="45707"/>
                  </a:cubicBezTo>
                  <a:cubicBezTo>
                    <a:pt x="131049" y="45847"/>
                    <a:pt x="131270" y="45968"/>
                    <a:pt x="131491" y="46108"/>
                  </a:cubicBezTo>
                  <a:cubicBezTo>
                    <a:pt x="132233" y="46590"/>
                    <a:pt x="132956" y="47071"/>
                    <a:pt x="133678" y="47533"/>
                  </a:cubicBezTo>
                  <a:cubicBezTo>
                    <a:pt x="134682" y="48175"/>
                    <a:pt x="135646" y="48818"/>
                    <a:pt x="136529" y="49400"/>
                  </a:cubicBezTo>
                  <a:cubicBezTo>
                    <a:pt x="136770" y="49560"/>
                    <a:pt x="137010" y="49721"/>
                    <a:pt x="137251" y="49861"/>
                  </a:cubicBezTo>
                  <a:cubicBezTo>
                    <a:pt x="137472" y="50022"/>
                    <a:pt x="137673" y="50163"/>
                    <a:pt x="137894" y="50283"/>
                  </a:cubicBezTo>
                  <a:cubicBezTo>
                    <a:pt x="137914" y="50323"/>
                    <a:pt x="137954" y="50343"/>
                    <a:pt x="137994" y="50363"/>
                  </a:cubicBezTo>
                  <a:cubicBezTo>
                    <a:pt x="138074" y="50423"/>
                    <a:pt x="138175" y="50484"/>
                    <a:pt x="138255" y="50544"/>
                  </a:cubicBezTo>
                  <a:cubicBezTo>
                    <a:pt x="139319" y="51246"/>
                    <a:pt x="140202" y="51849"/>
                    <a:pt x="140844" y="52270"/>
                  </a:cubicBezTo>
                  <a:cubicBezTo>
                    <a:pt x="140944" y="52350"/>
                    <a:pt x="141045" y="52411"/>
                    <a:pt x="141145" y="52471"/>
                  </a:cubicBezTo>
                  <a:cubicBezTo>
                    <a:pt x="141246" y="52551"/>
                    <a:pt x="141346" y="52611"/>
                    <a:pt x="141426" y="52672"/>
                  </a:cubicBezTo>
                  <a:cubicBezTo>
                    <a:pt x="141627" y="52812"/>
                    <a:pt x="141788" y="52912"/>
                    <a:pt x="141868" y="52973"/>
                  </a:cubicBezTo>
                  <a:cubicBezTo>
                    <a:pt x="141788" y="52932"/>
                    <a:pt x="141627" y="52832"/>
                    <a:pt x="141406" y="52712"/>
                  </a:cubicBezTo>
                  <a:cubicBezTo>
                    <a:pt x="141326" y="52651"/>
                    <a:pt x="141225" y="52591"/>
                    <a:pt x="141125" y="52531"/>
                  </a:cubicBezTo>
                  <a:cubicBezTo>
                    <a:pt x="141025" y="52471"/>
                    <a:pt x="140924" y="52411"/>
                    <a:pt x="140804" y="52350"/>
                  </a:cubicBezTo>
                  <a:cubicBezTo>
                    <a:pt x="140162" y="51949"/>
                    <a:pt x="139258" y="51407"/>
                    <a:pt x="138175" y="50765"/>
                  </a:cubicBezTo>
                  <a:cubicBezTo>
                    <a:pt x="138094" y="50704"/>
                    <a:pt x="137994" y="50644"/>
                    <a:pt x="137894" y="50564"/>
                  </a:cubicBezTo>
                  <a:cubicBezTo>
                    <a:pt x="137833" y="50544"/>
                    <a:pt x="137793" y="50524"/>
                    <a:pt x="137753" y="50504"/>
                  </a:cubicBezTo>
                  <a:cubicBezTo>
                    <a:pt x="137552" y="50363"/>
                    <a:pt x="137352" y="50243"/>
                    <a:pt x="137131" y="50102"/>
                  </a:cubicBezTo>
                  <a:cubicBezTo>
                    <a:pt x="136890" y="49962"/>
                    <a:pt x="136649" y="49821"/>
                    <a:pt x="136408" y="49661"/>
                  </a:cubicBezTo>
                  <a:cubicBezTo>
                    <a:pt x="135485" y="49099"/>
                    <a:pt x="134501" y="48497"/>
                    <a:pt x="133478" y="47834"/>
                  </a:cubicBezTo>
                  <a:cubicBezTo>
                    <a:pt x="132755" y="47393"/>
                    <a:pt x="132033" y="46931"/>
                    <a:pt x="131290" y="46449"/>
                  </a:cubicBezTo>
                  <a:cubicBezTo>
                    <a:pt x="131069" y="46329"/>
                    <a:pt x="130848" y="46188"/>
                    <a:pt x="130628" y="46048"/>
                  </a:cubicBezTo>
                  <a:cubicBezTo>
                    <a:pt x="129945" y="45626"/>
                    <a:pt x="129263" y="45185"/>
                    <a:pt x="128580" y="44763"/>
                  </a:cubicBezTo>
                  <a:cubicBezTo>
                    <a:pt x="127858" y="44281"/>
                    <a:pt x="127115" y="43820"/>
                    <a:pt x="126392" y="43338"/>
                  </a:cubicBezTo>
                  <a:cubicBezTo>
                    <a:pt x="126272" y="43258"/>
                    <a:pt x="126152" y="43198"/>
                    <a:pt x="126031" y="43117"/>
                  </a:cubicBezTo>
                  <a:cubicBezTo>
                    <a:pt x="125670" y="42876"/>
                    <a:pt x="125309" y="42656"/>
                    <a:pt x="124967" y="42415"/>
                  </a:cubicBezTo>
                  <a:cubicBezTo>
                    <a:pt x="124546" y="42154"/>
                    <a:pt x="124144" y="41893"/>
                    <a:pt x="123743" y="41632"/>
                  </a:cubicBezTo>
                  <a:cubicBezTo>
                    <a:pt x="122900" y="41090"/>
                    <a:pt x="122117" y="40568"/>
                    <a:pt x="121374" y="40086"/>
                  </a:cubicBezTo>
                  <a:cubicBezTo>
                    <a:pt x="121314" y="40046"/>
                    <a:pt x="121274" y="40006"/>
                    <a:pt x="121214" y="39986"/>
                  </a:cubicBezTo>
                  <a:cubicBezTo>
                    <a:pt x="121114" y="39926"/>
                    <a:pt x="121033" y="39866"/>
                    <a:pt x="120933" y="39805"/>
                  </a:cubicBezTo>
                  <a:cubicBezTo>
                    <a:pt x="120853" y="39745"/>
                    <a:pt x="120772" y="39685"/>
                    <a:pt x="120692" y="39645"/>
                  </a:cubicBezTo>
                  <a:cubicBezTo>
                    <a:pt x="120491" y="39504"/>
                    <a:pt x="120270" y="39364"/>
                    <a:pt x="120070" y="39223"/>
                  </a:cubicBezTo>
                  <a:cubicBezTo>
                    <a:pt x="119889" y="39103"/>
                    <a:pt x="119688" y="38983"/>
                    <a:pt x="119528" y="38862"/>
                  </a:cubicBezTo>
                  <a:cubicBezTo>
                    <a:pt x="119146" y="38621"/>
                    <a:pt x="118785" y="38380"/>
                    <a:pt x="118444" y="38160"/>
                  </a:cubicBezTo>
                  <a:cubicBezTo>
                    <a:pt x="118424" y="38139"/>
                    <a:pt x="118424" y="38139"/>
                    <a:pt x="118424" y="38139"/>
                  </a:cubicBezTo>
                  <a:cubicBezTo>
                    <a:pt x="118384" y="38119"/>
                    <a:pt x="118344" y="38099"/>
                    <a:pt x="118324" y="38059"/>
                  </a:cubicBezTo>
                  <a:cubicBezTo>
                    <a:pt x="118263" y="38039"/>
                    <a:pt x="118203" y="37999"/>
                    <a:pt x="118143" y="37959"/>
                  </a:cubicBezTo>
                  <a:cubicBezTo>
                    <a:pt x="117521" y="37537"/>
                    <a:pt x="116979" y="37176"/>
                    <a:pt x="116557" y="36875"/>
                  </a:cubicBezTo>
                  <a:cubicBezTo>
                    <a:pt x="115855" y="36393"/>
                    <a:pt x="115434" y="36112"/>
                    <a:pt x="115433" y="36112"/>
                  </a:cubicBezTo>
                  <a:close/>
                  <a:moveTo>
                    <a:pt x="148491" y="26357"/>
                  </a:moveTo>
                  <a:cubicBezTo>
                    <a:pt x="148933" y="26357"/>
                    <a:pt x="149395" y="26397"/>
                    <a:pt x="149876" y="26418"/>
                  </a:cubicBezTo>
                  <a:cubicBezTo>
                    <a:pt x="150378" y="26438"/>
                    <a:pt x="150880" y="26538"/>
                    <a:pt x="151422" y="26578"/>
                  </a:cubicBezTo>
                  <a:cubicBezTo>
                    <a:pt x="151964" y="26658"/>
                    <a:pt x="152526" y="26759"/>
                    <a:pt x="153088" y="26859"/>
                  </a:cubicBezTo>
                  <a:cubicBezTo>
                    <a:pt x="153670" y="27000"/>
                    <a:pt x="154252" y="27100"/>
                    <a:pt x="154854" y="27301"/>
                  </a:cubicBezTo>
                  <a:cubicBezTo>
                    <a:pt x="156059" y="27602"/>
                    <a:pt x="157283" y="28063"/>
                    <a:pt x="158547" y="28605"/>
                  </a:cubicBezTo>
                  <a:cubicBezTo>
                    <a:pt x="159772" y="29167"/>
                    <a:pt x="161016" y="29830"/>
                    <a:pt x="162221" y="30613"/>
                  </a:cubicBezTo>
                  <a:cubicBezTo>
                    <a:pt x="163425" y="31375"/>
                    <a:pt x="164569" y="32279"/>
                    <a:pt x="165653" y="33242"/>
                  </a:cubicBezTo>
                  <a:cubicBezTo>
                    <a:pt x="166737" y="34205"/>
                    <a:pt x="167720" y="35269"/>
                    <a:pt x="168644" y="36373"/>
                  </a:cubicBezTo>
                  <a:cubicBezTo>
                    <a:pt x="169567" y="37457"/>
                    <a:pt x="170350" y="38641"/>
                    <a:pt x="171052" y="39785"/>
                  </a:cubicBezTo>
                  <a:cubicBezTo>
                    <a:pt x="171755" y="40950"/>
                    <a:pt x="172337" y="42134"/>
                    <a:pt x="172839" y="43258"/>
                  </a:cubicBezTo>
                  <a:cubicBezTo>
                    <a:pt x="173079" y="43840"/>
                    <a:pt x="173300" y="44402"/>
                    <a:pt x="173501" y="44944"/>
                  </a:cubicBezTo>
                  <a:cubicBezTo>
                    <a:pt x="173682" y="45506"/>
                    <a:pt x="173882" y="46028"/>
                    <a:pt x="174023" y="46550"/>
                  </a:cubicBezTo>
                  <a:cubicBezTo>
                    <a:pt x="174344" y="47593"/>
                    <a:pt x="174545" y="48557"/>
                    <a:pt x="174725" y="49420"/>
                  </a:cubicBezTo>
                  <a:cubicBezTo>
                    <a:pt x="174786" y="49841"/>
                    <a:pt x="174866" y="50243"/>
                    <a:pt x="174926" y="50624"/>
                  </a:cubicBezTo>
                  <a:cubicBezTo>
                    <a:pt x="174966" y="51006"/>
                    <a:pt x="175006" y="51347"/>
                    <a:pt x="175047" y="51648"/>
                  </a:cubicBezTo>
                  <a:cubicBezTo>
                    <a:pt x="175147" y="52270"/>
                    <a:pt x="175147" y="52772"/>
                    <a:pt x="175167" y="53113"/>
                  </a:cubicBezTo>
                  <a:cubicBezTo>
                    <a:pt x="175187" y="53434"/>
                    <a:pt x="175207" y="53615"/>
                    <a:pt x="175207" y="53615"/>
                  </a:cubicBezTo>
                  <a:cubicBezTo>
                    <a:pt x="175207" y="53615"/>
                    <a:pt x="175187" y="53434"/>
                    <a:pt x="175127" y="53113"/>
                  </a:cubicBezTo>
                  <a:cubicBezTo>
                    <a:pt x="175067" y="52792"/>
                    <a:pt x="175006" y="52290"/>
                    <a:pt x="174886" y="51688"/>
                  </a:cubicBezTo>
                  <a:cubicBezTo>
                    <a:pt x="174826" y="51367"/>
                    <a:pt x="174766" y="51026"/>
                    <a:pt x="174685" y="50664"/>
                  </a:cubicBezTo>
                  <a:cubicBezTo>
                    <a:pt x="174605" y="50303"/>
                    <a:pt x="174505" y="49902"/>
                    <a:pt x="174404" y="49480"/>
                  </a:cubicBezTo>
                  <a:cubicBezTo>
                    <a:pt x="174183" y="48637"/>
                    <a:pt x="173902" y="47714"/>
                    <a:pt x="173561" y="46710"/>
                  </a:cubicBezTo>
                  <a:cubicBezTo>
                    <a:pt x="173401" y="46188"/>
                    <a:pt x="173180" y="45687"/>
                    <a:pt x="172979" y="45145"/>
                  </a:cubicBezTo>
                  <a:cubicBezTo>
                    <a:pt x="172738" y="44623"/>
                    <a:pt x="172517" y="44081"/>
                    <a:pt x="172257" y="43519"/>
                  </a:cubicBezTo>
                  <a:cubicBezTo>
                    <a:pt x="171735" y="42435"/>
                    <a:pt x="171112" y="41311"/>
                    <a:pt x="170410" y="40187"/>
                  </a:cubicBezTo>
                  <a:cubicBezTo>
                    <a:pt x="169707" y="39063"/>
                    <a:pt x="168905" y="37959"/>
                    <a:pt x="168001" y="36895"/>
                  </a:cubicBezTo>
                  <a:cubicBezTo>
                    <a:pt x="167118" y="35831"/>
                    <a:pt x="166155" y="34808"/>
                    <a:pt x="165091" y="33864"/>
                  </a:cubicBezTo>
                  <a:cubicBezTo>
                    <a:pt x="164027" y="32941"/>
                    <a:pt x="162923" y="32058"/>
                    <a:pt x="161779" y="31295"/>
                  </a:cubicBezTo>
                  <a:cubicBezTo>
                    <a:pt x="160595" y="30552"/>
                    <a:pt x="159431" y="29850"/>
                    <a:pt x="158226" y="29288"/>
                  </a:cubicBezTo>
                  <a:cubicBezTo>
                    <a:pt x="157925" y="29147"/>
                    <a:pt x="157624" y="29027"/>
                    <a:pt x="157323" y="28886"/>
                  </a:cubicBezTo>
                  <a:cubicBezTo>
                    <a:pt x="157022" y="28766"/>
                    <a:pt x="156741" y="28646"/>
                    <a:pt x="156440" y="28525"/>
                  </a:cubicBezTo>
                  <a:cubicBezTo>
                    <a:pt x="156139" y="28405"/>
                    <a:pt x="155838" y="28304"/>
                    <a:pt x="155557" y="28184"/>
                  </a:cubicBezTo>
                  <a:cubicBezTo>
                    <a:pt x="155256" y="28104"/>
                    <a:pt x="154955" y="28003"/>
                    <a:pt x="154674" y="27903"/>
                  </a:cubicBezTo>
                  <a:cubicBezTo>
                    <a:pt x="154092" y="27702"/>
                    <a:pt x="153509" y="27582"/>
                    <a:pt x="152968" y="27421"/>
                  </a:cubicBezTo>
                  <a:cubicBezTo>
                    <a:pt x="152405" y="27301"/>
                    <a:pt x="151864" y="27180"/>
                    <a:pt x="151342" y="27080"/>
                  </a:cubicBezTo>
                  <a:cubicBezTo>
                    <a:pt x="150298" y="26879"/>
                    <a:pt x="149335" y="26759"/>
                    <a:pt x="148471" y="26678"/>
                  </a:cubicBezTo>
                  <a:cubicBezTo>
                    <a:pt x="148030" y="26658"/>
                    <a:pt x="147628" y="26618"/>
                    <a:pt x="147267" y="26598"/>
                  </a:cubicBezTo>
                  <a:cubicBezTo>
                    <a:pt x="146886" y="26598"/>
                    <a:pt x="146545" y="26578"/>
                    <a:pt x="146223" y="26578"/>
                  </a:cubicBezTo>
                  <a:cubicBezTo>
                    <a:pt x="146099" y="26574"/>
                    <a:pt x="145980" y="26572"/>
                    <a:pt x="145867" y="26572"/>
                  </a:cubicBezTo>
                  <a:cubicBezTo>
                    <a:pt x="145414" y="26572"/>
                    <a:pt x="145051" y="26598"/>
                    <a:pt x="144778" y="26598"/>
                  </a:cubicBezTo>
                  <a:cubicBezTo>
                    <a:pt x="144437" y="26618"/>
                    <a:pt x="144256" y="26618"/>
                    <a:pt x="144256" y="26618"/>
                  </a:cubicBezTo>
                  <a:cubicBezTo>
                    <a:pt x="144256" y="26618"/>
                    <a:pt x="144437" y="26598"/>
                    <a:pt x="144778" y="26558"/>
                  </a:cubicBezTo>
                  <a:cubicBezTo>
                    <a:pt x="145099" y="26538"/>
                    <a:pt x="145601" y="26438"/>
                    <a:pt x="146223" y="26418"/>
                  </a:cubicBezTo>
                  <a:cubicBezTo>
                    <a:pt x="146545" y="26397"/>
                    <a:pt x="146886" y="26377"/>
                    <a:pt x="147267" y="26357"/>
                  </a:cubicBezTo>
                  <a:close/>
                  <a:moveTo>
                    <a:pt x="109171" y="36353"/>
                  </a:moveTo>
                  <a:cubicBezTo>
                    <a:pt x="109431" y="36457"/>
                    <a:pt x="109840" y="36606"/>
                    <a:pt x="110283" y="36606"/>
                  </a:cubicBezTo>
                  <a:cubicBezTo>
                    <a:pt x="110353" y="36606"/>
                    <a:pt x="110424" y="36602"/>
                    <a:pt x="110496" y="36594"/>
                  </a:cubicBezTo>
                  <a:lnTo>
                    <a:pt x="110496" y="36594"/>
                  </a:lnTo>
                  <a:cubicBezTo>
                    <a:pt x="113105" y="42455"/>
                    <a:pt x="112081" y="47292"/>
                    <a:pt x="107404" y="50965"/>
                  </a:cubicBezTo>
                  <a:cubicBezTo>
                    <a:pt x="105016" y="52832"/>
                    <a:pt x="103832" y="54157"/>
                    <a:pt x="103209" y="55020"/>
                  </a:cubicBezTo>
                  <a:cubicBezTo>
                    <a:pt x="103049" y="54036"/>
                    <a:pt x="102908" y="52993"/>
                    <a:pt x="102788" y="51969"/>
                  </a:cubicBezTo>
                  <a:cubicBezTo>
                    <a:pt x="102868" y="51849"/>
                    <a:pt x="102949" y="51748"/>
                    <a:pt x="103029" y="51648"/>
                  </a:cubicBezTo>
                  <a:cubicBezTo>
                    <a:pt x="105658" y="48095"/>
                    <a:pt x="108368" y="44422"/>
                    <a:pt x="107706" y="40046"/>
                  </a:cubicBezTo>
                  <a:lnTo>
                    <a:pt x="108368" y="36634"/>
                  </a:lnTo>
                  <a:cubicBezTo>
                    <a:pt x="108508" y="36614"/>
                    <a:pt x="108649" y="36594"/>
                    <a:pt x="108789" y="36534"/>
                  </a:cubicBezTo>
                  <a:lnTo>
                    <a:pt x="109171" y="36353"/>
                  </a:lnTo>
                  <a:close/>
                  <a:moveTo>
                    <a:pt x="137934" y="51467"/>
                  </a:moveTo>
                  <a:lnTo>
                    <a:pt x="140884" y="53354"/>
                  </a:lnTo>
                  <a:cubicBezTo>
                    <a:pt x="140864" y="53515"/>
                    <a:pt x="140824" y="53655"/>
                    <a:pt x="140804" y="53796"/>
                  </a:cubicBezTo>
                  <a:lnTo>
                    <a:pt x="137713" y="56144"/>
                  </a:lnTo>
                  <a:cubicBezTo>
                    <a:pt x="137592" y="55582"/>
                    <a:pt x="137512" y="55020"/>
                    <a:pt x="137532" y="54478"/>
                  </a:cubicBezTo>
                  <a:cubicBezTo>
                    <a:pt x="137492" y="54097"/>
                    <a:pt x="137552" y="53715"/>
                    <a:pt x="137572" y="53334"/>
                  </a:cubicBezTo>
                  <a:cubicBezTo>
                    <a:pt x="137613" y="52973"/>
                    <a:pt x="137673" y="52611"/>
                    <a:pt x="137733" y="52290"/>
                  </a:cubicBezTo>
                  <a:cubicBezTo>
                    <a:pt x="137793" y="51989"/>
                    <a:pt x="137873" y="51728"/>
                    <a:pt x="137934" y="51467"/>
                  </a:cubicBezTo>
                  <a:close/>
                  <a:moveTo>
                    <a:pt x="136850" y="50765"/>
                  </a:moveTo>
                  <a:lnTo>
                    <a:pt x="137572" y="51226"/>
                  </a:lnTo>
                  <a:cubicBezTo>
                    <a:pt x="137452" y="51527"/>
                    <a:pt x="137372" y="51828"/>
                    <a:pt x="137251" y="52170"/>
                  </a:cubicBezTo>
                  <a:cubicBezTo>
                    <a:pt x="137171" y="52511"/>
                    <a:pt x="137071" y="52872"/>
                    <a:pt x="137010" y="53274"/>
                  </a:cubicBezTo>
                  <a:cubicBezTo>
                    <a:pt x="136950" y="53655"/>
                    <a:pt x="136890" y="54056"/>
                    <a:pt x="136890" y="54478"/>
                  </a:cubicBezTo>
                  <a:cubicBezTo>
                    <a:pt x="136850" y="55160"/>
                    <a:pt x="136910" y="55903"/>
                    <a:pt x="137051" y="56626"/>
                  </a:cubicBezTo>
                  <a:lnTo>
                    <a:pt x="136448" y="57087"/>
                  </a:lnTo>
                  <a:cubicBezTo>
                    <a:pt x="135927" y="54940"/>
                    <a:pt x="136107" y="52732"/>
                    <a:pt x="136850" y="50765"/>
                  </a:cubicBezTo>
                  <a:close/>
                  <a:moveTo>
                    <a:pt x="99356" y="49460"/>
                  </a:moveTo>
                  <a:lnTo>
                    <a:pt x="99356" y="49460"/>
                  </a:lnTo>
                  <a:cubicBezTo>
                    <a:pt x="98553" y="51869"/>
                    <a:pt x="96204" y="54799"/>
                    <a:pt x="93896" y="57228"/>
                  </a:cubicBezTo>
                  <a:cubicBezTo>
                    <a:pt x="93214" y="55803"/>
                    <a:pt x="92511" y="54378"/>
                    <a:pt x="91809" y="52953"/>
                  </a:cubicBezTo>
                  <a:cubicBezTo>
                    <a:pt x="92009" y="52852"/>
                    <a:pt x="92210" y="52752"/>
                    <a:pt x="92411" y="52651"/>
                  </a:cubicBezTo>
                  <a:cubicBezTo>
                    <a:pt x="93294" y="52431"/>
                    <a:pt x="94759" y="52170"/>
                    <a:pt x="96566" y="52109"/>
                  </a:cubicBezTo>
                  <a:cubicBezTo>
                    <a:pt x="96566" y="52109"/>
                    <a:pt x="97951" y="51608"/>
                    <a:pt x="99356" y="49460"/>
                  </a:cubicBezTo>
                  <a:close/>
                  <a:moveTo>
                    <a:pt x="146799" y="51245"/>
                  </a:moveTo>
                  <a:cubicBezTo>
                    <a:pt x="147073" y="51245"/>
                    <a:pt x="147345" y="51279"/>
                    <a:pt x="147608" y="51347"/>
                  </a:cubicBezTo>
                  <a:cubicBezTo>
                    <a:pt x="147909" y="51808"/>
                    <a:pt x="147769" y="52170"/>
                    <a:pt x="147769" y="52170"/>
                  </a:cubicBezTo>
                  <a:cubicBezTo>
                    <a:pt x="150017" y="53394"/>
                    <a:pt x="149636" y="55903"/>
                    <a:pt x="148150" y="56646"/>
                  </a:cubicBezTo>
                  <a:cubicBezTo>
                    <a:pt x="148371" y="57348"/>
                    <a:pt x="147548" y="57770"/>
                    <a:pt x="146665" y="57870"/>
                  </a:cubicBezTo>
                  <a:cubicBezTo>
                    <a:pt x="145461" y="57830"/>
                    <a:pt x="144296" y="57107"/>
                    <a:pt x="143755" y="55903"/>
                  </a:cubicBezTo>
                  <a:cubicBezTo>
                    <a:pt x="143012" y="54237"/>
                    <a:pt x="143775" y="52270"/>
                    <a:pt x="145441" y="51527"/>
                  </a:cubicBezTo>
                  <a:cubicBezTo>
                    <a:pt x="145880" y="51339"/>
                    <a:pt x="146342" y="51245"/>
                    <a:pt x="146799" y="51245"/>
                  </a:cubicBezTo>
                  <a:close/>
                  <a:moveTo>
                    <a:pt x="100741" y="48075"/>
                  </a:moveTo>
                  <a:lnTo>
                    <a:pt x="98452" y="58412"/>
                  </a:lnTo>
                  <a:cubicBezTo>
                    <a:pt x="97329" y="58228"/>
                    <a:pt x="96177" y="58141"/>
                    <a:pt x="95032" y="58141"/>
                  </a:cubicBezTo>
                  <a:cubicBezTo>
                    <a:pt x="94807" y="58141"/>
                    <a:pt x="94582" y="58145"/>
                    <a:pt x="94358" y="58151"/>
                  </a:cubicBezTo>
                  <a:cubicBezTo>
                    <a:pt x="94257" y="57970"/>
                    <a:pt x="94177" y="57790"/>
                    <a:pt x="94097" y="57629"/>
                  </a:cubicBezTo>
                  <a:cubicBezTo>
                    <a:pt x="94558" y="57127"/>
                    <a:pt x="95040" y="56626"/>
                    <a:pt x="95482" y="56124"/>
                  </a:cubicBezTo>
                  <a:cubicBezTo>
                    <a:pt x="97389" y="53976"/>
                    <a:pt x="99677" y="50945"/>
                    <a:pt x="100038" y="48497"/>
                  </a:cubicBezTo>
                  <a:cubicBezTo>
                    <a:pt x="100279" y="48336"/>
                    <a:pt x="100520" y="48195"/>
                    <a:pt x="100741" y="48075"/>
                  </a:cubicBezTo>
                  <a:close/>
                  <a:moveTo>
                    <a:pt x="91006" y="53454"/>
                  </a:moveTo>
                  <a:lnTo>
                    <a:pt x="93093" y="58051"/>
                  </a:lnTo>
                  <a:lnTo>
                    <a:pt x="93153" y="58211"/>
                  </a:lnTo>
                  <a:lnTo>
                    <a:pt x="93274" y="58452"/>
                  </a:lnTo>
                  <a:lnTo>
                    <a:pt x="93133" y="58211"/>
                  </a:lnTo>
                  <a:lnTo>
                    <a:pt x="93053" y="58071"/>
                  </a:lnTo>
                  <a:lnTo>
                    <a:pt x="90624" y="53655"/>
                  </a:lnTo>
                  <a:lnTo>
                    <a:pt x="91006" y="53454"/>
                  </a:lnTo>
                  <a:close/>
                  <a:moveTo>
                    <a:pt x="93892" y="58802"/>
                  </a:moveTo>
                  <a:cubicBezTo>
                    <a:pt x="94035" y="58802"/>
                    <a:pt x="94163" y="58881"/>
                    <a:pt x="94237" y="59014"/>
                  </a:cubicBezTo>
                  <a:cubicBezTo>
                    <a:pt x="94318" y="59195"/>
                    <a:pt x="94237" y="59416"/>
                    <a:pt x="94037" y="59496"/>
                  </a:cubicBezTo>
                  <a:cubicBezTo>
                    <a:pt x="93987" y="59523"/>
                    <a:pt x="93935" y="59536"/>
                    <a:pt x="93884" y="59536"/>
                  </a:cubicBezTo>
                  <a:cubicBezTo>
                    <a:pt x="93746" y="59536"/>
                    <a:pt x="93613" y="59447"/>
                    <a:pt x="93555" y="59315"/>
                  </a:cubicBezTo>
                  <a:cubicBezTo>
                    <a:pt x="93475" y="59135"/>
                    <a:pt x="93555" y="58914"/>
                    <a:pt x="93736" y="58834"/>
                  </a:cubicBezTo>
                  <a:cubicBezTo>
                    <a:pt x="93788" y="58812"/>
                    <a:pt x="93841" y="58802"/>
                    <a:pt x="93892" y="58802"/>
                  </a:cubicBezTo>
                  <a:close/>
                  <a:moveTo>
                    <a:pt x="146886" y="49400"/>
                  </a:moveTo>
                  <a:cubicBezTo>
                    <a:pt x="148833" y="49440"/>
                    <a:pt x="150679" y="50564"/>
                    <a:pt x="151522" y="52451"/>
                  </a:cubicBezTo>
                  <a:cubicBezTo>
                    <a:pt x="152687" y="55060"/>
                    <a:pt x="151502" y="58131"/>
                    <a:pt x="148893" y="59295"/>
                  </a:cubicBezTo>
                  <a:cubicBezTo>
                    <a:pt x="148217" y="59593"/>
                    <a:pt x="147504" y="59735"/>
                    <a:pt x="146804" y="59735"/>
                  </a:cubicBezTo>
                  <a:cubicBezTo>
                    <a:pt x="146465" y="59735"/>
                    <a:pt x="146129" y="59702"/>
                    <a:pt x="145802" y="59636"/>
                  </a:cubicBezTo>
                  <a:cubicBezTo>
                    <a:pt x="145722" y="59516"/>
                    <a:pt x="145681" y="59295"/>
                    <a:pt x="145942" y="58994"/>
                  </a:cubicBezTo>
                  <a:cubicBezTo>
                    <a:pt x="143915" y="58553"/>
                    <a:pt x="143092" y="56987"/>
                    <a:pt x="143614" y="56746"/>
                  </a:cubicBezTo>
                  <a:lnTo>
                    <a:pt x="143614" y="56746"/>
                  </a:lnTo>
                  <a:cubicBezTo>
                    <a:pt x="144337" y="57809"/>
                    <a:pt x="145550" y="58421"/>
                    <a:pt x="146801" y="58421"/>
                  </a:cubicBezTo>
                  <a:cubicBezTo>
                    <a:pt x="147322" y="58421"/>
                    <a:pt x="147849" y="58315"/>
                    <a:pt x="148351" y="58091"/>
                  </a:cubicBezTo>
                  <a:cubicBezTo>
                    <a:pt x="150318" y="57228"/>
                    <a:pt x="151181" y="54940"/>
                    <a:pt x="150318" y="52993"/>
                  </a:cubicBezTo>
                  <a:cubicBezTo>
                    <a:pt x="149680" y="51553"/>
                    <a:pt x="148262" y="50695"/>
                    <a:pt x="146779" y="50695"/>
                  </a:cubicBezTo>
                  <a:cubicBezTo>
                    <a:pt x="146257" y="50695"/>
                    <a:pt x="145727" y="50801"/>
                    <a:pt x="145220" y="51026"/>
                  </a:cubicBezTo>
                  <a:cubicBezTo>
                    <a:pt x="145079" y="51106"/>
                    <a:pt x="144939" y="51166"/>
                    <a:pt x="144818" y="51246"/>
                  </a:cubicBezTo>
                  <a:cubicBezTo>
                    <a:pt x="144317" y="50524"/>
                    <a:pt x="145240" y="49460"/>
                    <a:pt x="146886" y="49400"/>
                  </a:cubicBezTo>
                  <a:close/>
                  <a:moveTo>
                    <a:pt x="102005" y="54217"/>
                  </a:moveTo>
                  <a:lnTo>
                    <a:pt x="101925" y="58673"/>
                  </a:lnTo>
                  <a:lnTo>
                    <a:pt x="102306" y="54679"/>
                  </a:lnTo>
                  <a:cubicBezTo>
                    <a:pt x="102668" y="57047"/>
                    <a:pt x="103109" y="59175"/>
                    <a:pt x="103390" y="60439"/>
                  </a:cubicBezTo>
                  <a:cubicBezTo>
                    <a:pt x="102226" y="59737"/>
                    <a:pt x="101323" y="59335"/>
                    <a:pt x="100901" y="59155"/>
                  </a:cubicBezTo>
                  <a:lnTo>
                    <a:pt x="102005" y="54217"/>
                  </a:lnTo>
                  <a:close/>
                  <a:moveTo>
                    <a:pt x="92411" y="58713"/>
                  </a:moveTo>
                  <a:lnTo>
                    <a:pt x="92411" y="58713"/>
                  </a:lnTo>
                  <a:cubicBezTo>
                    <a:pt x="91427" y="59657"/>
                    <a:pt x="90504" y="60459"/>
                    <a:pt x="89801" y="61001"/>
                  </a:cubicBezTo>
                  <a:lnTo>
                    <a:pt x="89059" y="59355"/>
                  </a:lnTo>
                  <a:cubicBezTo>
                    <a:pt x="90143" y="59054"/>
                    <a:pt x="91267" y="58834"/>
                    <a:pt x="92411" y="58713"/>
                  </a:cubicBezTo>
                  <a:close/>
                  <a:moveTo>
                    <a:pt x="88718" y="59616"/>
                  </a:moveTo>
                  <a:lnTo>
                    <a:pt x="88838" y="59917"/>
                  </a:lnTo>
                  <a:cubicBezTo>
                    <a:pt x="87594" y="60038"/>
                    <a:pt x="86389" y="60961"/>
                    <a:pt x="86008" y="61282"/>
                  </a:cubicBezTo>
                  <a:lnTo>
                    <a:pt x="85847" y="60901"/>
                  </a:lnTo>
                  <a:cubicBezTo>
                    <a:pt x="86630" y="60178"/>
                    <a:pt x="87654" y="59717"/>
                    <a:pt x="88718" y="59616"/>
                  </a:cubicBezTo>
                  <a:close/>
                  <a:moveTo>
                    <a:pt x="131009" y="46991"/>
                  </a:moveTo>
                  <a:lnTo>
                    <a:pt x="136127" y="50283"/>
                  </a:lnTo>
                  <a:cubicBezTo>
                    <a:pt x="135204" y="52571"/>
                    <a:pt x="135023" y="55160"/>
                    <a:pt x="135706" y="57649"/>
                  </a:cubicBezTo>
                  <a:lnTo>
                    <a:pt x="130668" y="61443"/>
                  </a:lnTo>
                  <a:cubicBezTo>
                    <a:pt x="130326" y="60700"/>
                    <a:pt x="130045" y="59917"/>
                    <a:pt x="129805" y="59135"/>
                  </a:cubicBezTo>
                  <a:cubicBezTo>
                    <a:pt x="129383" y="57569"/>
                    <a:pt x="129202" y="56024"/>
                    <a:pt x="129182" y="54337"/>
                  </a:cubicBezTo>
                  <a:cubicBezTo>
                    <a:pt x="129243" y="52752"/>
                    <a:pt x="129463" y="51106"/>
                    <a:pt x="129945" y="49580"/>
                  </a:cubicBezTo>
                  <a:cubicBezTo>
                    <a:pt x="130246" y="48697"/>
                    <a:pt x="130607" y="47834"/>
                    <a:pt x="131009" y="46991"/>
                  </a:cubicBezTo>
                  <a:close/>
                  <a:moveTo>
                    <a:pt x="94935" y="58570"/>
                  </a:moveTo>
                  <a:cubicBezTo>
                    <a:pt x="96077" y="58570"/>
                    <a:pt x="97231" y="58653"/>
                    <a:pt x="98352" y="58834"/>
                  </a:cubicBezTo>
                  <a:lnTo>
                    <a:pt x="97810" y="61282"/>
                  </a:lnTo>
                  <a:cubicBezTo>
                    <a:pt x="97290" y="61166"/>
                    <a:pt x="96804" y="61120"/>
                    <a:pt x="96360" y="61120"/>
                  </a:cubicBezTo>
                  <a:cubicBezTo>
                    <a:pt x="95041" y="61120"/>
                    <a:pt x="94096" y="61529"/>
                    <a:pt x="93736" y="61724"/>
                  </a:cubicBezTo>
                  <a:cubicBezTo>
                    <a:pt x="93565" y="61454"/>
                    <a:pt x="93284" y="61305"/>
                    <a:pt x="92984" y="61305"/>
                  </a:cubicBezTo>
                  <a:cubicBezTo>
                    <a:pt x="92861" y="61305"/>
                    <a:pt x="92735" y="61330"/>
                    <a:pt x="92612" y="61383"/>
                  </a:cubicBezTo>
                  <a:cubicBezTo>
                    <a:pt x="92190" y="61563"/>
                    <a:pt x="91989" y="62045"/>
                    <a:pt x="92110" y="62467"/>
                  </a:cubicBezTo>
                  <a:lnTo>
                    <a:pt x="90725" y="63089"/>
                  </a:lnTo>
                  <a:lnTo>
                    <a:pt x="89982" y="61403"/>
                  </a:lnTo>
                  <a:cubicBezTo>
                    <a:pt x="90725" y="60841"/>
                    <a:pt x="91728" y="59938"/>
                    <a:pt x="92812" y="58894"/>
                  </a:cubicBezTo>
                  <a:lnTo>
                    <a:pt x="93234" y="59777"/>
                  </a:lnTo>
                  <a:cubicBezTo>
                    <a:pt x="93416" y="59923"/>
                    <a:pt x="93628" y="60002"/>
                    <a:pt x="93842" y="60002"/>
                  </a:cubicBezTo>
                  <a:cubicBezTo>
                    <a:pt x="93982" y="60002"/>
                    <a:pt x="94123" y="59969"/>
                    <a:pt x="94257" y="59897"/>
                  </a:cubicBezTo>
                  <a:cubicBezTo>
                    <a:pt x="94599" y="59737"/>
                    <a:pt x="94799" y="59396"/>
                    <a:pt x="94779" y="59034"/>
                  </a:cubicBezTo>
                  <a:cubicBezTo>
                    <a:pt x="94699" y="58874"/>
                    <a:pt x="94639" y="58713"/>
                    <a:pt x="94558" y="58573"/>
                  </a:cubicBezTo>
                  <a:cubicBezTo>
                    <a:pt x="94684" y="58571"/>
                    <a:pt x="94809" y="58570"/>
                    <a:pt x="94935" y="58570"/>
                  </a:cubicBezTo>
                  <a:close/>
                  <a:moveTo>
                    <a:pt x="78234" y="61606"/>
                  </a:moveTo>
                  <a:cubicBezTo>
                    <a:pt x="78590" y="61606"/>
                    <a:pt x="78935" y="61805"/>
                    <a:pt x="79083" y="62145"/>
                  </a:cubicBezTo>
                  <a:cubicBezTo>
                    <a:pt x="79284" y="62607"/>
                    <a:pt x="79083" y="63129"/>
                    <a:pt x="78642" y="63350"/>
                  </a:cubicBezTo>
                  <a:lnTo>
                    <a:pt x="78601" y="63350"/>
                  </a:lnTo>
                  <a:cubicBezTo>
                    <a:pt x="78581" y="63370"/>
                    <a:pt x="78561" y="63370"/>
                    <a:pt x="78561" y="63370"/>
                  </a:cubicBezTo>
                  <a:cubicBezTo>
                    <a:pt x="78456" y="63413"/>
                    <a:pt x="78347" y="63433"/>
                    <a:pt x="78238" y="63433"/>
                  </a:cubicBezTo>
                  <a:cubicBezTo>
                    <a:pt x="77890" y="63433"/>
                    <a:pt x="77550" y="63225"/>
                    <a:pt x="77397" y="62888"/>
                  </a:cubicBezTo>
                  <a:cubicBezTo>
                    <a:pt x="77196" y="62426"/>
                    <a:pt x="77397" y="61884"/>
                    <a:pt x="77859" y="61684"/>
                  </a:cubicBezTo>
                  <a:cubicBezTo>
                    <a:pt x="77980" y="61631"/>
                    <a:pt x="78108" y="61606"/>
                    <a:pt x="78234" y="61606"/>
                  </a:cubicBezTo>
                  <a:close/>
                  <a:moveTo>
                    <a:pt x="96422" y="61543"/>
                  </a:moveTo>
                  <a:cubicBezTo>
                    <a:pt x="96819" y="61543"/>
                    <a:pt x="97251" y="61583"/>
                    <a:pt x="97710" y="61684"/>
                  </a:cubicBezTo>
                  <a:lnTo>
                    <a:pt x="97670" y="61884"/>
                  </a:lnTo>
                  <a:cubicBezTo>
                    <a:pt x="97589" y="61884"/>
                    <a:pt x="97489" y="61864"/>
                    <a:pt x="97369" y="61844"/>
                  </a:cubicBezTo>
                  <a:cubicBezTo>
                    <a:pt x="97188" y="61824"/>
                    <a:pt x="97007" y="61824"/>
                    <a:pt x="96786" y="61824"/>
                  </a:cubicBezTo>
                  <a:cubicBezTo>
                    <a:pt x="96566" y="61824"/>
                    <a:pt x="96325" y="61824"/>
                    <a:pt x="96104" y="61864"/>
                  </a:cubicBezTo>
                  <a:cubicBezTo>
                    <a:pt x="95642" y="61925"/>
                    <a:pt x="95201" y="62025"/>
                    <a:pt x="94900" y="62145"/>
                  </a:cubicBezTo>
                  <a:cubicBezTo>
                    <a:pt x="94558" y="62246"/>
                    <a:pt x="94358" y="62346"/>
                    <a:pt x="94358" y="62346"/>
                  </a:cubicBezTo>
                  <a:cubicBezTo>
                    <a:pt x="94358" y="62346"/>
                    <a:pt x="94579" y="62286"/>
                    <a:pt x="94900" y="62206"/>
                  </a:cubicBezTo>
                  <a:cubicBezTo>
                    <a:pt x="95241" y="62145"/>
                    <a:pt x="95683" y="62085"/>
                    <a:pt x="96124" y="62085"/>
                  </a:cubicBezTo>
                  <a:cubicBezTo>
                    <a:pt x="96189" y="62079"/>
                    <a:pt x="96253" y="62077"/>
                    <a:pt x="96318" y="62077"/>
                  </a:cubicBezTo>
                  <a:cubicBezTo>
                    <a:pt x="96472" y="62077"/>
                    <a:pt x="96624" y="62091"/>
                    <a:pt x="96766" y="62105"/>
                  </a:cubicBezTo>
                  <a:cubicBezTo>
                    <a:pt x="96967" y="62125"/>
                    <a:pt x="97168" y="62165"/>
                    <a:pt x="97308" y="62206"/>
                  </a:cubicBezTo>
                  <a:cubicBezTo>
                    <a:pt x="97409" y="62226"/>
                    <a:pt x="97509" y="62246"/>
                    <a:pt x="97589" y="62286"/>
                  </a:cubicBezTo>
                  <a:lnTo>
                    <a:pt x="97308" y="63510"/>
                  </a:lnTo>
                  <a:cubicBezTo>
                    <a:pt x="97031" y="63438"/>
                    <a:pt x="96733" y="63412"/>
                    <a:pt x="96448" y="63412"/>
                  </a:cubicBezTo>
                  <a:cubicBezTo>
                    <a:pt x="95702" y="63412"/>
                    <a:pt x="95040" y="63591"/>
                    <a:pt x="95040" y="63591"/>
                  </a:cubicBezTo>
                  <a:lnTo>
                    <a:pt x="94037" y="62346"/>
                  </a:lnTo>
                  <a:lnTo>
                    <a:pt x="93936" y="62105"/>
                  </a:lnTo>
                  <a:cubicBezTo>
                    <a:pt x="94242" y="61952"/>
                    <a:pt x="95153" y="61543"/>
                    <a:pt x="96422" y="61543"/>
                  </a:cubicBezTo>
                  <a:close/>
                  <a:moveTo>
                    <a:pt x="44419" y="63269"/>
                  </a:moveTo>
                  <a:lnTo>
                    <a:pt x="44580" y="63310"/>
                  </a:lnTo>
                  <a:lnTo>
                    <a:pt x="43476" y="63811"/>
                  </a:lnTo>
                  <a:lnTo>
                    <a:pt x="43335" y="63510"/>
                  </a:lnTo>
                  <a:cubicBezTo>
                    <a:pt x="43717" y="63430"/>
                    <a:pt x="44078" y="63350"/>
                    <a:pt x="44419" y="63269"/>
                  </a:cubicBezTo>
                  <a:close/>
                  <a:moveTo>
                    <a:pt x="98854" y="26197"/>
                  </a:moveTo>
                  <a:lnTo>
                    <a:pt x="99135" y="26438"/>
                  </a:lnTo>
                  <a:lnTo>
                    <a:pt x="98834" y="26538"/>
                  </a:lnTo>
                  <a:cubicBezTo>
                    <a:pt x="98834" y="26538"/>
                    <a:pt x="97790" y="26779"/>
                    <a:pt x="95984" y="27782"/>
                  </a:cubicBezTo>
                  <a:cubicBezTo>
                    <a:pt x="96294" y="27655"/>
                    <a:pt x="96631" y="27580"/>
                    <a:pt x="96937" y="27580"/>
                  </a:cubicBezTo>
                  <a:cubicBezTo>
                    <a:pt x="97640" y="27580"/>
                    <a:pt x="98184" y="27972"/>
                    <a:pt x="97890" y="29007"/>
                  </a:cubicBezTo>
                  <a:cubicBezTo>
                    <a:pt x="97890" y="29007"/>
                    <a:pt x="99135" y="29850"/>
                    <a:pt x="98593" y="31977"/>
                  </a:cubicBezTo>
                  <a:cubicBezTo>
                    <a:pt x="98593" y="31977"/>
                    <a:pt x="101724" y="34286"/>
                    <a:pt x="100379" y="44221"/>
                  </a:cubicBezTo>
                  <a:lnTo>
                    <a:pt x="102487" y="37377"/>
                  </a:lnTo>
                  <a:lnTo>
                    <a:pt x="101885" y="40689"/>
                  </a:lnTo>
                  <a:cubicBezTo>
                    <a:pt x="101885" y="40689"/>
                    <a:pt x="102065" y="40749"/>
                    <a:pt x="102346" y="40809"/>
                  </a:cubicBezTo>
                  <a:lnTo>
                    <a:pt x="101002" y="46891"/>
                  </a:lnTo>
                  <a:cubicBezTo>
                    <a:pt x="100660" y="47112"/>
                    <a:pt x="100239" y="47373"/>
                    <a:pt x="99737" y="47674"/>
                  </a:cubicBezTo>
                  <a:cubicBezTo>
                    <a:pt x="100219" y="46530"/>
                    <a:pt x="100279" y="45406"/>
                    <a:pt x="100279" y="45406"/>
                  </a:cubicBezTo>
                  <a:lnTo>
                    <a:pt x="100279" y="45406"/>
                  </a:lnTo>
                  <a:cubicBezTo>
                    <a:pt x="99135" y="47453"/>
                    <a:pt x="95402" y="49721"/>
                    <a:pt x="92511" y="51246"/>
                  </a:cubicBezTo>
                  <a:lnTo>
                    <a:pt x="96927" y="48195"/>
                  </a:lnTo>
                  <a:lnTo>
                    <a:pt x="96947" y="48195"/>
                  </a:lnTo>
                  <a:lnTo>
                    <a:pt x="97389" y="47774"/>
                  </a:lnTo>
                  <a:cubicBezTo>
                    <a:pt x="97549" y="47654"/>
                    <a:pt x="97670" y="47493"/>
                    <a:pt x="97810" y="47332"/>
                  </a:cubicBezTo>
                  <a:cubicBezTo>
                    <a:pt x="97951" y="47192"/>
                    <a:pt x="98071" y="47031"/>
                    <a:pt x="98191" y="46871"/>
                  </a:cubicBezTo>
                  <a:cubicBezTo>
                    <a:pt x="98312" y="46710"/>
                    <a:pt x="98432" y="46550"/>
                    <a:pt x="98533" y="46369"/>
                  </a:cubicBezTo>
                  <a:cubicBezTo>
                    <a:pt x="98633" y="46208"/>
                    <a:pt x="98753" y="46048"/>
                    <a:pt x="98834" y="45867"/>
                  </a:cubicBezTo>
                  <a:cubicBezTo>
                    <a:pt x="98914" y="45687"/>
                    <a:pt x="99014" y="45506"/>
                    <a:pt x="99095" y="45325"/>
                  </a:cubicBezTo>
                  <a:cubicBezTo>
                    <a:pt x="99255" y="44964"/>
                    <a:pt x="99376" y="44583"/>
                    <a:pt x="99476" y="44201"/>
                  </a:cubicBezTo>
                  <a:lnTo>
                    <a:pt x="99617" y="43619"/>
                  </a:lnTo>
                  <a:lnTo>
                    <a:pt x="99737" y="43057"/>
                  </a:lnTo>
                  <a:cubicBezTo>
                    <a:pt x="99797" y="42656"/>
                    <a:pt x="99837" y="42274"/>
                    <a:pt x="99857" y="41873"/>
                  </a:cubicBezTo>
                  <a:cubicBezTo>
                    <a:pt x="99898" y="41110"/>
                    <a:pt x="99878" y="40327"/>
                    <a:pt x="99817" y="39545"/>
                  </a:cubicBezTo>
                  <a:cubicBezTo>
                    <a:pt x="99817" y="40327"/>
                    <a:pt x="99797" y="41110"/>
                    <a:pt x="99697" y="41873"/>
                  </a:cubicBezTo>
                  <a:cubicBezTo>
                    <a:pt x="99657" y="42254"/>
                    <a:pt x="99576" y="42636"/>
                    <a:pt x="99496" y="42997"/>
                  </a:cubicBezTo>
                  <a:lnTo>
                    <a:pt x="99356" y="43559"/>
                  </a:lnTo>
                  <a:lnTo>
                    <a:pt x="99195" y="44101"/>
                  </a:lnTo>
                  <a:cubicBezTo>
                    <a:pt x="99055" y="44462"/>
                    <a:pt x="98914" y="44823"/>
                    <a:pt x="98733" y="45165"/>
                  </a:cubicBezTo>
                  <a:cubicBezTo>
                    <a:pt x="98653" y="45325"/>
                    <a:pt x="98553" y="45486"/>
                    <a:pt x="98452" y="45646"/>
                  </a:cubicBezTo>
                  <a:cubicBezTo>
                    <a:pt x="98372" y="45807"/>
                    <a:pt x="98252" y="45968"/>
                    <a:pt x="98151" y="46108"/>
                  </a:cubicBezTo>
                  <a:cubicBezTo>
                    <a:pt x="98031" y="46269"/>
                    <a:pt x="97910" y="46409"/>
                    <a:pt x="97790" y="46550"/>
                  </a:cubicBezTo>
                  <a:cubicBezTo>
                    <a:pt x="97670" y="46710"/>
                    <a:pt x="97549" y="46851"/>
                    <a:pt x="97409" y="46971"/>
                  </a:cubicBezTo>
                  <a:cubicBezTo>
                    <a:pt x="97268" y="47092"/>
                    <a:pt x="97148" y="47232"/>
                    <a:pt x="97007" y="47352"/>
                  </a:cubicBezTo>
                  <a:lnTo>
                    <a:pt x="96586" y="47694"/>
                  </a:lnTo>
                  <a:lnTo>
                    <a:pt x="90283" y="51427"/>
                  </a:lnTo>
                  <a:cubicBezTo>
                    <a:pt x="90524" y="51006"/>
                    <a:pt x="90624" y="50684"/>
                    <a:pt x="90624" y="50684"/>
                  </a:cubicBezTo>
                  <a:lnTo>
                    <a:pt x="90624" y="50684"/>
                  </a:lnTo>
                  <a:cubicBezTo>
                    <a:pt x="88256" y="52852"/>
                    <a:pt x="81291" y="56987"/>
                    <a:pt x="76715" y="59596"/>
                  </a:cubicBezTo>
                  <a:cubicBezTo>
                    <a:pt x="73182" y="61363"/>
                    <a:pt x="68967" y="63430"/>
                    <a:pt x="67682" y="64072"/>
                  </a:cubicBezTo>
                  <a:lnTo>
                    <a:pt x="67743" y="63972"/>
                  </a:lnTo>
                  <a:lnTo>
                    <a:pt x="86891" y="48737"/>
                  </a:lnTo>
                  <a:lnTo>
                    <a:pt x="68887" y="62085"/>
                  </a:lnTo>
                  <a:lnTo>
                    <a:pt x="69268" y="61443"/>
                  </a:lnTo>
                  <a:lnTo>
                    <a:pt x="93976" y="41471"/>
                  </a:lnTo>
                  <a:lnTo>
                    <a:pt x="71978" y="58352"/>
                  </a:lnTo>
                  <a:lnTo>
                    <a:pt x="88417" y="44161"/>
                  </a:lnTo>
                  <a:cubicBezTo>
                    <a:pt x="88417" y="44161"/>
                    <a:pt x="87895" y="38922"/>
                    <a:pt x="90885" y="36875"/>
                  </a:cubicBezTo>
                  <a:cubicBezTo>
                    <a:pt x="90765" y="36875"/>
                    <a:pt x="90644" y="36855"/>
                    <a:pt x="90544" y="36815"/>
                  </a:cubicBezTo>
                  <a:cubicBezTo>
                    <a:pt x="90745" y="36674"/>
                    <a:pt x="90966" y="36494"/>
                    <a:pt x="91247" y="36313"/>
                  </a:cubicBezTo>
                  <a:cubicBezTo>
                    <a:pt x="91688" y="36012"/>
                    <a:pt x="92250" y="35691"/>
                    <a:pt x="92933" y="35450"/>
                  </a:cubicBezTo>
                  <a:cubicBezTo>
                    <a:pt x="93290" y="35320"/>
                    <a:pt x="93694" y="35225"/>
                    <a:pt x="94107" y="35225"/>
                  </a:cubicBezTo>
                  <a:cubicBezTo>
                    <a:pt x="94459" y="35225"/>
                    <a:pt x="94819" y="35294"/>
                    <a:pt x="95161" y="35470"/>
                  </a:cubicBezTo>
                  <a:cubicBezTo>
                    <a:pt x="95542" y="35631"/>
                    <a:pt x="95883" y="35932"/>
                    <a:pt x="96204" y="36273"/>
                  </a:cubicBezTo>
                  <a:cubicBezTo>
                    <a:pt x="96345" y="36474"/>
                    <a:pt x="96505" y="36654"/>
                    <a:pt x="96646" y="36855"/>
                  </a:cubicBezTo>
                  <a:cubicBezTo>
                    <a:pt x="96766" y="37076"/>
                    <a:pt x="96907" y="37296"/>
                    <a:pt x="97007" y="37537"/>
                  </a:cubicBezTo>
                  <a:cubicBezTo>
                    <a:pt x="97108" y="37758"/>
                    <a:pt x="97248" y="38019"/>
                    <a:pt x="97328" y="38240"/>
                  </a:cubicBezTo>
                  <a:cubicBezTo>
                    <a:pt x="97409" y="38501"/>
                    <a:pt x="97529" y="38782"/>
                    <a:pt x="97589" y="39043"/>
                  </a:cubicBezTo>
                  <a:cubicBezTo>
                    <a:pt x="97710" y="39545"/>
                    <a:pt x="97810" y="40107"/>
                    <a:pt x="97790" y="40669"/>
                  </a:cubicBezTo>
                  <a:lnTo>
                    <a:pt x="97770" y="41090"/>
                  </a:lnTo>
                  <a:lnTo>
                    <a:pt x="97690" y="41491"/>
                  </a:lnTo>
                  <a:lnTo>
                    <a:pt x="97650" y="41712"/>
                  </a:lnTo>
                  <a:lnTo>
                    <a:pt x="97589" y="41913"/>
                  </a:lnTo>
                  <a:lnTo>
                    <a:pt x="97449" y="42335"/>
                  </a:lnTo>
                  <a:cubicBezTo>
                    <a:pt x="97228" y="42856"/>
                    <a:pt x="96947" y="43398"/>
                    <a:pt x="96566" y="43860"/>
                  </a:cubicBezTo>
                  <a:cubicBezTo>
                    <a:pt x="95843" y="44823"/>
                    <a:pt x="94880" y="45646"/>
                    <a:pt x="93896" y="46409"/>
                  </a:cubicBezTo>
                  <a:cubicBezTo>
                    <a:pt x="93394" y="46790"/>
                    <a:pt x="92872" y="47152"/>
                    <a:pt x="92351" y="47493"/>
                  </a:cubicBezTo>
                  <a:cubicBezTo>
                    <a:pt x="91829" y="47854"/>
                    <a:pt x="91307" y="48195"/>
                    <a:pt x="90785" y="48537"/>
                  </a:cubicBezTo>
                  <a:cubicBezTo>
                    <a:pt x="89761" y="49219"/>
                    <a:pt x="88738" y="49902"/>
                    <a:pt x="87754" y="50544"/>
                  </a:cubicBezTo>
                  <a:cubicBezTo>
                    <a:pt x="85767" y="51869"/>
                    <a:pt x="83920" y="53073"/>
                    <a:pt x="82355" y="54137"/>
                  </a:cubicBezTo>
                  <a:cubicBezTo>
                    <a:pt x="79183" y="56224"/>
                    <a:pt x="77076" y="57609"/>
                    <a:pt x="77076" y="57609"/>
                  </a:cubicBezTo>
                  <a:cubicBezTo>
                    <a:pt x="77076" y="57609"/>
                    <a:pt x="79204" y="56264"/>
                    <a:pt x="82415" y="54237"/>
                  </a:cubicBezTo>
                  <a:cubicBezTo>
                    <a:pt x="84021" y="53234"/>
                    <a:pt x="85887" y="52049"/>
                    <a:pt x="87895" y="50785"/>
                  </a:cubicBezTo>
                  <a:cubicBezTo>
                    <a:pt x="88898" y="50142"/>
                    <a:pt x="89942" y="49500"/>
                    <a:pt x="90986" y="48838"/>
                  </a:cubicBezTo>
                  <a:cubicBezTo>
                    <a:pt x="91508" y="48497"/>
                    <a:pt x="92050" y="48155"/>
                    <a:pt x="92571" y="47834"/>
                  </a:cubicBezTo>
                  <a:cubicBezTo>
                    <a:pt x="93113" y="47473"/>
                    <a:pt x="93635" y="47112"/>
                    <a:pt x="94137" y="46750"/>
                  </a:cubicBezTo>
                  <a:cubicBezTo>
                    <a:pt x="95161" y="45988"/>
                    <a:pt x="96184" y="45185"/>
                    <a:pt x="96967" y="44161"/>
                  </a:cubicBezTo>
                  <a:cubicBezTo>
                    <a:pt x="97389" y="43679"/>
                    <a:pt x="97690" y="43117"/>
                    <a:pt x="97971" y="42535"/>
                  </a:cubicBezTo>
                  <a:lnTo>
                    <a:pt x="98111" y="42074"/>
                  </a:lnTo>
                  <a:lnTo>
                    <a:pt x="98191" y="41853"/>
                  </a:lnTo>
                  <a:lnTo>
                    <a:pt x="98252" y="41612"/>
                  </a:lnTo>
                  <a:lnTo>
                    <a:pt x="98332" y="41150"/>
                  </a:lnTo>
                  <a:lnTo>
                    <a:pt x="98372" y="40689"/>
                  </a:lnTo>
                  <a:cubicBezTo>
                    <a:pt x="98412" y="40066"/>
                    <a:pt x="98312" y="39444"/>
                    <a:pt x="98191" y="38862"/>
                  </a:cubicBezTo>
                  <a:cubicBezTo>
                    <a:pt x="98111" y="38561"/>
                    <a:pt x="98011" y="38320"/>
                    <a:pt x="97931" y="38039"/>
                  </a:cubicBezTo>
                  <a:cubicBezTo>
                    <a:pt x="97830" y="37738"/>
                    <a:pt x="97710" y="37497"/>
                    <a:pt x="97609" y="37236"/>
                  </a:cubicBezTo>
                  <a:cubicBezTo>
                    <a:pt x="97489" y="36975"/>
                    <a:pt x="97328" y="36734"/>
                    <a:pt x="97208" y="36494"/>
                  </a:cubicBezTo>
                  <a:cubicBezTo>
                    <a:pt x="97067" y="36253"/>
                    <a:pt x="96887" y="36052"/>
                    <a:pt x="96726" y="35831"/>
                  </a:cubicBezTo>
                  <a:cubicBezTo>
                    <a:pt x="96365" y="35410"/>
                    <a:pt x="95964" y="35028"/>
                    <a:pt x="95482" y="34808"/>
                  </a:cubicBezTo>
                  <a:cubicBezTo>
                    <a:pt x="95241" y="34667"/>
                    <a:pt x="94980" y="34627"/>
                    <a:pt x="94739" y="34547"/>
                  </a:cubicBezTo>
                  <a:cubicBezTo>
                    <a:pt x="94526" y="34514"/>
                    <a:pt x="94326" y="34481"/>
                    <a:pt x="94129" y="34481"/>
                  </a:cubicBezTo>
                  <a:cubicBezTo>
                    <a:pt x="94085" y="34481"/>
                    <a:pt x="94041" y="34483"/>
                    <a:pt x="93996" y="34486"/>
                  </a:cubicBezTo>
                  <a:cubicBezTo>
                    <a:pt x="93515" y="34486"/>
                    <a:pt x="93073" y="34567"/>
                    <a:pt x="92672" y="34707"/>
                  </a:cubicBezTo>
                  <a:cubicBezTo>
                    <a:pt x="91889" y="34968"/>
                    <a:pt x="91287" y="35309"/>
                    <a:pt x="90805" y="35631"/>
                  </a:cubicBezTo>
                  <a:cubicBezTo>
                    <a:pt x="90644" y="35731"/>
                    <a:pt x="90504" y="35811"/>
                    <a:pt x="90363" y="35912"/>
                  </a:cubicBezTo>
                  <a:cubicBezTo>
                    <a:pt x="90404" y="35831"/>
                    <a:pt x="90444" y="35731"/>
                    <a:pt x="90484" y="35631"/>
                  </a:cubicBezTo>
                  <a:cubicBezTo>
                    <a:pt x="90564" y="35450"/>
                    <a:pt x="90624" y="35249"/>
                    <a:pt x="90745" y="35048"/>
                  </a:cubicBezTo>
                  <a:cubicBezTo>
                    <a:pt x="90845" y="34848"/>
                    <a:pt x="90946" y="34647"/>
                    <a:pt x="91066" y="34426"/>
                  </a:cubicBezTo>
                  <a:cubicBezTo>
                    <a:pt x="91327" y="34005"/>
                    <a:pt x="91628" y="33563"/>
                    <a:pt x="91949" y="33142"/>
                  </a:cubicBezTo>
                  <a:cubicBezTo>
                    <a:pt x="92612" y="32299"/>
                    <a:pt x="93394" y="31536"/>
                    <a:pt x="94017" y="31034"/>
                  </a:cubicBezTo>
                  <a:cubicBezTo>
                    <a:pt x="94338" y="30793"/>
                    <a:pt x="94619" y="30592"/>
                    <a:pt x="94819" y="30472"/>
                  </a:cubicBezTo>
                  <a:cubicBezTo>
                    <a:pt x="95020" y="30352"/>
                    <a:pt x="95140" y="30291"/>
                    <a:pt x="95141" y="30291"/>
                  </a:cubicBezTo>
                  <a:lnTo>
                    <a:pt x="95141" y="30291"/>
                  </a:lnTo>
                  <a:cubicBezTo>
                    <a:pt x="95140" y="30291"/>
                    <a:pt x="95020" y="30332"/>
                    <a:pt x="94799" y="30432"/>
                  </a:cubicBezTo>
                  <a:cubicBezTo>
                    <a:pt x="94579" y="30552"/>
                    <a:pt x="94277" y="30713"/>
                    <a:pt x="93936" y="30934"/>
                  </a:cubicBezTo>
                  <a:cubicBezTo>
                    <a:pt x="93254" y="31375"/>
                    <a:pt x="92391" y="32078"/>
                    <a:pt x="91628" y="32861"/>
                  </a:cubicBezTo>
                  <a:cubicBezTo>
                    <a:pt x="91267" y="33262"/>
                    <a:pt x="90885" y="33684"/>
                    <a:pt x="90584" y="34105"/>
                  </a:cubicBezTo>
                  <a:cubicBezTo>
                    <a:pt x="90424" y="34306"/>
                    <a:pt x="90303" y="34527"/>
                    <a:pt x="90163" y="34727"/>
                  </a:cubicBezTo>
                  <a:cubicBezTo>
                    <a:pt x="90151" y="34750"/>
                    <a:pt x="90140" y="34766"/>
                    <a:pt x="90132" y="34780"/>
                  </a:cubicBezTo>
                  <a:lnTo>
                    <a:pt x="90132" y="34780"/>
                  </a:lnTo>
                  <a:cubicBezTo>
                    <a:pt x="90291" y="34331"/>
                    <a:pt x="90484" y="33965"/>
                    <a:pt x="90484" y="33965"/>
                  </a:cubicBezTo>
                  <a:cubicBezTo>
                    <a:pt x="90484" y="33965"/>
                    <a:pt x="93314" y="29268"/>
                    <a:pt x="96786" y="28465"/>
                  </a:cubicBezTo>
                  <a:lnTo>
                    <a:pt x="96786" y="28465"/>
                  </a:lnTo>
                  <a:cubicBezTo>
                    <a:pt x="94017" y="28545"/>
                    <a:pt x="91427" y="30853"/>
                    <a:pt x="88698" y="35631"/>
                  </a:cubicBezTo>
                  <a:lnTo>
                    <a:pt x="89621" y="33362"/>
                  </a:lnTo>
                  <a:lnTo>
                    <a:pt x="87573" y="36273"/>
                  </a:lnTo>
                  <a:cubicBezTo>
                    <a:pt x="87553" y="35912"/>
                    <a:pt x="87533" y="35570"/>
                    <a:pt x="87513" y="35269"/>
                  </a:cubicBezTo>
                  <a:cubicBezTo>
                    <a:pt x="87453" y="34687"/>
                    <a:pt x="87413" y="34246"/>
                    <a:pt x="87393" y="34045"/>
                  </a:cubicBezTo>
                  <a:lnTo>
                    <a:pt x="88537" y="33463"/>
                  </a:lnTo>
                  <a:lnTo>
                    <a:pt x="87192" y="31897"/>
                  </a:lnTo>
                  <a:cubicBezTo>
                    <a:pt x="87995" y="31235"/>
                    <a:pt x="92531" y="27582"/>
                    <a:pt x="98854" y="26197"/>
                  </a:cubicBezTo>
                  <a:close/>
                  <a:moveTo>
                    <a:pt x="46828" y="64072"/>
                  </a:moveTo>
                  <a:lnTo>
                    <a:pt x="46928" y="64112"/>
                  </a:lnTo>
                  <a:lnTo>
                    <a:pt x="46848" y="64153"/>
                  </a:lnTo>
                  <a:lnTo>
                    <a:pt x="46828" y="64072"/>
                  </a:lnTo>
                  <a:close/>
                  <a:moveTo>
                    <a:pt x="44961" y="63450"/>
                  </a:moveTo>
                  <a:lnTo>
                    <a:pt x="45242" y="63550"/>
                  </a:lnTo>
                  <a:lnTo>
                    <a:pt x="45362" y="63591"/>
                  </a:lnTo>
                  <a:cubicBezTo>
                    <a:pt x="45342" y="63591"/>
                    <a:pt x="45322" y="63611"/>
                    <a:pt x="45282" y="63631"/>
                  </a:cubicBezTo>
                  <a:cubicBezTo>
                    <a:pt x="45122" y="63711"/>
                    <a:pt x="44941" y="63791"/>
                    <a:pt x="44760" y="63872"/>
                  </a:cubicBezTo>
                  <a:cubicBezTo>
                    <a:pt x="44399" y="64052"/>
                    <a:pt x="44038" y="64193"/>
                    <a:pt x="43717" y="64313"/>
                  </a:cubicBezTo>
                  <a:cubicBezTo>
                    <a:pt x="43636" y="64333"/>
                    <a:pt x="43556" y="64353"/>
                    <a:pt x="43496" y="64373"/>
                  </a:cubicBezTo>
                  <a:cubicBezTo>
                    <a:pt x="43395" y="64414"/>
                    <a:pt x="43295" y="64454"/>
                    <a:pt x="43215" y="64474"/>
                  </a:cubicBezTo>
                  <a:cubicBezTo>
                    <a:pt x="43014" y="64534"/>
                    <a:pt x="42894" y="64554"/>
                    <a:pt x="42894" y="64554"/>
                  </a:cubicBezTo>
                  <a:cubicBezTo>
                    <a:pt x="42894" y="64554"/>
                    <a:pt x="42994" y="64474"/>
                    <a:pt x="43175" y="64373"/>
                  </a:cubicBezTo>
                  <a:cubicBezTo>
                    <a:pt x="43235" y="64333"/>
                    <a:pt x="43315" y="64273"/>
                    <a:pt x="43415" y="64213"/>
                  </a:cubicBezTo>
                  <a:cubicBezTo>
                    <a:pt x="43476" y="64173"/>
                    <a:pt x="43556" y="64133"/>
                    <a:pt x="43616" y="64092"/>
                  </a:cubicBezTo>
                  <a:cubicBezTo>
                    <a:pt x="43917" y="63932"/>
                    <a:pt x="44258" y="63751"/>
                    <a:pt x="44620" y="63591"/>
                  </a:cubicBezTo>
                  <a:cubicBezTo>
                    <a:pt x="44740" y="63530"/>
                    <a:pt x="44841" y="63490"/>
                    <a:pt x="44961" y="63450"/>
                  </a:cubicBezTo>
                  <a:close/>
                  <a:moveTo>
                    <a:pt x="96746" y="63969"/>
                  </a:moveTo>
                  <a:cubicBezTo>
                    <a:pt x="96941" y="63969"/>
                    <a:pt x="97098" y="63980"/>
                    <a:pt x="97208" y="63992"/>
                  </a:cubicBezTo>
                  <a:lnTo>
                    <a:pt x="97128" y="64373"/>
                  </a:lnTo>
                  <a:cubicBezTo>
                    <a:pt x="96924" y="64324"/>
                    <a:pt x="96714" y="64303"/>
                    <a:pt x="96510" y="64303"/>
                  </a:cubicBezTo>
                  <a:cubicBezTo>
                    <a:pt x="95890" y="64303"/>
                    <a:pt x="95312" y="64489"/>
                    <a:pt x="95040" y="64594"/>
                  </a:cubicBezTo>
                  <a:cubicBezTo>
                    <a:pt x="95020" y="64574"/>
                    <a:pt x="95020" y="64554"/>
                    <a:pt x="95020" y="64534"/>
                  </a:cubicBezTo>
                  <a:lnTo>
                    <a:pt x="94880" y="64233"/>
                  </a:lnTo>
                  <a:cubicBezTo>
                    <a:pt x="95647" y="64023"/>
                    <a:pt x="96299" y="63969"/>
                    <a:pt x="96746" y="63969"/>
                  </a:cubicBezTo>
                  <a:close/>
                  <a:moveTo>
                    <a:pt x="92290" y="62868"/>
                  </a:moveTo>
                  <a:lnTo>
                    <a:pt x="92872" y="64193"/>
                  </a:lnTo>
                  <a:lnTo>
                    <a:pt x="91487" y="64815"/>
                  </a:lnTo>
                  <a:lnTo>
                    <a:pt x="90905" y="63490"/>
                  </a:lnTo>
                  <a:lnTo>
                    <a:pt x="92290" y="62868"/>
                  </a:lnTo>
                  <a:close/>
                  <a:moveTo>
                    <a:pt x="92991" y="61737"/>
                  </a:moveTo>
                  <a:cubicBezTo>
                    <a:pt x="93172" y="61737"/>
                    <a:pt x="93346" y="61849"/>
                    <a:pt x="93434" y="62025"/>
                  </a:cubicBezTo>
                  <a:lnTo>
                    <a:pt x="94619" y="64674"/>
                  </a:lnTo>
                  <a:cubicBezTo>
                    <a:pt x="94546" y="64779"/>
                    <a:pt x="94454" y="64845"/>
                    <a:pt x="94354" y="64845"/>
                  </a:cubicBezTo>
                  <a:cubicBezTo>
                    <a:pt x="94203" y="64845"/>
                    <a:pt x="94032" y="64698"/>
                    <a:pt x="93876" y="64313"/>
                  </a:cubicBezTo>
                  <a:cubicBezTo>
                    <a:pt x="93515" y="64273"/>
                    <a:pt x="92893" y="62346"/>
                    <a:pt x="92712" y="61824"/>
                  </a:cubicBezTo>
                  <a:cubicBezTo>
                    <a:pt x="92752" y="61804"/>
                    <a:pt x="92772" y="61784"/>
                    <a:pt x="92792" y="61784"/>
                  </a:cubicBezTo>
                  <a:cubicBezTo>
                    <a:pt x="92857" y="61752"/>
                    <a:pt x="92924" y="61737"/>
                    <a:pt x="92991" y="61737"/>
                  </a:cubicBezTo>
                  <a:close/>
                  <a:moveTo>
                    <a:pt x="126131" y="43860"/>
                  </a:moveTo>
                  <a:lnTo>
                    <a:pt x="130347" y="46570"/>
                  </a:lnTo>
                  <a:cubicBezTo>
                    <a:pt x="130266" y="46730"/>
                    <a:pt x="130186" y="46891"/>
                    <a:pt x="130106" y="47031"/>
                  </a:cubicBezTo>
                  <a:lnTo>
                    <a:pt x="129825" y="47593"/>
                  </a:lnTo>
                  <a:lnTo>
                    <a:pt x="129584" y="48175"/>
                  </a:lnTo>
                  <a:cubicBezTo>
                    <a:pt x="129443" y="48557"/>
                    <a:pt x="129283" y="48938"/>
                    <a:pt x="129162" y="49340"/>
                  </a:cubicBezTo>
                  <a:cubicBezTo>
                    <a:pt x="129042" y="49741"/>
                    <a:pt x="128942" y="50142"/>
                    <a:pt x="128821" y="50564"/>
                  </a:cubicBezTo>
                  <a:lnTo>
                    <a:pt x="128741" y="50865"/>
                  </a:lnTo>
                  <a:lnTo>
                    <a:pt x="128681" y="51166"/>
                  </a:lnTo>
                  <a:lnTo>
                    <a:pt x="128580" y="51808"/>
                  </a:lnTo>
                  <a:cubicBezTo>
                    <a:pt x="128500" y="52210"/>
                    <a:pt x="128420" y="52631"/>
                    <a:pt x="128420" y="53073"/>
                  </a:cubicBezTo>
                  <a:lnTo>
                    <a:pt x="128319" y="54358"/>
                  </a:lnTo>
                  <a:cubicBezTo>
                    <a:pt x="128339" y="55983"/>
                    <a:pt x="128560" y="57770"/>
                    <a:pt x="129022" y="59355"/>
                  </a:cubicBezTo>
                  <a:cubicBezTo>
                    <a:pt x="129122" y="59757"/>
                    <a:pt x="129283" y="60158"/>
                    <a:pt x="129423" y="60540"/>
                  </a:cubicBezTo>
                  <a:lnTo>
                    <a:pt x="129624" y="61122"/>
                  </a:lnTo>
                  <a:lnTo>
                    <a:pt x="129905" y="61684"/>
                  </a:lnTo>
                  <a:cubicBezTo>
                    <a:pt x="129945" y="61764"/>
                    <a:pt x="129965" y="61844"/>
                    <a:pt x="130005" y="61925"/>
                  </a:cubicBezTo>
                  <a:lnTo>
                    <a:pt x="125971" y="64976"/>
                  </a:lnTo>
                  <a:cubicBezTo>
                    <a:pt x="125810" y="64674"/>
                    <a:pt x="125670" y="64353"/>
                    <a:pt x="125509" y="64032"/>
                  </a:cubicBezTo>
                  <a:cubicBezTo>
                    <a:pt x="122519" y="57328"/>
                    <a:pt x="122980" y="49922"/>
                    <a:pt x="126131" y="43860"/>
                  </a:cubicBezTo>
                  <a:close/>
                  <a:moveTo>
                    <a:pt x="146781" y="43924"/>
                  </a:moveTo>
                  <a:cubicBezTo>
                    <a:pt x="148261" y="43924"/>
                    <a:pt x="149721" y="44234"/>
                    <a:pt x="151061" y="44823"/>
                  </a:cubicBezTo>
                  <a:cubicBezTo>
                    <a:pt x="152365" y="45646"/>
                    <a:pt x="153630" y="46931"/>
                    <a:pt x="152767" y="48236"/>
                  </a:cubicBezTo>
                  <a:cubicBezTo>
                    <a:pt x="152767" y="48236"/>
                    <a:pt x="156982" y="51507"/>
                    <a:pt x="154955" y="57368"/>
                  </a:cubicBezTo>
                  <a:cubicBezTo>
                    <a:pt x="154955" y="57368"/>
                    <a:pt x="155878" y="58834"/>
                    <a:pt x="155637" y="60459"/>
                  </a:cubicBezTo>
                  <a:cubicBezTo>
                    <a:pt x="154553" y="62085"/>
                    <a:pt x="153028" y="63430"/>
                    <a:pt x="151121" y="64273"/>
                  </a:cubicBezTo>
                  <a:cubicBezTo>
                    <a:pt x="149717" y="64900"/>
                    <a:pt x="148249" y="65196"/>
                    <a:pt x="146803" y="65196"/>
                  </a:cubicBezTo>
                  <a:cubicBezTo>
                    <a:pt x="142834" y="65196"/>
                    <a:pt x="139036" y="62961"/>
                    <a:pt x="137211" y="59195"/>
                  </a:cubicBezTo>
                  <a:lnTo>
                    <a:pt x="137753" y="58793"/>
                  </a:lnTo>
                  <a:cubicBezTo>
                    <a:pt x="137894" y="59094"/>
                    <a:pt x="138034" y="59416"/>
                    <a:pt x="138215" y="59717"/>
                  </a:cubicBezTo>
                  <a:cubicBezTo>
                    <a:pt x="138717" y="60540"/>
                    <a:pt x="139339" y="61302"/>
                    <a:pt x="140061" y="61985"/>
                  </a:cubicBezTo>
                  <a:cubicBezTo>
                    <a:pt x="140463" y="62306"/>
                    <a:pt x="140764" y="62587"/>
                    <a:pt x="141205" y="62868"/>
                  </a:cubicBezTo>
                  <a:cubicBezTo>
                    <a:pt x="141627" y="63149"/>
                    <a:pt x="142069" y="63370"/>
                    <a:pt x="142490" y="63591"/>
                  </a:cubicBezTo>
                  <a:cubicBezTo>
                    <a:pt x="143373" y="63992"/>
                    <a:pt x="144296" y="64273"/>
                    <a:pt x="145200" y="64393"/>
                  </a:cubicBezTo>
                  <a:cubicBezTo>
                    <a:pt x="145689" y="64459"/>
                    <a:pt x="146178" y="64494"/>
                    <a:pt x="146654" y="64494"/>
                  </a:cubicBezTo>
                  <a:cubicBezTo>
                    <a:pt x="147057" y="64494"/>
                    <a:pt x="147452" y="64469"/>
                    <a:pt x="147829" y="64414"/>
                  </a:cubicBezTo>
                  <a:cubicBezTo>
                    <a:pt x="148251" y="64373"/>
                    <a:pt x="148632" y="64273"/>
                    <a:pt x="149013" y="64173"/>
                  </a:cubicBezTo>
                  <a:cubicBezTo>
                    <a:pt x="149395" y="64072"/>
                    <a:pt x="149756" y="63952"/>
                    <a:pt x="150097" y="63831"/>
                  </a:cubicBezTo>
                  <a:cubicBezTo>
                    <a:pt x="150418" y="63671"/>
                    <a:pt x="150740" y="63550"/>
                    <a:pt x="151041" y="63390"/>
                  </a:cubicBezTo>
                  <a:cubicBezTo>
                    <a:pt x="151322" y="63209"/>
                    <a:pt x="151583" y="63069"/>
                    <a:pt x="151823" y="62908"/>
                  </a:cubicBezTo>
                  <a:cubicBezTo>
                    <a:pt x="152064" y="62728"/>
                    <a:pt x="152285" y="62567"/>
                    <a:pt x="152486" y="62426"/>
                  </a:cubicBezTo>
                  <a:cubicBezTo>
                    <a:pt x="152687" y="62266"/>
                    <a:pt x="152847" y="62105"/>
                    <a:pt x="153008" y="61965"/>
                  </a:cubicBezTo>
                  <a:cubicBezTo>
                    <a:pt x="153168" y="61824"/>
                    <a:pt x="153289" y="61704"/>
                    <a:pt x="153389" y="61583"/>
                  </a:cubicBezTo>
                  <a:cubicBezTo>
                    <a:pt x="153509" y="61443"/>
                    <a:pt x="153590" y="61343"/>
                    <a:pt x="153670" y="61262"/>
                  </a:cubicBezTo>
                  <a:cubicBezTo>
                    <a:pt x="153810" y="61102"/>
                    <a:pt x="153891" y="61001"/>
                    <a:pt x="153891" y="61001"/>
                  </a:cubicBezTo>
                  <a:lnTo>
                    <a:pt x="153891" y="61001"/>
                  </a:lnTo>
                  <a:cubicBezTo>
                    <a:pt x="153891" y="61001"/>
                    <a:pt x="153810" y="61082"/>
                    <a:pt x="153630" y="61242"/>
                  </a:cubicBezTo>
                  <a:cubicBezTo>
                    <a:pt x="153469" y="61363"/>
                    <a:pt x="153228" y="61603"/>
                    <a:pt x="152907" y="61844"/>
                  </a:cubicBezTo>
                  <a:cubicBezTo>
                    <a:pt x="152727" y="61965"/>
                    <a:pt x="152546" y="62085"/>
                    <a:pt x="152345" y="62226"/>
                  </a:cubicBezTo>
                  <a:cubicBezTo>
                    <a:pt x="152145" y="62366"/>
                    <a:pt x="151904" y="62487"/>
                    <a:pt x="151663" y="62627"/>
                  </a:cubicBezTo>
                  <a:cubicBezTo>
                    <a:pt x="151422" y="62768"/>
                    <a:pt x="151141" y="62888"/>
                    <a:pt x="150860" y="63009"/>
                  </a:cubicBezTo>
                  <a:cubicBezTo>
                    <a:pt x="150559" y="63149"/>
                    <a:pt x="150258" y="63249"/>
                    <a:pt x="149937" y="63370"/>
                  </a:cubicBezTo>
                  <a:cubicBezTo>
                    <a:pt x="149595" y="63450"/>
                    <a:pt x="149254" y="63550"/>
                    <a:pt x="148893" y="63631"/>
                  </a:cubicBezTo>
                  <a:cubicBezTo>
                    <a:pt x="148532" y="63671"/>
                    <a:pt x="148150" y="63771"/>
                    <a:pt x="147749" y="63771"/>
                  </a:cubicBezTo>
                  <a:cubicBezTo>
                    <a:pt x="147536" y="63794"/>
                    <a:pt x="147317" y="63804"/>
                    <a:pt x="147093" y="63804"/>
                  </a:cubicBezTo>
                  <a:cubicBezTo>
                    <a:pt x="146517" y="63804"/>
                    <a:pt x="145913" y="63738"/>
                    <a:pt x="145320" y="63651"/>
                  </a:cubicBezTo>
                  <a:cubicBezTo>
                    <a:pt x="144477" y="63510"/>
                    <a:pt x="143654" y="63209"/>
                    <a:pt x="142851" y="62848"/>
                  </a:cubicBezTo>
                  <a:cubicBezTo>
                    <a:pt x="142450" y="62647"/>
                    <a:pt x="142048" y="62446"/>
                    <a:pt x="141707" y="62186"/>
                  </a:cubicBezTo>
                  <a:cubicBezTo>
                    <a:pt x="141346" y="61965"/>
                    <a:pt x="140965" y="61603"/>
                    <a:pt x="140623" y="61343"/>
                  </a:cubicBezTo>
                  <a:cubicBezTo>
                    <a:pt x="139981" y="60720"/>
                    <a:pt x="139379" y="60038"/>
                    <a:pt x="138917" y="59275"/>
                  </a:cubicBezTo>
                  <a:cubicBezTo>
                    <a:pt x="138737" y="58954"/>
                    <a:pt x="138556" y="58633"/>
                    <a:pt x="138395" y="58292"/>
                  </a:cubicBezTo>
                  <a:lnTo>
                    <a:pt x="141025" y="56325"/>
                  </a:lnTo>
                  <a:cubicBezTo>
                    <a:pt x="141105" y="56565"/>
                    <a:pt x="141185" y="56786"/>
                    <a:pt x="141286" y="57007"/>
                  </a:cubicBezTo>
                  <a:cubicBezTo>
                    <a:pt x="142279" y="59262"/>
                    <a:pt x="144490" y="60595"/>
                    <a:pt x="146799" y="60595"/>
                  </a:cubicBezTo>
                  <a:cubicBezTo>
                    <a:pt x="147615" y="60595"/>
                    <a:pt x="148443" y="60429"/>
                    <a:pt x="149234" y="60078"/>
                  </a:cubicBezTo>
                  <a:cubicBezTo>
                    <a:pt x="152285" y="58713"/>
                    <a:pt x="153650" y="55140"/>
                    <a:pt x="152305" y="52109"/>
                  </a:cubicBezTo>
                  <a:cubicBezTo>
                    <a:pt x="151300" y="49862"/>
                    <a:pt x="149096" y="48529"/>
                    <a:pt x="146793" y="48529"/>
                  </a:cubicBezTo>
                  <a:cubicBezTo>
                    <a:pt x="145970" y="48529"/>
                    <a:pt x="145134" y="48699"/>
                    <a:pt x="144337" y="49059"/>
                  </a:cubicBezTo>
                  <a:cubicBezTo>
                    <a:pt x="144236" y="49099"/>
                    <a:pt x="144156" y="49139"/>
                    <a:pt x="144076" y="49199"/>
                  </a:cubicBezTo>
                  <a:lnTo>
                    <a:pt x="143915" y="47914"/>
                  </a:lnTo>
                  <a:cubicBezTo>
                    <a:pt x="143995" y="47894"/>
                    <a:pt x="144056" y="47874"/>
                    <a:pt x="144116" y="47854"/>
                  </a:cubicBezTo>
                  <a:cubicBezTo>
                    <a:pt x="144357" y="47774"/>
                    <a:pt x="144598" y="47714"/>
                    <a:pt x="144858" y="47654"/>
                  </a:cubicBezTo>
                  <a:cubicBezTo>
                    <a:pt x="145380" y="47553"/>
                    <a:pt x="145942" y="47493"/>
                    <a:pt x="146545" y="47493"/>
                  </a:cubicBezTo>
                  <a:cubicBezTo>
                    <a:pt x="147147" y="47493"/>
                    <a:pt x="147769" y="47613"/>
                    <a:pt x="148391" y="47754"/>
                  </a:cubicBezTo>
                  <a:cubicBezTo>
                    <a:pt x="149013" y="47914"/>
                    <a:pt x="149616" y="48195"/>
                    <a:pt x="150218" y="48517"/>
                  </a:cubicBezTo>
                  <a:cubicBezTo>
                    <a:pt x="150499" y="48697"/>
                    <a:pt x="150780" y="48878"/>
                    <a:pt x="151021" y="49079"/>
                  </a:cubicBezTo>
                  <a:cubicBezTo>
                    <a:pt x="151281" y="49239"/>
                    <a:pt x="151583" y="49560"/>
                    <a:pt x="151803" y="49781"/>
                  </a:cubicBezTo>
                  <a:cubicBezTo>
                    <a:pt x="152265" y="50263"/>
                    <a:pt x="152666" y="50825"/>
                    <a:pt x="152988" y="51407"/>
                  </a:cubicBezTo>
                  <a:cubicBezTo>
                    <a:pt x="153269" y="52009"/>
                    <a:pt x="153530" y="52631"/>
                    <a:pt x="153670" y="53274"/>
                  </a:cubicBezTo>
                  <a:cubicBezTo>
                    <a:pt x="153790" y="53896"/>
                    <a:pt x="153871" y="54518"/>
                    <a:pt x="153831" y="55120"/>
                  </a:cubicBezTo>
                  <a:cubicBezTo>
                    <a:pt x="153831" y="55722"/>
                    <a:pt x="153730" y="56284"/>
                    <a:pt x="153610" y="56806"/>
                  </a:cubicBezTo>
                  <a:cubicBezTo>
                    <a:pt x="153530" y="57047"/>
                    <a:pt x="153469" y="57288"/>
                    <a:pt x="153389" y="57529"/>
                  </a:cubicBezTo>
                  <a:cubicBezTo>
                    <a:pt x="153289" y="57750"/>
                    <a:pt x="153208" y="57970"/>
                    <a:pt x="153108" y="58171"/>
                  </a:cubicBezTo>
                  <a:cubicBezTo>
                    <a:pt x="153028" y="58372"/>
                    <a:pt x="152927" y="58553"/>
                    <a:pt x="152847" y="58713"/>
                  </a:cubicBezTo>
                  <a:cubicBezTo>
                    <a:pt x="152747" y="58874"/>
                    <a:pt x="152646" y="59034"/>
                    <a:pt x="152566" y="59155"/>
                  </a:cubicBezTo>
                  <a:cubicBezTo>
                    <a:pt x="152405" y="59436"/>
                    <a:pt x="152225" y="59636"/>
                    <a:pt x="152124" y="59777"/>
                  </a:cubicBezTo>
                  <a:cubicBezTo>
                    <a:pt x="152024" y="59917"/>
                    <a:pt x="151984" y="59978"/>
                    <a:pt x="151984" y="59978"/>
                  </a:cubicBezTo>
                  <a:cubicBezTo>
                    <a:pt x="151984" y="59978"/>
                    <a:pt x="152044" y="59917"/>
                    <a:pt x="152185" y="59817"/>
                  </a:cubicBezTo>
                  <a:cubicBezTo>
                    <a:pt x="152305" y="59697"/>
                    <a:pt x="152526" y="59556"/>
                    <a:pt x="152747" y="59315"/>
                  </a:cubicBezTo>
                  <a:cubicBezTo>
                    <a:pt x="152847" y="59175"/>
                    <a:pt x="152968" y="59054"/>
                    <a:pt x="153108" y="58894"/>
                  </a:cubicBezTo>
                  <a:cubicBezTo>
                    <a:pt x="153228" y="58733"/>
                    <a:pt x="153369" y="58573"/>
                    <a:pt x="153489" y="58392"/>
                  </a:cubicBezTo>
                  <a:cubicBezTo>
                    <a:pt x="153630" y="58191"/>
                    <a:pt x="153750" y="57970"/>
                    <a:pt x="153891" y="57750"/>
                  </a:cubicBezTo>
                  <a:cubicBezTo>
                    <a:pt x="154011" y="57529"/>
                    <a:pt x="154112" y="57268"/>
                    <a:pt x="154232" y="57007"/>
                  </a:cubicBezTo>
                  <a:cubicBezTo>
                    <a:pt x="154332" y="56726"/>
                    <a:pt x="154433" y="56445"/>
                    <a:pt x="154513" y="56144"/>
                  </a:cubicBezTo>
                  <a:cubicBezTo>
                    <a:pt x="154573" y="55843"/>
                    <a:pt x="154654" y="55522"/>
                    <a:pt x="154694" y="55180"/>
                  </a:cubicBezTo>
                  <a:cubicBezTo>
                    <a:pt x="154774" y="54518"/>
                    <a:pt x="154754" y="53816"/>
                    <a:pt x="154654" y="53073"/>
                  </a:cubicBezTo>
                  <a:cubicBezTo>
                    <a:pt x="154533" y="52350"/>
                    <a:pt x="154312" y="51608"/>
                    <a:pt x="153971" y="50905"/>
                  </a:cubicBezTo>
                  <a:cubicBezTo>
                    <a:pt x="153630" y="50223"/>
                    <a:pt x="153148" y="49560"/>
                    <a:pt x="152626" y="48978"/>
                  </a:cubicBezTo>
                  <a:cubicBezTo>
                    <a:pt x="152305" y="48697"/>
                    <a:pt x="152104" y="48476"/>
                    <a:pt x="151743" y="48216"/>
                  </a:cubicBezTo>
                  <a:cubicBezTo>
                    <a:pt x="151422" y="47955"/>
                    <a:pt x="151081" y="47754"/>
                    <a:pt x="150760" y="47553"/>
                  </a:cubicBezTo>
                  <a:cubicBezTo>
                    <a:pt x="150077" y="47172"/>
                    <a:pt x="149335" y="46911"/>
                    <a:pt x="148612" y="46770"/>
                  </a:cubicBezTo>
                  <a:cubicBezTo>
                    <a:pt x="148124" y="46673"/>
                    <a:pt x="147627" y="46614"/>
                    <a:pt x="147147" y="46614"/>
                  </a:cubicBezTo>
                  <a:cubicBezTo>
                    <a:pt x="146935" y="46614"/>
                    <a:pt x="146727" y="46625"/>
                    <a:pt x="146524" y="46650"/>
                  </a:cubicBezTo>
                  <a:cubicBezTo>
                    <a:pt x="146183" y="46650"/>
                    <a:pt x="145862" y="46730"/>
                    <a:pt x="145561" y="46770"/>
                  </a:cubicBezTo>
                  <a:cubicBezTo>
                    <a:pt x="145240" y="46851"/>
                    <a:pt x="144959" y="46931"/>
                    <a:pt x="144678" y="47011"/>
                  </a:cubicBezTo>
                  <a:cubicBezTo>
                    <a:pt x="144417" y="47132"/>
                    <a:pt x="144156" y="47212"/>
                    <a:pt x="143915" y="47332"/>
                  </a:cubicBezTo>
                  <a:cubicBezTo>
                    <a:pt x="143895" y="47352"/>
                    <a:pt x="143875" y="47352"/>
                    <a:pt x="143855" y="47373"/>
                  </a:cubicBezTo>
                  <a:lnTo>
                    <a:pt x="143514" y="44442"/>
                  </a:lnTo>
                  <a:cubicBezTo>
                    <a:pt x="144587" y="44093"/>
                    <a:pt x="145689" y="43924"/>
                    <a:pt x="146781" y="43924"/>
                  </a:cubicBezTo>
                  <a:close/>
                  <a:moveTo>
                    <a:pt x="86670" y="63791"/>
                  </a:moveTo>
                  <a:lnTo>
                    <a:pt x="87072" y="64715"/>
                  </a:lnTo>
                  <a:lnTo>
                    <a:pt x="85687" y="65337"/>
                  </a:lnTo>
                  <a:cubicBezTo>
                    <a:pt x="85546" y="65116"/>
                    <a:pt x="85325" y="64976"/>
                    <a:pt x="85085" y="64915"/>
                  </a:cubicBezTo>
                  <a:cubicBezTo>
                    <a:pt x="85647" y="64534"/>
                    <a:pt x="86168" y="64153"/>
                    <a:pt x="86670" y="63791"/>
                  </a:cubicBezTo>
                  <a:close/>
                  <a:moveTo>
                    <a:pt x="45403" y="63872"/>
                  </a:moveTo>
                  <a:lnTo>
                    <a:pt x="45764" y="64634"/>
                  </a:lnTo>
                  <a:lnTo>
                    <a:pt x="44218" y="65357"/>
                  </a:lnTo>
                  <a:lnTo>
                    <a:pt x="44198" y="65357"/>
                  </a:lnTo>
                  <a:lnTo>
                    <a:pt x="43857" y="64594"/>
                  </a:lnTo>
                  <a:lnTo>
                    <a:pt x="45403" y="63872"/>
                  </a:lnTo>
                  <a:close/>
                  <a:moveTo>
                    <a:pt x="124686" y="42937"/>
                  </a:moveTo>
                  <a:lnTo>
                    <a:pt x="125770" y="43619"/>
                  </a:lnTo>
                  <a:cubicBezTo>
                    <a:pt x="122559" y="49821"/>
                    <a:pt x="122077" y="57368"/>
                    <a:pt x="125128" y="64213"/>
                  </a:cubicBezTo>
                  <a:cubicBezTo>
                    <a:pt x="125288" y="64554"/>
                    <a:pt x="125449" y="64895"/>
                    <a:pt x="125610" y="65236"/>
                  </a:cubicBezTo>
                  <a:lnTo>
                    <a:pt x="124586" y="66019"/>
                  </a:lnTo>
                  <a:cubicBezTo>
                    <a:pt x="124365" y="65598"/>
                    <a:pt x="124164" y="65176"/>
                    <a:pt x="123964" y="64735"/>
                  </a:cubicBezTo>
                  <a:cubicBezTo>
                    <a:pt x="120732" y="57469"/>
                    <a:pt x="121254" y="49480"/>
                    <a:pt x="124686" y="42937"/>
                  </a:cubicBezTo>
                  <a:close/>
                  <a:moveTo>
                    <a:pt x="47229" y="64454"/>
                  </a:moveTo>
                  <a:cubicBezTo>
                    <a:pt x="47229" y="64454"/>
                    <a:pt x="47169" y="64494"/>
                    <a:pt x="47048" y="64574"/>
                  </a:cubicBezTo>
                  <a:cubicBezTo>
                    <a:pt x="46968" y="64634"/>
                    <a:pt x="46848" y="64695"/>
                    <a:pt x="46707" y="64795"/>
                  </a:cubicBezTo>
                  <a:cubicBezTo>
                    <a:pt x="46507" y="64895"/>
                    <a:pt x="46266" y="65036"/>
                    <a:pt x="46005" y="65156"/>
                  </a:cubicBezTo>
                  <a:cubicBezTo>
                    <a:pt x="45844" y="65257"/>
                    <a:pt x="45664" y="65337"/>
                    <a:pt x="45483" y="65417"/>
                  </a:cubicBezTo>
                  <a:cubicBezTo>
                    <a:pt x="45122" y="65578"/>
                    <a:pt x="44760" y="65718"/>
                    <a:pt x="44439" y="65839"/>
                  </a:cubicBezTo>
                  <a:cubicBezTo>
                    <a:pt x="44359" y="65859"/>
                    <a:pt x="44299" y="65899"/>
                    <a:pt x="44218" y="65919"/>
                  </a:cubicBezTo>
                  <a:cubicBezTo>
                    <a:pt x="44118" y="65959"/>
                    <a:pt x="44018" y="65979"/>
                    <a:pt x="43937" y="65999"/>
                  </a:cubicBezTo>
                  <a:cubicBezTo>
                    <a:pt x="43737" y="66059"/>
                    <a:pt x="43616" y="66100"/>
                    <a:pt x="43616" y="66100"/>
                  </a:cubicBezTo>
                  <a:cubicBezTo>
                    <a:pt x="43616" y="66100"/>
                    <a:pt x="43717" y="66019"/>
                    <a:pt x="43897" y="65899"/>
                  </a:cubicBezTo>
                  <a:cubicBezTo>
                    <a:pt x="43957" y="65859"/>
                    <a:pt x="44058" y="65798"/>
                    <a:pt x="44138" y="65758"/>
                  </a:cubicBezTo>
                  <a:cubicBezTo>
                    <a:pt x="44198" y="65718"/>
                    <a:pt x="44279" y="65678"/>
                    <a:pt x="44339" y="65638"/>
                  </a:cubicBezTo>
                  <a:cubicBezTo>
                    <a:pt x="44640" y="65477"/>
                    <a:pt x="45001" y="65297"/>
                    <a:pt x="45362" y="65116"/>
                  </a:cubicBezTo>
                  <a:cubicBezTo>
                    <a:pt x="45543" y="65036"/>
                    <a:pt x="45704" y="64976"/>
                    <a:pt x="45884" y="64895"/>
                  </a:cubicBezTo>
                  <a:cubicBezTo>
                    <a:pt x="46145" y="64795"/>
                    <a:pt x="46406" y="64695"/>
                    <a:pt x="46627" y="64614"/>
                  </a:cubicBezTo>
                  <a:cubicBezTo>
                    <a:pt x="46788" y="64574"/>
                    <a:pt x="46908" y="64534"/>
                    <a:pt x="47008" y="64494"/>
                  </a:cubicBezTo>
                  <a:cubicBezTo>
                    <a:pt x="47149" y="64474"/>
                    <a:pt x="47229" y="64454"/>
                    <a:pt x="47229" y="64454"/>
                  </a:cubicBezTo>
                  <a:close/>
                  <a:moveTo>
                    <a:pt x="46125" y="65417"/>
                  </a:moveTo>
                  <a:lnTo>
                    <a:pt x="46486" y="66180"/>
                  </a:lnTo>
                  <a:lnTo>
                    <a:pt x="44941" y="66882"/>
                  </a:lnTo>
                  <a:lnTo>
                    <a:pt x="44580" y="66120"/>
                  </a:lnTo>
                  <a:lnTo>
                    <a:pt x="46125" y="65417"/>
                  </a:lnTo>
                  <a:close/>
                  <a:moveTo>
                    <a:pt x="87252" y="65116"/>
                  </a:moveTo>
                  <a:lnTo>
                    <a:pt x="87333" y="65277"/>
                  </a:lnTo>
                  <a:lnTo>
                    <a:pt x="86530" y="65819"/>
                  </a:lnTo>
                  <a:lnTo>
                    <a:pt x="87453" y="65578"/>
                  </a:lnTo>
                  <a:lnTo>
                    <a:pt x="87834" y="66441"/>
                  </a:lnTo>
                  <a:lnTo>
                    <a:pt x="86449" y="67043"/>
                  </a:lnTo>
                  <a:lnTo>
                    <a:pt x="85867" y="65738"/>
                  </a:lnTo>
                  <a:lnTo>
                    <a:pt x="87252" y="65116"/>
                  </a:lnTo>
                  <a:close/>
                  <a:moveTo>
                    <a:pt x="42813" y="63631"/>
                  </a:moveTo>
                  <a:lnTo>
                    <a:pt x="43014" y="64032"/>
                  </a:lnTo>
                  <a:lnTo>
                    <a:pt x="42713" y="64173"/>
                  </a:lnTo>
                  <a:cubicBezTo>
                    <a:pt x="42492" y="64273"/>
                    <a:pt x="42412" y="64514"/>
                    <a:pt x="42512" y="64735"/>
                  </a:cubicBezTo>
                  <a:cubicBezTo>
                    <a:pt x="42572" y="64899"/>
                    <a:pt x="42733" y="64986"/>
                    <a:pt x="42902" y="64986"/>
                  </a:cubicBezTo>
                  <a:cubicBezTo>
                    <a:pt x="42959" y="64986"/>
                    <a:pt x="43018" y="64976"/>
                    <a:pt x="43074" y="64955"/>
                  </a:cubicBezTo>
                  <a:cubicBezTo>
                    <a:pt x="43074" y="64955"/>
                    <a:pt x="43074" y="64935"/>
                    <a:pt x="43074" y="64935"/>
                  </a:cubicBezTo>
                  <a:lnTo>
                    <a:pt x="43375" y="64815"/>
                  </a:lnTo>
                  <a:lnTo>
                    <a:pt x="43737" y="65558"/>
                  </a:lnTo>
                  <a:lnTo>
                    <a:pt x="43737" y="65578"/>
                  </a:lnTo>
                  <a:lnTo>
                    <a:pt x="43436" y="65698"/>
                  </a:lnTo>
                  <a:cubicBezTo>
                    <a:pt x="43235" y="65798"/>
                    <a:pt x="43134" y="66059"/>
                    <a:pt x="43235" y="66260"/>
                  </a:cubicBezTo>
                  <a:cubicBezTo>
                    <a:pt x="43309" y="66423"/>
                    <a:pt x="43459" y="66520"/>
                    <a:pt x="43621" y="66520"/>
                  </a:cubicBezTo>
                  <a:cubicBezTo>
                    <a:pt x="43679" y="66520"/>
                    <a:pt x="43739" y="66507"/>
                    <a:pt x="43797" y="66481"/>
                  </a:cubicBezTo>
                  <a:lnTo>
                    <a:pt x="44098" y="66340"/>
                  </a:lnTo>
                  <a:lnTo>
                    <a:pt x="44459" y="67103"/>
                  </a:lnTo>
                  <a:cubicBezTo>
                    <a:pt x="42071" y="66361"/>
                    <a:pt x="40625" y="66300"/>
                    <a:pt x="40625" y="66300"/>
                  </a:cubicBezTo>
                  <a:lnTo>
                    <a:pt x="39983" y="65236"/>
                  </a:lnTo>
                  <a:lnTo>
                    <a:pt x="40646" y="64052"/>
                  </a:lnTo>
                  <a:cubicBezTo>
                    <a:pt x="41388" y="63912"/>
                    <a:pt x="42131" y="63771"/>
                    <a:pt x="42813" y="63631"/>
                  </a:cubicBezTo>
                  <a:close/>
                  <a:moveTo>
                    <a:pt x="47952" y="65979"/>
                  </a:moveTo>
                  <a:cubicBezTo>
                    <a:pt x="47952" y="65979"/>
                    <a:pt x="47891" y="66039"/>
                    <a:pt x="47771" y="66100"/>
                  </a:cubicBezTo>
                  <a:cubicBezTo>
                    <a:pt x="47691" y="66160"/>
                    <a:pt x="47570" y="66240"/>
                    <a:pt x="47430" y="66320"/>
                  </a:cubicBezTo>
                  <a:cubicBezTo>
                    <a:pt x="47229" y="66441"/>
                    <a:pt x="46988" y="66561"/>
                    <a:pt x="46727" y="66702"/>
                  </a:cubicBezTo>
                  <a:cubicBezTo>
                    <a:pt x="46567" y="66782"/>
                    <a:pt x="46386" y="66862"/>
                    <a:pt x="46226" y="66943"/>
                  </a:cubicBezTo>
                  <a:cubicBezTo>
                    <a:pt x="45864" y="67103"/>
                    <a:pt x="45523" y="67244"/>
                    <a:pt x="45222" y="67364"/>
                  </a:cubicBezTo>
                  <a:cubicBezTo>
                    <a:pt x="45182" y="67344"/>
                    <a:pt x="45162" y="67344"/>
                    <a:pt x="45142" y="67324"/>
                  </a:cubicBezTo>
                  <a:cubicBezTo>
                    <a:pt x="45061" y="67304"/>
                    <a:pt x="45001" y="67284"/>
                    <a:pt x="44921" y="67264"/>
                  </a:cubicBezTo>
                  <a:cubicBezTo>
                    <a:pt x="44961" y="67224"/>
                    <a:pt x="45021" y="67204"/>
                    <a:pt x="45061" y="67183"/>
                  </a:cubicBezTo>
                  <a:cubicBezTo>
                    <a:pt x="45362" y="67003"/>
                    <a:pt x="45724" y="66822"/>
                    <a:pt x="46085" y="66662"/>
                  </a:cubicBezTo>
                  <a:cubicBezTo>
                    <a:pt x="46266" y="66581"/>
                    <a:pt x="46446" y="66501"/>
                    <a:pt x="46607" y="66441"/>
                  </a:cubicBezTo>
                  <a:cubicBezTo>
                    <a:pt x="46888" y="66320"/>
                    <a:pt x="47129" y="66220"/>
                    <a:pt x="47350" y="66160"/>
                  </a:cubicBezTo>
                  <a:cubicBezTo>
                    <a:pt x="47510" y="66100"/>
                    <a:pt x="47651" y="66059"/>
                    <a:pt x="47751" y="66039"/>
                  </a:cubicBezTo>
                  <a:cubicBezTo>
                    <a:pt x="47871" y="65999"/>
                    <a:pt x="47952" y="65979"/>
                    <a:pt x="47952" y="65979"/>
                  </a:cubicBezTo>
                  <a:close/>
                  <a:moveTo>
                    <a:pt x="85366" y="60861"/>
                  </a:moveTo>
                  <a:lnTo>
                    <a:pt x="86490" y="63390"/>
                  </a:lnTo>
                  <a:cubicBezTo>
                    <a:pt x="84844" y="64574"/>
                    <a:pt x="82796" y="66019"/>
                    <a:pt x="80869" y="67364"/>
                  </a:cubicBezTo>
                  <a:cubicBezTo>
                    <a:pt x="80990" y="66280"/>
                    <a:pt x="81612" y="63330"/>
                    <a:pt x="84523" y="61363"/>
                  </a:cubicBezTo>
                  <a:cubicBezTo>
                    <a:pt x="84784" y="61182"/>
                    <a:pt x="85065" y="61021"/>
                    <a:pt x="85366" y="60861"/>
                  </a:cubicBezTo>
                  <a:close/>
                  <a:moveTo>
                    <a:pt x="121836" y="65216"/>
                  </a:moveTo>
                  <a:cubicBezTo>
                    <a:pt x="121836" y="65217"/>
                    <a:pt x="122278" y="65999"/>
                    <a:pt x="123020" y="67183"/>
                  </a:cubicBezTo>
                  <a:lnTo>
                    <a:pt x="122699" y="67444"/>
                  </a:lnTo>
                  <a:cubicBezTo>
                    <a:pt x="122077" y="66120"/>
                    <a:pt x="121836" y="65217"/>
                    <a:pt x="121836" y="65216"/>
                  </a:cubicBezTo>
                  <a:close/>
                  <a:moveTo>
                    <a:pt x="46868" y="66943"/>
                  </a:moveTo>
                  <a:lnTo>
                    <a:pt x="46868" y="66963"/>
                  </a:lnTo>
                  <a:lnTo>
                    <a:pt x="47209" y="67705"/>
                  </a:lnTo>
                  <a:lnTo>
                    <a:pt x="46727" y="67946"/>
                  </a:lnTo>
                  <a:cubicBezTo>
                    <a:pt x="46346" y="67786"/>
                    <a:pt x="45985" y="67645"/>
                    <a:pt x="45623" y="67505"/>
                  </a:cubicBezTo>
                  <a:lnTo>
                    <a:pt x="46868" y="66943"/>
                  </a:lnTo>
                  <a:close/>
                  <a:moveTo>
                    <a:pt x="48674" y="67525"/>
                  </a:moveTo>
                  <a:cubicBezTo>
                    <a:pt x="48674" y="67525"/>
                    <a:pt x="48614" y="67565"/>
                    <a:pt x="48494" y="67645"/>
                  </a:cubicBezTo>
                  <a:cubicBezTo>
                    <a:pt x="48413" y="67705"/>
                    <a:pt x="48293" y="67766"/>
                    <a:pt x="48152" y="67866"/>
                  </a:cubicBezTo>
                  <a:cubicBezTo>
                    <a:pt x="47952" y="67966"/>
                    <a:pt x="47711" y="68107"/>
                    <a:pt x="47470" y="68227"/>
                  </a:cubicBezTo>
                  <a:cubicBezTo>
                    <a:pt x="47450" y="68247"/>
                    <a:pt x="47450" y="68247"/>
                    <a:pt x="47430" y="68247"/>
                  </a:cubicBezTo>
                  <a:cubicBezTo>
                    <a:pt x="47309" y="68187"/>
                    <a:pt x="47189" y="68127"/>
                    <a:pt x="47069" y="68087"/>
                  </a:cubicBezTo>
                  <a:cubicBezTo>
                    <a:pt x="47149" y="68047"/>
                    <a:pt x="47249" y="68006"/>
                    <a:pt x="47329" y="67966"/>
                  </a:cubicBezTo>
                  <a:cubicBezTo>
                    <a:pt x="47610" y="67866"/>
                    <a:pt x="47871" y="67766"/>
                    <a:pt x="48072" y="67685"/>
                  </a:cubicBezTo>
                  <a:cubicBezTo>
                    <a:pt x="48233" y="67645"/>
                    <a:pt x="48373" y="67605"/>
                    <a:pt x="48474" y="67565"/>
                  </a:cubicBezTo>
                  <a:cubicBezTo>
                    <a:pt x="48594" y="67545"/>
                    <a:pt x="48674" y="67525"/>
                    <a:pt x="48674" y="67525"/>
                  </a:cubicBezTo>
                  <a:close/>
                  <a:moveTo>
                    <a:pt x="120913" y="40508"/>
                  </a:moveTo>
                  <a:lnTo>
                    <a:pt x="121073" y="40608"/>
                  </a:lnTo>
                  <a:cubicBezTo>
                    <a:pt x="116898" y="48336"/>
                    <a:pt x="116216" y="57850"/>
                    <a:pt x="120050" y="66481"/>
                  </a:cubicBezTo>
                  <a:cubicBezTo>
                    <a:pt x="120391" y="67204"/>
                    <a:pt x="120752" y="67926"/>
                    <a:pt x="121114" y="68609"/>
                  </a:cubicBezTo>
                  <a:lnTo>
                    <a:pt x="120953" y="68749"/>
                  </a:lnTo>
                  <a:cubicBezTo>
                    <a:pt x="120451" y="67846"/>
                    <a:pt x="120010" y="66902"/>
                    <a:pt x="119608" y="65959"/>
                  </a:cubicBezTo>
                  <a:cubicBezTo>
                    <a:pt x="116678" y="58974"/>
                    <a:pt x="116557" y="51226"/>
                    <a:pt x="119267" y="44081"/>
                  </a:cubicBezTo>
                  <a:cubicBezTo>
                    <a:pt x="119749" y="42836"/>
                    <a:pt x="120311" y="41652"/>
                    <a:pt x="120913" y="40508"/>
                  </a:cubicBezTo>
                  <a:close/>
                  <a:moveTo>
                    <a:pt x="84901" y="65340"/>
                  </a:moveTo>
                  <a:cubicBezTo>
                    <a:pt x="85092" y="65340"/>
                    <a:pt x="85264" y="65439"/>
                    <a:pt x="85346" y="65618"/>
                  </a:cubicBezTo>
                  <a:lnTo>
                    <a:pt x="86550" y="68307"/>
                  </a:lnTo>
                  <a:cubicBezTo>
                    <a:pt x="86650" y="68528"/>
                    <a:pt x="86550" y="68789"/>
                    <a:pt x="86349" y="68910"/>
                  </a:cubicBezTo>
                  <a:lnTo>
                    <a:pt x="84763" y="65357"/>
                  </a:lnTo>
                  <a:cubicBezTo>
                    <a:pt x="84810" y="65345"/>
                    <a:pt x="84856" y="65340"/>
                    <a:pt x="84901" y="65340"/>
                  </a:cubicBezTo>
                  <a:close/>
                  <a:moveTo>
                    <a:pt x="49417" y="69050"/>
                  </a:moveTo>
                  <a:cubicBezTo>
                    <a:pt x="49417" y="69050"/>
                    <a:pt x="49357" y="69090"/>
                    <a:pt x="49276" y="69150"/>
                  </a:cubicBezTo>
                  <a:cubicBezTo>
                    <a:pt x="49236" y="69130"/>
                    <a:pt x="49216" y="69130"/>
                    <a:pt x="49196" y="69110"/>
                  </a:cubicBezTo>
                  <a:cubicBezTo>
                    <a:pt x="49317" y="69070"/>
                    <a:pt x="49417" y="69050"/>
                    <a:pt x="49417" y="69050"/>
                  </a:cubicBezTo>
                  <a:close/>
                  <a:moveTo>
                    <a:pt x="24142" y="61333"/>
                  </a:moveTo>
                  <a:cubicBezTo>
                    <a:pt x="25028" y="61333"/>
                    <a:pt x="25978" y="61446"/>
                    <a:pt x="26555" y="61905"/>
                  </a:cubicBezTo>
                  <a:cubicBezTo>
                    <a:pt x="26555" y="61905"/>
                    <a:pt x="27458" y="63470"/>
                    <a:pt x="25030" y="64333"/>
                  </a:cubicBezTo>
                  <a:cubicBezTo>
                    <a:pt x="25030" y="64333"/>
                    <a:pt x="26306" y="64197"/>
                    <a:pt x="28362" y="64197"/>
                  </a:cubicBezTo>
                  <a:cubicBezTo>
                    <a:pt x="28923" y="64197"/>
                    <a:pt x="29542" y="64207"/>
                    <a:pt x="30208" y="64233"/>
                  </a:cubicBezTo>
                  <a:cubicBezTo>
                    <a:pt x="31071" y="64454"/>
                    <a:pt x="32015" y="64574"/>
                    <a:pt x="32998" y="64634"/>
                  </a:cubicBezTo>
                  <a:cubicBezTo>
                    <a:pt x="34083" y="64943"/>
                    <a:pt x="35275" y="65033"/>
                    <a:pt x="36298" y="65033"/>
                  </a:cubicBezTo>
                  <a:cubicBezTo>
                    <a:pt x="37736" y="65033"/>
                    <a:pt x="38839" y="64855"/>
                    <a:pt x="38839" y="64855"/>
                  </a:cubicBezTo>
                  <a:lnTo>
                    <a:pt x="38839" y="64855"/>
                  </a:lnTo>
                  <a:lnTo>
                    <a:pt x="38177" y="65156"/>
                  </a:lnTo>
                  <a:lnTo>
                    <a:pt x="25210" y="65377"/>
                  </a:lnTo>
                  <a:lnTo>
                    <a:pt x="35106" y="65859"/>
                  </a:lnTo>
                  <a:lnTo>
                    <a:pt x="37996" y="66361"/>
                  </a:lnTo>
                  <a:lnTo>
                    <a:pt x="36872" y="67023"/>
                  </a:lnTo>
                  <a:cubicBezTo>
                    <a:pt x="34797" y="66703"/>
                    <a:pt x="32818" y="66566"/>
                    <a:pt x="30963" y="66566"/>
                  </a:cubicBezTo>
                  <a:cubicBezTo>
                    <a:pt x="24903" y="66566"/>
                    <a:pt x="20149" y="68025"/>
                    <a:pt x="17583" y="69331"/>
                  </a:cubicBezTo>
                  <a:lnTo>
                    <a:pt x="17523" y="69211"/>
                  </a:lnTo>
                  <a:cubicBezTo>
                    <a:pt x="17623" y="69150"/>
                    <a:pt x="17724" y="69070"/>
                    <a:pt x="17824" y="69010"/>
                  </a:cubicBezTo>
                  <a:cubicBezTo>
                    <a:pt x="17984" y="68910"/>
                    <a:pt x="18145" y="68809"/>
                    <a:pt x="18326" y="68689"/>
                  </a:cubicBezTo>
                  <a:cubicBezTo>
                    <a:pt x="18486" y="68568"/>
                    <a:pt x="18707" y="68468"/>
                    <a:pt x="18928" y="68348"/>
                  </a:cubicBezTo>
                  <a:cubicBezTo>
                    <a:pt x="19129" y="68227"/>
                    <a:pt x="19369" y="68127"/>
                    <a:pt x="19630" y="68006"/>
                  </a:cubicBezTo>
                  <a:cubicBezTo>
                    <a:pt x="19871" y="67866"/>
                    <a:pt x="20132" y="67766"/>
                    <a:pt x="20393" y="67665"/>
                  </a:cubicBezTo>
                  <a:cubicBezTo>
                    <a:pt x="20654" y="67545"/>
                    <a:pt x="20935" y="67444"/>
                    <a:pt x="21196" y="67344"/>
                  </a:cubicBezTo>
                  <a:cubicBezTo>
                    <a:pt x="21758" y="67143"/>
                    <a:pt x="22320" y="66963"/>
                    <a:pt x="22842" y="66802"/>
                  </a:cubicBezTo>
                  <a:cubicBezTo>
                    <a:pt x="23384" y="66662"/>
                    <a:pt x="23886" y="66541"/>
                    <a:pt x="24307" y="66441"/>
                  </a:cubicBezTo>
                  <a:cubicBezTo>
                    <a:pt x="25170" y="66260"/>
                    <a:pt x="25752" y="66180"/>
                    <a:pt x="25752" y="66180"/>
                  </a:cubicBezTo>
                  <a:lnTo>
                    <a:pt x="25752" y="66180"/>
                  </a:lnTo>
                  <a:cubicBezTo>
                    <a:pt x="25752" y="66180"/>
                    <a:pt x="25170" y="66200"/>
                    <a:pt x="24287" y="66320"/>
                  </a:cubicBezTo>
                  <a:cubicBezTo>
                    <a:pt x="23845" y="66361"/>
                    <a:pt x="23324" y="66441"/>
                    <a:pt x="22782" y="66541"/>
                  </a:cubicBezTo>
                  <a:cubicBezTo>
                    <a:pt x="22240" y="66642"/>
                    <a:pt x="21658" y="66782"/>
                    <a:pt x="21076" y="66923"/>
                  </a:cubicBezTo>
                  <a:cubicBezTo>
                    <a:pt x="20795" y="67023"/>
                    <a:pt x="20493" y="67083"/>
                    <a:pt x="20212" y="67183"/>
                  </a:cubicBezTo>
                  <a:cubicBezTo>
                    <a:pt x="19931" y="67264"/>
                    <a:pt x="19650" y="67344"/>
                    <a:pt x="19389" y="67464"/>
                  </a:cubicBezTo>
                  <a:cubicBezTo>
                    <a:pt x="19129" y="67565"/>
                    <a:pt x="18868" y="67645"/>
                    <a:pt x="18647" y="67766"/>
                  </a:cubicBezTo>
                  <a:cubicBezTo>
                    <a:pt x="18526" y="67806"/>
                    <a:pt x="18426" y="67846"/>
                    <a:pt x="18326" y="67886"/>
                  </a:cubicBezTo>
                  <a:lnTo>
                    <a:pt x="17483" y="66481"/>
                  </a:lnTo>
                  <a:lnTo>
                    <a:pt x="18868" y="63631"/>
                  </a:lnTo>
                  <a:lnTo>
                    <a:pt x="16961" y="66361"/>
                  </a:lnTo>
                  <a:lnTo>
                    <a:pt x="16880" y="66461"/>
                  </a:lnTo>
                  <a:lnTo>
                    <a:pt x="16941" y="66601"/>
                  </a:lnTo>
                  <a:lnTo>
                    <a:pt x="17603" y="68247"/>
                  </a:lnTo>
                  <a:cubicBezTo>
                    <a:pt x="17523" y="68287"/>
                    <a:pt x="17463" y="68328"/>
                    <a:pt x="17402" y="68348"/>
                  </a:cubicBezTo>
                  <a:cubicBezTo>
                    <a:pt x="17322" y="68388"/>
                    <a:pt x="17262" y="68428"/>
                    <a:pt x="17182" y="68468"/>
                  </a:cubicBezTo>
                  <a:lnTo>
                    <a:pt x="16339" y="66662"/>
                  </a:lnTo>
                  <a:lnTo>
                    <a:pt x="17422" y="64233"/>
                  </a:lnTo>
                  <a:cubicBezTo>
                    <a:pt x="18526" y="62467"/>
                    <a:pt x="21296" y="61684"/>
                    <a:pt x="23665" y="61343"/>
                  </a:cubicBezTo>
                  <a:cubicBezTo>
                    <a:pt x="23820" y="61336"/>
                    <a:pt x="23980" y="61333"/>
                    <a:pt x="24142" y="61333"/>
                  </a:cubicBezTo>
                  <a:close/>
                  <a:moveTo>
                    <a:pt x="118906" y="39203"/>
                  </a:moveTo>
                  <a:lnTo>
                    <a:pt x="119789" y="39765"/>
                  </a:lnTo>
                  <a:cubicBezTo>
                    <a:pt x="119708" y="39946"/>
                    <a:pt x="119608" y="40127"/>
                    <a:pt x="119528" y="40307"/>
                  </a:cubicBezTo>
                  <a:cubicBezTo>
                    <a:pt x="119347" y="40709"/>
                    <a:pt x="119146" y="41130"/>
                    <a:pt x="118986" y="41552"/>
                  </a:cubicBezTo>
                  <a:lnTo>
                    <a:pt x="118484" y="42816"/>
                  </a:lnTo>
                  <a:cubicBezTo>
                    <a:pt x="118203" y="43679"/>
                    <a:pt x="117902" y="44542"/>
                    <a:pt x="117681" y="45426"/>
                  </a:cubicBezTo>
                  <a:cubicBezTo>
                    <a:pt x="117561" y="45847"/>
                    <a:pt x="117460" y="46289"/>
                    <a:pt x="117360" y="46730"/>
                  </a:cubicBezTo>
                  <a:cubicBezTo>
                    <a:pt x="117280" y="47172"/>
                    <a:pt x="117159" y="47613"/>
                    <a:pt x="117099" y="48075"/>
                  </a:cubicBezTo>
                  <a:lnTo>
                    <a:pt x="116878" y="49400"/>
                  </a:lnTo>
                  <a:cubicBezTo>
                    <a:pt x="116818" y="49841"/>
                    <a:pt x="116778" y="50303"/>
                    <a:pt x="116718" y="50745"/>
                  </a:cubicBezTo>
                  <a:cubicBezTo>
                    <a:pt x="116597" y="51648"/>
                    <a:pt x="116577" y="52551"/>
                    <a:pt x="116517" y="53434"/>
                  </a:cubicBezTo>
                  <a:lnTo>
                    <a:pt x="116718" y="52109"/>
                  </a:lnTo>
                  <a:cubicBezTo>
                    <a:pt x="116778" y="51668"/>
                    <a:pt x="116838" y="51226"/>
                    <a:pt x="116939" y="50785"/>
                  </a:cubicBezTo>
                  <a:cubicBezTo>
                    <a:pt x="117019" y="50343"/>
                    <a:pt x="117079" y="49902"/>
                    <a:pt x="117179" y="49460"/>
                  </a:cubicBezTo>
                  <a:lnTo>
                    <a:pt x="117481" y="48155"/>
                  </a:lnTo>
                  <a:cubicBezTo>
                    <a:pt x="117581" y="47714"/>
                    <a:pt x="117701" y="47272"/>
                    <a:pt x="117822" y="46851"/>
                  </a:cubicBezTo>
                  <a:cubicBezTo>
                    <a:pt x="117922" y="46409"/>
                    <a:pt x="118063" y="45988"/>
                    <a:pt x="118203" y="45566"/>
                  </a:cubicBezTo>
                  <a:cubicBezTo>
                    <a:pt x="118444" y="44703"/>
                    <a:pt x="118765" y="43880"/>
                    <a:pt x="119086" y="43037"/>
                  </a:cubicBezTo>
                  <a:lnTo>
                    <a:pt x="119608" y="41813"/>
                  </a:lnTo>
                  <a:lnTo>
                    <a:pt x="120190" y="40608"/>
                  </a:lnTo>
                  <a:cubicBezTo>
                    <a:pt x="120250" y="40468"/>
                    <a:pt x="120331" y="40327"/>
                    <a:pt x="120411" y="40167"/>
                  </a:cubicBezTo>
                  <a:lnTo>
                    <a:pt x="120652" y="40327"/>
                  </a:lnTo>
                  <a:cubicBezTo>
                    <a:pt x="120030" y="41491"/>
                    <a:pt x="119448" y="42716"/>
                    <a:pt x="118986" y="43980"/>
                  </a:cubicBezTo>
                  <a:cubicBezTo>
                    <a:pt x="116236" y="51186"/>
                    <a:pt x="116356" y="59034"/>
                    <a:pt x="119307" y="66079"/>
                  </a:cubicBezTo>
                  <a:cubicBezTo>
                    <a:pt x="119708" y="67063"/>
                    <a:pt x="120190" y="68006"/>
                    <a:pt x="120692" y="68930"/>
                  </a:cubicBezTo>
                  <a:lnTo>
                    <a:pt x="120351" y="69191"/>
                  </a:lnTo>
                  <a:cubicBezTo>
                    <a:pt x="120270" y="69030"/>
                    <a:pt x="120150" y="68809"/>
                    <a:pt x="120010" y="68548"/>
                  </a:cubicBezTo>
                  <a:cubicBezTo>
                    <a:pt x="119668" y="67946"/>
                    <a:pt x="119247" y="67103"/>
                    <a:pt x="118865" y="66240"/>
                  </a:cubicBezTo>
                  <a:cubicBezTo>
                    <a:pt x="118464" y="65377"/>
                    <a:pt x="118123" y="64514"/>
                    <a:pt x="117882" y="63831"/>
                  </a:cubicBezTo>
                  <a:cubicBezTo>
                    <a:pt x="117641" y="63169"/>
                    <a:pt x="117521" y="62728"/>
                    <a:pt x="117521" y="62728"/>
                  </a:cubicBezTo>
                  <a:lnTo>
                    <a:pt x="117521" y="62728"/>
                  </a:lnTo>
                  <a:cubicBezTo>
                    <a:pt x="117521" y="62728"/>
                    <a:pt x="117621" y="63189"/>
                    <a:pt x="117822" y="63852"/>
                  </a:cubicBezTo>
                  <a:cubicBezTo>
                    <a:pt x="118022" y="64534"/>
                    <a:pt x="118324" y="65437"/>
                    <a:pt x="118665" y="66320"/>
                  </a:cubicBezTo>
                  <a:cubicBezTo>
                    <a:pt x="119006" y="67204"/>
                    <a:pt x="119387" y="68067"/>
                    <a:pt x="119688" y="68729"/>
                  </a:cubicBezTo>
                  <a:cubicBezTo>
                    <a:pt x="119829" y="69010"/>
                    <a:pt x="119949" y="69251"/>
                    <a:pt x="120030" y="69431"/>
                  </a:cubicBezTo>
                  <a:lnTo>
                    <a:pt x="119688" y="69692"/>
                  </a:lnTo>
                  <a:cubicBezTo>
                    <a:pt x="113085" y="56425"/>
                    <a:pt x="115574" y="46530"/>
                    <a:pt x="118906" y="39203"/>
                  </a:cubicBezTo>
                  <a:close/>
                  <a:moveTo>
                    <a:pt x="47631" y="64353"/>
                  </a:moveTo>
                  <a:lnTo>
                    <a:pt x="50180" y="65216"/>
                  </a:lnTo>
                  <a:lnTo>
                    <a:pt x="51264" y="69150"/>
                  </a:lnTo>
                  <a:lnTo>
                    <a:pt x="50922" y="70094"/>
                  </a:lnTo>
                  <a:cubicBezTo>
                    <a:pt x="50501" y="69853"/>
                    <a:pt x="50079" y="69592"/>
                    <a:pt x="49678" y="69371"/>
                  </a:cubicBezTo>
                  <a:cubicBezTo>
                    <a:pt x="49818" y="69251"/>
                    <a:pt x="49879" y="69050"/>
                    <a:pt x="49798" y="68869"/>
                  </a:cubicBezTo>
                  <a:cubicBezTo>
                    <a:pt x="49725" y="68723"/>
                    <a:pt x="49576" y="68629"/>
                    <a:pt x="49415" y="68629"/>
                  </a:cubicBezTo>
                  <a:cubicBezTo>
                    <a:pt x="49356" y="68629"/>
                    <a:pt x="49295" y="68642"/>
                    <a:pt x="49236" y="68669"/>
                  </a:cubicBezTo>
                  <a:lnTo>
                    <a:pt x="49015" y="68749"/>
                  </a:lnTo>
                  <a:lnTo>
                    <a:pt x="48674" y="67986"/>
                  </a:lnTo>
                  <a:lnTo>
                    <a:pt x="48855" y="67906"/>
                  </a:lnTo>
                  <a:cubicBezTo>
                    <a:pt x="49076" y="67806"/>
                    <a:pt x="49176" y="67545"/>
                    <a:pt x="49076" y="67344"/>
                  </a:cubicBezTo>
                  <a:cubicBezTo>
                    <a:pt x="49002" y="67182"/>
                    <a:pt x="48841" y="67084"/>
                    <a:pt x="48681" y="67084"/>
                  </a:cubicBezTo>
                  <a:cubicBezTo>
                    <a:pt x="48624" y="67084"/>
                    <a:pt x="48567" y="67097"/>
                    <a:pt x="48514" y="67123"/>
                  </a:cubicBezTo>
                  <a:lnTo>
                    <a:pt x="48313" y="67224"/>
                  </a:lnTo>
                  <a:lnTo>
                    <a:pt x="48293" y="67224"/>
                  </a:lnTo>
                  <a:lnTo>
                    <a:pt x="47932" y="66461"/>
                  </a:lnTo>
                  <a:lnTo>
                    <a:pt x="48132" y="66381"/>
                  </a:lnTo>
                  <a:cubicBezTo>
                    <a:pt x="48353" y="66280"/>
                    <a:pt x="48433" y="66019"/>
                    <a:pt x="48353" y="65798"/>
                  </a:cubicBezTo>
                  <a:cubicBezTo>
                    <a:pt x="48280" y="65652"/>
                    <a:pt x="48120" y="65558"/>
                    <a:pt x="47953" y="65558"/>
                  </a:cubicBezTo>
                  <a:cubicBezTo>
                    <a:pt x="47892" y="65558"/>
                    <a:pt x="47830" y="65571"/>
                    <a:pt x="47771" y="65598"/>
                  </a:cubicBezTo>
                  <a:lnTo>
                    <a:pt x="47570" y="65678"/>
                  </a:lnTo>
                  <a:lnTo>
                    <a:pt x="47209" y="64915"/>
                  </a:lnTo>
                  <a:lnTo>
                    <a:pt x="47410" y="64835"/>
                  </a:lnTo>
                  <a:cubicBezTo>
                    <a:pt x="47590" y="64755"/>
                    <a:pt x="47671" y="64554"/>
                    <a:pt x="47631" y="64353"/>
                  </a:cubicBezTo>
                  <a:close/>
                  <a:moveTo>
                    <a:pt x="90283" y="53735"/>
                  </a:moveTo>
                  <a:lnTo>
                    <a:pt x="92511" y="58272"/>
                  </a:lnTo>
                  <a:cubicBezTo>
                    <a:pt x="89400" y="58593"/>
                    <a:pt x="86449" y="59536"/>
                    <a:pt x="84282" y="61001"/>
                  </a:cubicBezTo>
                  <a:cubicBezTo>
                    <a:pt x="81893" y="62607"/>
                    <a:pt x="80970" y="64855"/>
                    <a:pt x="80629" y="66320"/>
                  </a:cubicBezTo>
                  <a:cubicBezTo>
                    <a:pt x="80528" y="66019"/>
                    <a:pt x="80408" y="65698"/>
                    <a:pt x="80267" y="65357"/>
                  </a:cubicBezTo>
                  <a:cubicBezTo>
                    <a:pt x="79906" y="64554"/>
                    <a:pt x="79464" y="63872"/>
                    <a:pt x="79103" y="63550"/>
                  </a:cubicBezTo>
                  <a:cubicBezTo>
                    <a:pt x="79545" y="63189"/>
                    <a:pt x="79725" y="62527"/>
                    <a:pt x="79464" y="61965"/>
                  </a:cubicBezTo>
                  <a:cubicBezTo>
                    <a:pt x="79241" y="61473"/>
                    <a:pt x="78751" y="61169"/>
                    <a:pt x="78234" y="61169"/>
                  </a:cubicBezTo>
                  <a:cubicBezTo>
                    <a:pt x="78055" y="61169"/>
                    <a:pt x="77873" y="61205"/>
                    <a:pt x="77698" y="61282"/>
                  </a:cubicBezTo>
                  <a:cubicBezTo>
                    <a:pt x="77016" y="61583"/>
                    <a:pt x="76715" y="62386"/>
                    <a:pt x="77016" y="63069"/>
                  </a:cubicBezTo>
                  <a:cubicBezTo>
                    <a:pt x="77235" y="63581"/>
                    <a:pt x="77738" y="63860"/>
                    <a:pt x="78250" y="63860"/>
                  </a:cubicBezTo>
                  <a:cubicBezTo>
                    <a:pt x="78301" y="63860"/>
                    <a:pt x="78351" y="63857"/>
                    <a:pt x="78401" y="63852"/>
                  </a:cubicBezTo>
                  <a:cubicBezTo>
                    <a:pt x="78401" y="64333"/>
                    <a:pt x="78601" y="65116"/>
                    <a:pt x="78963" y="65939"/>
                  </a:cubicBezTo>
                  <a:cubicBezTo>
                    <a:pt x="79364" y="66822"/>
                    <a:pt x="79846" y="67525"/>
                    <a:pt x="80207" y="67806"/>
                  </a:cubicBezTo>
                  <a:cubicBezTo>
                    <a:pt x="78983" y="68669"/>
                    <a:pt x="77799" y="69472"/>
                    <a:pt x="76835" y="70134"/>
                  </a:cubicBezTo>
                  <a:cubicBezTo>
                    <a:pt x="74447" y="69472"/>
                    <a:pt x="72901" y="68769"/>
                    <a:pt x="72901" y="68769"/>
                  </a:cubicBezTo>
                  <a:cubicBezTo>
                    <a:pt x="72941" y="66481"/>
                    <a:pt x="74286" y="65216"/>
                    <a:pt x="74286" y="65216"/>
                  </a:cubicBezTo>
                  <a:cubicBezTo>
                    <a:pt x="74475" y="65639"/>
                    <a:pt x="74871" y="65822"/>
                    <a:pt x="75302" y="65822"/>
                  </a:cubicBezTo>
                  <a:cubicBezTo>
                    <a:pt x="76240" y="65822"/>
                    <a:pt x="77344" y="64953"/>
                    <a:pt x="76835" y="63811"/>
                  </a:cubicBezTo>
                  <a:cubicBezTo>
                    <a:pt x="76273" y="62587"/>
                    <a:pt x="75791" y="61563"/>
                    <a:pt x="75571" y="61122"/>
                  </a:cubicBezTo>
                  <a:cubicBezTo>
                    <a:pt x="76935" y="60439"/>
                    <a:pt x="78300" y="59757"/>
                    <a:pt x="79444" y="59195"/>
                  </a:cubicBezTo>
                  <a:lnTo>
                    <a:pt x="80508" y="58653"/>
                  </a:lnTo>
                  <a:cubicBezTo>
                    <a:pt x="82897" y="57469"/>
                    <a:pt x="86590" y="55622"/>
                    <a:pt x="90283" y="53735"/>
                  </a:cubicBezTo>
                  <a:close/>
                  <a:moveTo>
                    <a:pt x="80328" y="68247"/>
                  </a:moveTo>
                  <a:lnTo>
                    <a:pt x="80328" y="68247"/>
                  </a:lnTo>
                  <a:cubicBezTo>
                    <a:pt x="80207" y="68448"/>
                    <a:pt x="80187" y="68709"/>
                    <a:pt x="80287" y="68950"/>
                  </a:cubicBezTo>
                  <a:lnTo>
                    <a:pt x="80689" y="69833"/>
                  </a:lnTo>
                  <a:cubicBezTo>
                    <a:pt x="80408" y="69953"/>
                    <a:pt x="79846" y="70234"/>
                    <a:pt x="79384" y="70716"/>
                  </a:cubicBezTo>
                  <a:cubicBezTo>
                    <a:pt x="78682" y="70576"/>
                    <a:pt x="78019" y="70435"/>
                    <a:pt x="77397" y="70275"/>
                  </a:cubicBezTo>
                  <a:cubicBezTo>
                    <a:pt x="78260" y="69692"/>
                    <a:pt x="79264" y="68990"/>
                    <a:pt x="80328" y="68247"/>
                  </a:cubicBezTo>
                  <a:close/>
                  <a:moveTo>
                    <a:pt x="142169" y="53876"/>
                  </a:moveTo>
                  <a:lnTo>
                    <a:pt x="142169" y="53876"/>
                  </a:lnTo>
                  <a:cubicBezTo>
                    <a:pt x="142169" y="53876"/>
                    <a:pt x="141968" y="54016"/>
                    <a:pt x="141627" y="54297"/>
                  </a:cubicBezTo>
                  <a:cubicBezTo>
                    <a:pt x="141506" y="54398"/>
                    <a:pt x="141366" y="54498"/>
                    <a:pt x="141225" y="54639"/>
                  </a:cubicBezTo>
                  <a:cubicBezTo>
                    <a:pt x="141085" y="54739"/>
                    <a:pt x="140944" y="54859"/>
                    <a:pt x="140784" y="54980"/>
                  </a:cubicBezTo>
                  <a:cubicBezTo>
                    <a:pt x="140222" y="55421"/>
                    <a:pt x="139519" y="55983"/>
                    <a:pt x="138717" y="56626"/>
                  </a:cubicBezTo>
                  <a:cubicBezTo>
                    <a:pt x="138476" y="56806"/>
                    <a:pt x="138215" y="56987"/>
                    <a:pt x="137974" y="57188"/>
                  </a:cubicBezTo>
                  <a:cubicBezTo>
                    <a:pt x="137753" y="57348"/>
                    <a:pt x="137552" y="57529"/>
                    <a:pt x="137332" y="57689"/>
                  </a:cubicBezTo>
                  <a:cubicBezTo>
                    <a:pt x="137151" y="57830"/>
                    <a:pt x="136950" y="57991"/>
                    <a:pt x="136770" y="58131"/>
                  </a:cubicBezTo>
                  <a:cubicBezTo>
                    <a:pt x="136529" y="58312"/>
                    <a:pt x="136308" y="58492"/>
                    <a:pt x="136047" y="58673"/>
                  </a:cubicBezTo>
                  <a:cubicBezTo>
                    <a:pt x="135746" y="58914"/>
                    <a:pt x="135445" y="59155"/>
                    <a:pt x="135144" y="59396"/>
                  </a:cubicBezTo>
                  <a:cubicBezTo>
                    <a:pt x="133859" y="60359"/>
                    <a:pt x="132494" y="61403"/>
                    <a:pt x="131129" y="62426"/>
                  </a:cubicBezTo>
                  <a:cubicBezTo>
                    <a:pt x="131089" y="62467"/>
                    <a:pt x="131049" y="62487"/>
                    <a:pt x="131009" y="62527"/>
                  </a:cubicBezTo>
                  <a:cubicBezTo>
                    <a:pt x="130848" y="62647"/>
                    <a:pt x="130668" y="62768"/>
                    <a:pt x="130507" y="62908"/>
                  </a:cubicBezTo>
                  <a:cubicBezTo>
                    <a:pt x="129263" y="63831"/>
                    <a:pt x="128018" y="64755"/>
                    <a:pt x="126854" y="65618"/>
                  </a:cubicBezTo>
                  <a:cubicBezTo>
                    <a:pt x="126714" y="65718"/>
                    <a:pt x="126593" y="65819"/>
                    <a:pt x="126453" y="65899"/>
                  </a:cubicBezTo>
                  <a:cubicBezTo>
                    <a:pt x="126352" y="65999"/>
                    <a:pt x="126232" y="66079"/>
                    <a:pt x="126111" y="66160"/>
                  </a:cubicBezTo>
                  <a:cubicBezTo>
                    <a:pt x="125750" y="66421"/>
                    <a:pt x="125409" y="66682"/>
                    <a:pt x="125068" y="66923"/>
                  </a:cubicBezTo>
                  <a:cubicBezTo>
                    <a:pt x="124546" y="67304"/>
                    <a:pt x="124044" y="67665"/>
                    <a:pt x="123582" y="68006"/>
                  </a:cubicBezTo>
                  <a:cubicBezTo>
                    <a:pt x="123442" y="68107"/>
                    <a:pt x="123321" y="68187"/>
                    <a:pt x="123201" y="68287"/>
                  </a:cubicBezTo>
                  <a:cubicBezTo>
                    <a:pt x="123181" y="68307"/>
                    <a:pt x="123161" y="68307"/>
                    <a:pt x="123141" y="68328"/>
                  </a:cubicBezTo>
                  <a:cubicBezTo>
                    <a:pt x="122559" y="68749"/>
                    <a:pt x="122037" y="69110"/>
                    <a:pt x="121595" y="69431"/>
                  </a:cubicBezTo>
                  <a:cubicBezTo>
                    <a:pt x="121535" y="69472"/>
                    <a:pt x="121475" y="69532"/>
                    <a:pt x="121415" y="69572"/>
                  </a:cubicBezTo>
                  <a:cubicBezTo>
                    <a:pt x="121314" y="69632"/>
                    <a:pt x="121234" y="69692"/>
                    <a:pt x="121154" y="69753"/>
                  </a:cubicBezTo>
                  <a:cubicBezTo>
                    <a:pt x="120953" y="69893"/>
                    <a:pt x="120752" y="70034"/>
                    <a:pt x="120592" y="70134"/>
                  </a:cubicBezTo>
                  <a:cubicBezTo>
                    <a:pt x="120391" y="70275"/>
                    <a:pt x="120230" y="70395"/>
                    <a:pt x="120090" y="70495"/>
                  </a:cubicBezTo>
                  <a:cubicBezTo>
                    <a:pt x="119769" y="70716"/>
                    <a:pt x="119608" y="70837"/>
                    <a:pt x="119608" y="70837"/>
                  </a:cubicBezTo>
                  <a:cubicBezTo>
                    <a:pt x="119608" y="70837"/>
                    <a:pt x="119769" y="70696"/>
                    <a:pt x="120070" y="70455"/>
                  </a:cubicBezTo>
                  <a:cubicBezTo>
                    <a:pt x="120190" y="70355"/>
                    <a:pt x="120351" y="70234"/>
                    <a:pt x="120552" y="70074"/>
                  </a:cubicBezTo>
                  <a:cubicBezTo>
                    <a:pt x="120712" y="69953"/>
                    <a:pt x="120893" y="69793"/>
                    <a:pt x="121093" y="69652"/>
                  </a:cubicBezTo>
                  <a:cubicBezTo>
                    <a:pt x="121174" y="69572"/>
                    <a:pt x="121254" y="69512"/>
                    <a:pt x="121334" y="69452"/>
                  </a:cubicBezTo>
                  <a:cubicBezTo>
                    <a:pt x="121395" y="69391"/>
                    <a:pt x="121455" y="69351"/>
                    <a:pt x="121515" y="69311"/>
                  </a:cubicBezTo>
                  <a:cubicBezTo>
                    <a:pt x="121957" y="68950"/>
                    <a:pt x="122458" y="68548"/>
                    <a:pt x="123020" y="68107"/>
                  </a:cubicBezTo>
                  <a:cubicBezTo>
                    <a:pt x="123040" y="68107"/>
                    <a:pt x="123040" y="68107"/>
                    <a:pt x="123060" y="68087"/>
                  </a:cubicBezTo>
                  <a:cubicBezTo>
                    <a:pt x="123181" y="68006"/>
                    <a:pt x="123301" y="67886"/>
                    <a:pt x="123422" y="67806"/>
                  </a:cubicBezTo>
                  <a:cubicBezTo>
                    <a:pt x="123904" y="67424"/>
                    <a:pt x="124405" y="67043"/>
                    <a:pt x="124927" y="66642"/>
                  </a:cubicBezTo>
                  <a:cubicBezTo>
                    <a:pt x="125248" y="66381"/>
                    <a:pt x="125590" y="66120"/>
                    <a:pt x="125931" y="65839"/>
                  </a:cubicBezTo>
                  <a:cubicBezTo>
                    <a:pt x="126051" y="65758"/>
                    <a:pt x="126172" y="65678"/>
                    <a:pt x="126292" y="65578"/>
                  </a:cubicBezTo>
                  <a:cubicBezTo>
                    <a:pt x="126392" y="65497"/>
                    <a:pt x="126513" y="65417"/>
                    <a:pt x="126633" y="65317"/>
                  </a:cubicBezTo>
                  <a:cubicBezTo>
                    <a:pt x="127797" y="64434"/>
                    <a:pt x="129042" y="63470"/>
                    <a:pt x="130306" y="62527"/>
                  </a:cubicBezTo>
                  <a:cubicBezTo>
                    <a:pt x="130447" y="62406"/>
                    <a:pt x="130607" y="62306"/>
                    <a:pt x="130748" y="62186"/>
                  </a:cubicBezTo>
                  <a:cubicBezTo>
                    <a:pt x="130808" y="62145"/>
                    <a:pt x="130868" y="62085"/>
                    <a:pt x="130929" y="62045"/>
                  </a:cubicBezTo>
                  <a:cubicBezTo>
                    <a:pt x="132294" y="61041"/>
                    <a:pt x="133638" y="60038"/>
                    <a:pt x="134903" y="59094"/>
                  </a:cubicBezTo>
                  <a:cubicBezTo>
                    <a:pt x="135264" y="58834"/>
                    <a:pt x="135605" y="58573"/>
                    <a:pt x="135927" y="58332"/>
                  </a:cubicBezTo>
                  <a:cubicBezTo>
                    <a:pt x="136187" y="58151"/>
                    <a:pt x="136428" y="57991"/>
                    <a:pt x="136649" y="57810"/>
                  </a:cubicBezTo>
                  <a:cubicBezTo>
                    <a:pt x="136850" y="57669"/>
                    <a:pt x="137051" y="57529"/>
                    <a:pt x="137231" y="57388"/>
                  </a:cubicBezTo>
                  <a:cubicBezTo>
                    <a:pt x="137452" y="57228"/>
                    <a:pt x="137673" y="57067"/>
                    <a:pt x="137894" y="56927"/>
                  </a:cubicBezTo>
                  <a:cubicBezTo>
                    <a:pt x="138114" y="56746"/>
                    <a:pt x="138355" y="56586"/>
                    <a:pt x="138556" y="56425"/>
                  </a:cubicBezTo>
                  <a:cubicBezTo>
                    <a:pt x="139419" y="55803"/>
                    <a:pt x="140182" y="55261"/>
                    <a:pt x="140764" y="54839"/>
                  </a:cubicBezTo>
                  <a:cubicBezTo>
                    <a:pt x="140904" y="54739"/>
                    <a:pt x="141045" y="54659"/>
                    <a:pt x="141165" y="54558"/>
                  </a:cubicBezTo>
                  <a:cubicBezTo>
                    <a:pt x="141346" y="54438"/>
                    <a:pt x="141506" y="54337"/>
                    <a:pt x="141627" y="54237"/>
                  </a:cubicBezTo>
                  <a:cubicBezTo>
                    <a:pt x="141968" y="53996"/>
                    <a:pt x="142169" y="53876"/>
                    <a:pt x="142169" y="53876"/>
                  </a:cubicBezTo>
                  <a:close/>
                  <a:moveTo>
                    <a:pt x="100721" y="60018"/>
                  </a:moveTo>
                  <a:cubicBezTo>
                    <a:pt x="102025" y="60560"/>
                    <a:pt x="106582" y="62788"/>
                    <a:pt x="109552" y="67725"/>
                  </a:cubicBezTo>
                  <a:lnTo>
                    <a:pt x="109693" y="68568"/>
                  </a:lnTo>
                  <a:cubicBezTo>
                    <a:pt x="109050" y="67705"/>
                    <a:pt x="107585" y="65939"/>
                    <a:pt x="105297" y="63932"/>
                  </a:cubicBezTo>
                  <a:lnTo>
                    <a:pt x="105297" y="63932"/>
                  </a:lnTo>
                  <a:cubicBezTo>
                    <a:pt x="105297" y="63932"/>
                    <a:pt x="108227" y="67364"/>
                    <a:pt x="109512" y="70957"/>
                  </a:cubicBezTo>
                  <a:lnTo>
                    <a:pt x="108629" y="71459"/>
                  </a:lnTo>
                  <a:lnTo>
                    <a:pt x="107726" y="71439"/>
                  </a:lnTo>
                  <a:lnTo>
                    <a:pt x="108087" y="70515"/>
                  </a:lnTo>
                  <a:lnTo>
                    <a:pt x="107144" y="70375"/>
                  </a:lnTo>
                  <a:cubicBezTo>
                    <a:pt x="106923" y="69873"/>
                    <a:pt x="106602" y="69251"/>
                    <a:pt x="106240" y="68649"/>
                  </a:cubicBezTo>
                  <a:cubicBezTo>
                    <a:pt x="105879" y="68026"/>
                    <a:pt x="105498" y="67424"/>
                    <a:pt x="105197" y="66983"/>
                  </a:cubicBezTo>
                  <a:cubicBezTo>
                    <a:pt x="104896" y="66541"/>
                    <a:pt x="104675" y="66260"/>
                    <a:pt x="104675" y="66260"/>
                  </a:cubicBezTo>
                  <a:lnTo>
                    <a:pt x="104675" y="66260"/>
                  </a:lnTo>
                  <a:cubicBezTo>
                    <a:pt x="104675" y="66260"/>
                    <a:pt x="104815" y="66581"/>
                    <a:pt x="105016" y="67083"/>
                  </a:cubicBezTo>
                  <a:cubicBezTo>
                    <a:pt x="105217" y="67585"/>
                    <a:pt x="105457" y="68247"/>
                    <a:pt x="105658" y="68910"/>
                  </a:cubicBezTo>
                  <a:cubicBezTo>
                    <a:pt x="105799" y="69351"/>
                    <a:pt x="105919" y="69793"/>
                    <a:pt x="105999" y="70174"/>
                  </a:cubicBezTo>
                  <a:lnTo>
                    <a:pt x="104233" y="69893"/>
                  </a:lnTo>
                  <a:lnTo>
                    <a:pt x="102908" y="67725"/>
                  </a:lnTo>
                  <a:lnTo>
                    <a:pt x="101042" y="68147"/>
                  </a:lnTo>
                  <a:lnTo>
                    <a:pt x="99496" y="65477"/>
                  </a:lnTo>
                  <a:lnTo>
                    <a:pt x="99597" y="65036"/>
                  </a:lnTo>
                  <a:lnTo>
                    <a:pt x="101142" y="67705"/>
                  </a:lnTo>
                  <a:lnTo>
                    <a:pt x="101182" y="67745"/>
                  </a:lnTo>
                  <a:lnTo>
                    <a:pt x="101242" y="67745"/>
                  </a:lnTo>
                  <a:lnTo>
                    <a:pt x="103129" y="67143"/>
                  </a:lnTo>
                  <a:lnTo>
                    <a:pt x="103129" y="67143"/>
                  </a:lnTo>
                  <a:lnTo>
                    <a:pt x="101262" y="67565"/>
                  </a:lnTo>
                  <a:lnTo>
                    <a:pt x="99737" y="64414"/>
                  </a:lnTo>
                  <a:lnTo>
                    <a:pt x="100259" y="62045"/>
                  </a:lnTo>
                  <a:cubicBezTo>
                    <a:pt x="103912" y="63831"/>
                    <a:pt x="104093" y="66943"/>
                    <a:pt x="104093" y="66943"/>
                  </a:cubicBezTo>
                  <a:lnTo>
                    <a:pt x="104735" y="65056"/>
                  </a:lnTo>
                  <a:cubicBezTo>
                    <a:pt x="103611" y="62085"/>
                    <a:pt x="101202" y="61062"/>
                    <a:pt x="100540" y="60821"/>
                  </a:cubicBezTo>
                  <a:lnTo>
                    <a:pt x="100721" y="60018"/>
                  </a:lnTo>
                  <a:close/>
                  <a:moveTo>
                    <a:pt x="90022" y="62547"/>
                  </a:moveTo>
                  <a:lnTo>
                    <a:pt x="93535" y="70435"/>
                  </a:lnTo>
                  <a:cubicBezTo>
                    <a:pt x="93515" y="70455"/>
                    <a:pt x="93495" y="70455"/>
                    <a:pt x="93475" y="70475"/>
                  </a:cubicBezTo>
                  <a:cubicBezTo>
                    <a:pt x="91969" y="70515"/>
                    <a:pt x="91026" y="71298"/>
                    <a:pt x="90665" y="71700"/>
                  </a:cubicBezTo>
                  <a:lnTo>
                    <a:pt x="90404" y="71138"/>
                  </a:lnTo>
                  <a:cubicBezTo>
                    <a:pt x="90644" y="70515"/>
                    <a:pt x="91307" y="69632"/>
                    <a:pt x="91307" y="69632"/>
                  </a:cubicBezTo>
                  <a:cubicBezTo>
                    <a:pt x="89380" y="67746"/>
                    <a:pt x="89681" y="65658"/>
                    <a:pt x="89681" y="65658"/>
                  </a:cubicBezTo>
                  <a:lnTo>
                    <a:pt x="89681" y="65658"/>
                  </a:lnTo>
                  <a:lnTo>
                    <a:pt x="88537" y="66180"/>
                  </a:lnTo>
                  <a:cubicBezTo>
                    <a:pt x="88176" y="65397"/>
                    <a:pt x="89360" y="64875"/>
                    <a:pt x="89360" y="64875"/>
                  </a:cubicBezTo>
                  <a:cubicBezTo>
                    <a:pt x="87774" y="63530"/>
                    <a:pt x="89340" y="62788"/>
                    <a:pt x="90022" y="62547"/>
                  </a:cubicBezTo>
                  <a:close/>
                  <a:moveTo>
                    <a:pt x="29934" y="69159"/>
                  </a:moveTo>
                  <a:cubicBezTo>
                    <a:pt x="33213" y="69159"/>
                    <a:pt x="37596" y="69802"/>
                    <a:pt x="42372" y="72262"/>
                  </a:cubicBezTo>
                  <a:cubicBezTo>
                    <a:pt x="42372" y="72262"/>
                    <a:pt x="38624" y="71107"/>
                    <a:pt x="33185" y="71107"/>
                  </a:cubicBezTo>
                  <a:cubicBezTo>
                    <a:pt x="30834" y="71107"/>
                    <a:pt x="28167" y="71323"/>
                    <a:pt x="25351" y="71940"/>
                  </a:cubicBezTo>
                  <a:lnTo>
                    <a:pt x="24066" y="69933"/>
                  </a:lnTo>
                  <a:cubicBezTo>
                    <a:pt x="24066" y="69933"/>
                    <a:pt x="26335" y="69159"/>
                    <a:pt x="29934" y="69159"/>
                  </a:cubicBezTo>
                  <a:close/>
                  <a:moveTo>
                    <a:pt x="96505" y="64735"/>
                  </a:moveTo>
                  <a:cubicBezTo>
                    <a:pt x="96680" y="64735"/>
                    <a:pt x="96857" y="64752"/>
                    <a:pt x="97027" y="64795"/>
                  </a:cubicBezTo>
                  <a:lnTo>
                    <a:pt x="95763" y="70515"/>
                  </a:lnTo>
                  <a:lnTo>
                    <a:pt x="94398" y="71118"/>
                  </a:lnTo>
                  <a:lnTo>
                    <a:pt x="93776" y="72262"/>
                  </a:lnTo>
                  <a:lnTo>
                    <a:pt x="93294" y="71158"/>
                  </a:lnTo>
                  <a:cubicBezTo>
                    <a:pt x="93515" y="70997"/>
                    <a:pt x="93736" y="70837"/>
                    <a:pt x="93936" y="70636"/>
                  </a:cubicBezTo>
                  <a:lnTo>
                    <a:pt x="94037" y="70535"/>
                  </a:lnTo>
                  <a:lnTo>
                    <a:pt x="92130" y="66220"/>
                  </a:lnTo>
                  <a:lnTo>
                    <a:pt x="93575" y="65578"/>
                  </a:lnTo>
                  <a:cubicBezTo>
                    <a:pt x="93743" y="65733"/>
                    <a:pt x="93961" y="65813"/>
                    <a:pt x="94186" y="65813"/>
                  </a:cubicBezTo>
                  <a:cubicBezTo>
                    <a:pt x="94310" y="65813"/>
                    <a:pt x="94437" y="65788"/>
                    <a:pt x="94558" y="65738"/>
                  </a:cubicBezTo>
                  <a:cubicBezTo>
                    <a:pt x="94860" y="65598"/>
                    <a:pt x="95040" y="65337"/>
                    <a:pt x="95080" y="65036"/>
                  </a:cubicBezTo>
                  <a:cubicBezTo>
                    <a:pt x="95238" y="64973"/>
                    <a:pt x="95857" y="64735"/>
                    <a:pt x="96505" y="64735"/>
                  </a:cubicBezTo>
                  <a:close/>
                  <a:moveTo>
                    <a:pt x="84021" y="65678"/>
                  </a:moveTo>
                  <a:cubicBezTo>
                    <a:pt x="83981" y="65839"/>
                    <a:pt x="84001" y="66019"/>
                    <a:pt x="84081" y="66180"/>
                  </a:cubicBezTo>
                  <a:lnTo>
                    <a:pt x="85285" y="68869"/>
                  </a:lnTo>
                  <a:cubicBezTo>
                    <a:pt x="85433" y="69210"/>
                    <a:pt x="85767" y="69409"/>
                    <a:pt x="86110" y="69409"/>
                  </a:cubicBezTo>
                  <a:cubicBezTo>
                    <a:pt x="86231" y="69409"/>
                    <a:pt x="86354" y="69384"/>
                    <a:pt x="86470" y="69331"/>
                  </a:cubicBezTo>
                  <a:cubicBezTo>
                    <a:pt x="86811" y="69191"/>
                    <a:pt x="87011" y="68849"/>
                    <a:pt x="87011" y="68508"/>
                  </a:cubicBezTo>
                  <a:lnTo>
                    <a:pt x="88477" y="67846"/>
                  </a:lnTo>
                  <a:lnTo>
                    <a:pt x="90404" y="72161"/>
                  </a:lnTo>
                  <a:lnTo>
                    <a:pt x="90544" y="72141"/>
                  </a:lnTo>
                  <a:cubicBezTo>
                    <a:pt x="90805" y="72121"/>
                    <a:pt x="91046" y="72081"/>
                    <a:pt x="91307" y="72041"/>
                  </a:cubicBezTo>
                  <a:lnTo>
                    <a:pt x="91387" y="72262"/>
                  </a:lnTo>
                  <a:lnTo>
                    <a:pt x="89801" y="72964"/>
                  </a:lnTo>
                  <a:lnTo>
                    <a:pt x="89541" y="72543"/>
                  </a:lnTo>
                  <a:lnTo>
                    <a:pt x="88858" y="72663"/>
                  </a:lnTo>
                  <a:lnTo>
                    <a:pt x="88236" y="71399"/>
                  </a:lnTo>
                  <a:lnTo>
                    <a:pt x="87433" y="71599"/>
                  </a:lnTo>
                  <a:cubicBezTo>
                    <a:pt x="86332" y="70512"/>
                    <a:pt x="85447" y="70260"/>
                    <a:pt x="84856" y="70260"/>
                  </a:cubicBezTo>
                  <a:cubicBezTo>
                    <a:pt x="84562" y="70260"/>
                    <a:pt x="84341" y="70322"/>
                    <a:pt x="84201" y="70375"/>
                  </a:cubicBezTo>
                  <a:lnTo>
                    <a:pt x="83338" y="68428"/>
                  </a:lnTo>
                  <a:lnTo>
                    <a:pt x="81933" y="69050"/>
                  </a:lnTo>
                  <a:lnTo>
                    <a:pt x="81632" y="68348"/>
                  </a:lnTo>
                  <a:cubicBezTo>
                    <a:pt x="81494" y="68071"/>
                    <a:pt x="81222" y="67914"/>
                    <a:pt x="80944" y="67914"/>
                  </a:cubicBezTo>
                  <a:cubicBezTo>
                    <a:pt x="80899" y="67914"/>
                    <a:pt x="80854" y="67918"/>
                    <a:pt x="80809" y="67926"/>
                  </a:cubicBezTo>
                  <a:cubicBezTo>
                    <a:pt x="81873" y="67183"/>
                    <a:pt x="82957" y="66421"/>
                    <a:pt x="84021" y="65678"/>
                  </a:cubicBezTo>
                  <a:close/>
                  <a:moveTo>
                    <a:pt x="103470" y="70315"/>
                  </a:moveTo>
                  <a:cubicBezTo>
                    <a:pt x="103470" y="70315"/>
                    <a:pt x="103350" y="70375"/>
                    <a:pt x="103129" y="70515"/>
                  </a:cubicBezTo>
                  <a:cubicBezTo>
                    <a:pt x="102908" y="70616"/>
                    <a:pt x="102607" y="70816"/>
                    <a:pt x="102206" y="70997"/>
                  </a:cubicBezTo>
                  <a:cubicBezTo>
                    <a:pt x="101443" y="71399"/>
                    <a:pt x="100419" y="71900"/>
                    <a:pt x="99356" y="72382"/>
                  </a:cubicBezTo>
                  <a:cubicBezTo>
                    <a:pt x="98834" y="72603"/>
                    <a:pt x="98312" y="72824"/>
                    <a:pt x="97830" y="73024"/>
                  </a:cubicBezTo>
                  <a:lnTo>
                    <a:pt x="97931" y="72563"/>
                  </a:lnTo>
                  <a:cubicBezTo>
                    <a:pt x="98332" y="72382"/>
                    <a:pt x="98753" y="72181"/>
                    <a:pt x="99195" y="71981"/>
                  </a:cubicBezTo>
                  <a:cubicBezTo>
                    <a:pt x="100239" y="71519"/>
                    <a:pt x="101303" y="71077"/>
                    <a:pt x="102105" y="70776"/>
                  </a:cubicBezTo>
                  <a:cubicBezTo>
                    <a:pt x="102527" y="70636"/>
                    <a:pt x="102868" y="70515"/>
                    <a:pt x="103109" y="70435"/>
                  </a:cubicBezTo>
                  <a:cubicBezTo>
                    <a:pt x="103350" y="70355"/>
                    <a:pt x="103470" y="70315"/>
                    <a:pt x="103470" y="70315"/>
                  </a:cubicBezTo>
                  <a:close/>
                  <a:moveTo>
                    <a:pt x="80849" y="70214"/>
                  </a:moveTo>
                  <a:lnTo>
                    <a:pt x="81692" y="72081"/>
                  </a:lnTo>
                  <a:lnTo>
                    <a:pt x="79364" y="73125"/>
                  </a:lnTo>
                  <a:cubicBezTo>
                    <a:pt x="79143" y="72563"/>
                    <a:pt x="79123" y="72061"/>
                    <a:pt x="79324" y="71599"/>
                  </a:cubicBezTo>
                  <a:cubicBezTo>
                    <a:pt x="79665" y="70796"/>
                    <a:pt x="80528" y="70355"/>
                    <a:pt x="80849" y="70214"/>
                  </a:cubicBezTo>
                  <a:close/>
                  <a:moveTo>
                    <a:pt x="92933" y="71399"/>
                  </a:moveTo>
                  <a:lnTo>
                    <a:pt x="93515" y="72743"/>
                  </a:lnTo>
                  <a:lnTo>
                    <a:pt x="92732" y="74209"/>
                  </a:lnTo>
                  <a:lnTo>
                    <a:pt x="91728" y="71920"/>
                  </a:lnTo>
                  <a:cubicBezTo>
                    <a:pt x="91949" y="71860"/>
                    <a:pt x="92150" y="71780"/>
                    <a:pt x="92371" y="71700"/>
                  </a:cubicBezTo>
                  <a:cubicBezTo>
                    <a:pt x="92391" y="71680"/>
                    <a:pt x="92431" y="71659"/>
                    <a:pt x="92451" y="71659"/>
                  </a:cubicBezTo>
                  <a:cubicBezTo>
                    <a:pt x="92612" y="71579"/>
                    <a:pt x="92772" y="71499"/>
                    <a:pt x="92933" y="71399"/>
                  </a:cubicBezTo>
                  <a:close/>
                  <a:moveTo>
                    <a:pt x="105136" y="70776"/>
                  </a:moveTo>
                  <a:cubicBezTo>
                    <a:pt x="105136" y="70776"/>
                    <a:pt x="105016" y="70857"/>
                    <a:pt x="104795" y="70977"/>
                  </a:cubicBezTo>
                  <a:cubicBezTo>
                    <a:pt x="104574" y="71097"/>
                    <a:pt x="104253" y="71278"/>
                    <a:pt x="103872" y="71479"/>
                  </a:cubicBezTo>
                  <a:cubicBezTo>
                    <a:pt x="103109" y="71880"/>
                    <a:pt x="102065" y="72382"/>
                    <a:pt x="101022" y="72844"/>
                  </a:cubicBezTo>
                  <a:cubicBezTo>
                    <a:pt x="99958" y="73325"/>
                    <a:pt x="98894" y="73747"/>
                    <a:pt x="98091" y="74048"/>
                  </a:cubicBezTo>
                  <a:cubicBezTo>
                    <a:pt x="97890" y="74128"/>
                    <a:pt x="97710" y="74189"/>
                    <a:pt x="97549" y="74249"/>
                  </a:cubicBezTo>
                  <a:lnTo>
                    <a:pt x="97609" y="74028"/>
                  </a:lnTo>
                  <a:cubicBezTo>
                    <a:pt x="97730" y="73968"/>
                    <a:pt x="97850" y="73908"/>
                    <a:pt x="97991" y="73827"/>
                  </a:cubicBezTo>
                  <a:cubicBezTo>
                    <a:pt x="98753" y="73426"/>
                    <a:pt x="99797" y="72924"/>
                    <a:pt x="100841" y="72462"/>
                  </a:cubicBezTo>
                  <a:cubicBezTo>
                    <a:pt x="101905" y="72001"/>
                    <a:pt x="102969" y="71559"/>
                    <a:pt x="103771" y="71258"/>
                  </a:cubicBezTo>
                  <a:cubicBezTo>
                    <a:pt x="104173" y="71097"/>
                    <a:pt x="104514" y="70997"/>
                    <a:pt x="104755" y="70897"/>
                  </a:cubicBezTo>
                  <a:cubicBezTo>
                    <a:pt x="104996" y="70816"/>
                    <a:pt x="105136" y="70776"/>
                    <a:pt x="105136" y="70776"/>
                  </a:cubicBezTo>
                  <a:close/>
                  <a:moveTo>
                    <a:pt x="80960" y="68336"/>
                  </a:moveTo>
                  <a:cubicBezTo>
                    <a:pt x="81078" y="68336"/>
                    <a:pt x="81187" y="68411"/>
                    <a:pt x="81231" y="68528"/>
                  </a:cubicBezTo>
                  <a:lnTo>
                    <a:pt x="83800" y="74269"/>
                  </a:lnTo>
                  <a:cubicBezTo>
                    <a:pt x="83579" y="74289"/>
                    <a:pt x="83378" y="74309"/>
                    <a:pt x="83158" y="74329"/>
                  </a:cubicBezTo>
                  <a:lnTo>
                    <a:pt x="80669" y="68769"/>
                  </a:lnTo>
                  <a:cubicBezTo>
                    <a:pt x="80609" y="68609"/>
                    <a:pt x="80669" y="68428"/>
                    <a:pt x="80829" y="68368"/>
                  </a:cubicBezTo>
                  <a:cubicBezTo>
                    <a:pt x="80872" y="68346"/>
                    <a:pt x="80917" y="68336"/>
                    <a:pt x="80960" y="68336"/>
                  </a:cubicBezTo>
                  <a:close/>
                  <a:moveTo>
                    <a:pt x="83118" y="68990"/>
                  </a:moveTo>
                  <a:lnTo>
                    <a:pt x="85506" y="74329"/>
                  </a:lnTo>
                  <a:cubicBezTo>
                    <a:pt x="85305" y="74309"/>
                    <a:pt x="85125" y="74289"/>
                    <a:pt x="84944" y="74269"/>
                  </a:cubicBezTo>
                  <a:lnTo>
                    <a:pt x="82796" y="69953"/>
                  </a:lnTo>
                  <a:lnTo>
                    <a:pt x="84502" y="74269"/>
                  </a:lnTo>
                  <a:lnTo>
                    <a:pt x="84262" y="74269"/>
                  </a:lnTo>
                  <a:lnTo>
                    <a:pt x="82114" y="69431"/>
                  </a:lnTo>
                  <a:lnTo>
                    <a:pt x="83118" y="68990"/>
                  </a:lnTo>
                  <a:close/>
                  <a:moveTo>
                    <a:pt x="84847" y="70675"/>
                  </a:moveTo>
                  <a:cubicBezTo>
                    <a:pt x="85341" y="70675"/>
                    <a:pt x="86145" y="70906"/>
                    <a:pt x="87192" y="71981"/>
                  </a:cubicBezTo>
                  <a:lnTo>
                    <a:pt x="87292" y="72061"/>
                  </a:lnTo>
                  <a:lnTo>
                    <a:pt x="87995" y="71900"/>
                  </a:lnTo>
                  <a:lnTo>
                    <a:pt x="88617" y="73145"/>
                  </a:lnTo>
                  <a:lnTo>
                    <a:pt x="89320" y="73004"/>
                  </a:lnTo>
                  <a:lnTo>
                    <a:pt x="89621" y="73506"/>
                  </a:lnTo>
                  <a:lnTo>
                    <a:pt x="91568" y="72643"/>
                  </a:lnTo>
                  <a:lnTo>
                    <a:pt x="91608" y="72743"/>
                  </a:lnTo>
                  <a:lnTo>
                    <a:pt x="87292" y="74650"/>
                  </a:lnTo>
                  <a:cubicBezTo>
                    <a:pt x="86871" y="74550"/>
                    <a:pt x="86429" y="74449"/>
                    <a:pt x="85988" y="74389"/>
                  </a:cubicBezTo>
                  <a:lnTo>
                    <a:pt x="84382" y="70756"/>
                  </a:lnTo>
                  <a:cubicBezTo>
                    <a:pt x="84474" y="70720"/>
                    <a:pt x="84631" y="70675"/>
                    <a:pt x="84847" y="70675"/>
                  </a:cubicBezTo>
                  <a:close/>
                  <a:moveTo>
                    <a:pt x="91789" y="73125"/>
                  </a:moveTo>
                  <a:lnTo>
                    <a:pt x="92009" y="73647"/>
                  </a:lnTo>
                  <a:lnTo>
                    <a:pt x="88637" y="75132"/>
                  </a:lnTo>
                  <a:cubicBezTo>
                    <a:pt x="88396" y="75032"/>
                    <a:pt x="88156" y="74931"/>
                    <a:pt x="87895" y="74851"/>
                  </a:cubicBezTo>
                  <a:lnTo>
                    <a:pt x="91789" y="73125"/>
                  </a:lnTo>
                  <a:close/>
                  <a:moveTo>
                    <a:pt x="113426" y="68448"/>
                  </a:moveTo>
                  <a:lnTo>
                    <a:pt x="113526" y="68629"/>
                  </a:lnTo>
                  <a:lnTo>
                    <a:pt x="114610" y="69632"/>
                  </a:lnTo>
                  <a:lnTo>
                    <a:pt x="115935" y="75272"/>
                  </a:lnTo>
                  <a:lnTo>
                    <a:pt x="115754" y="75353"/>
                  </a:lnTo>
                  <a:lnTo>
                    <a:pt x="114550" y="70295"/>
                  </a:lnTo>
                  <a:lnTo>
                    <a:pt x="114590" y="72161"/>
                  </a:lnTo>
                  <a:lnTo>
                    <a:pt x="113587" y="69833"/>
                  </a:lnTo>
                  <a:lnTo>
                    <a:pt x="111640" y="68729"/>
                  </a:lnTo>
                  <a:lnTo>
                    <a:pt x="113426" y="68448"/>
                  </a:lnTo>
                  <a:close/>
                  <a:moveTo>
                    <a:pt x="81853" y="72482"/>
                  </a:moveTo>
                  <a:lnTo>
                    <a:pt x="82716" y="74389"/>
                  </a:lnTo>
                  <a:cubicBezTo>
                    <a:pt x="81793" y="74530"/>
                    <a:pt x="80890" y="74791"/>
                    <a:pt x="79986" y="75192"/>
                  </a:cubicBezTo>
                  <a:cubicBezTo>
                    <a:pt x="79605" y="75373"/>
                    <a:pt x="79244" y="75553"/>
                    <a:pt x="78882" y="75774"/>
                  </a:cubicBezTo>
                  <a:cubicBezTo>
                    <a:pt x="78702" y="75212"/>
                    <a:pt x="78421" y="74008"/>
                    <a:pt x="79444" y="73546"/>
                  </a:cubicBezTo>
                  <a:lnTo>
                    <a:pt x="81853" y="72482"/>
                  </a:lnTo>
                  <a:close/>
                  <a:moveTo>
                    <a:pt x="105176" y="72282"/>
                  </a:moveTo>
                  <a:cubicBezTo>
                    <a:pt x="105176" y="72282"/>
                    <a:pt x="105016" y="72362"/>
                    <a:pt x="104715" y="72523"/>
                  </a:cubicBezTo>
                  <a:cubicBezTo>
                    <a:pt x="104434" y="72663"/>
                    <a:pt x="104032" y="72904"/>
                    <a:pt x="103531" y="73145"/>
                  </a:cubicBezTo>
                  <a:cubicBezTo>
                    <a:pt x="103029" y="73386"/>
                    <a:pt x="102447" y="73687"/>
                    <a:pt x="101824" y="73968"/>
                  </a:cubicBezTo>
                  <a:cubicBezTo>
                    <a:pt x="101182" y="74269"/>
                    <a:pt x="100520" y="74590"/>
                    <a:pt x="99837" y="74891"/>
                  </a:cubicBezTo>
                  <a:cubicBezTo>
                    <a:pt x="99155" y="75192"/>
                    <a:pt x="98472" y="75493"/>
                    <a:pt x="97830" y="75754"/>
                  </a:cubicBezTo>
                  <a:cubicBezTo>
                    <a:pt x="97609" y="75854"/>
                    <a:pt x="97369" y="75935"/>
                    <a:pt x="97168" y="76035"/>
                  </a:cubicBezTo>
                  <a:lnTo>
                    <a:pt x="97248" y="75614"/>
                  </a:lnTo>
                  <a:cubicBezTo>
                    <a:pt x="97389" y="75533"/>
                    <a:pt x="97529" y="75473"/>
                    <a:pt x="97670" y="75413"/>
                  </a:cubicBezTo>
                  <a:cubicBezTo>
                    <a:pt x="98312" y="75112"/>
                    <a:pt x="98974" y="74811"/>
                    <a:pt x="99657" y="74490"/>
                  </a:cubicBezTo>
                  <a:cubicBezTo>
                    <a:pt x="100339" y="74189"/>
                    <a:pt x="101022" y="73908"/>
                    <a:pt x="101664" y="73627"/>
                  </a:cubicBezTo>
                  <a:cubicBezTo>
                    <a:pt x="102306" y="73366"/>
                    <a:pt x="102908" y="73125"/>
                    <a:pt x="103430" y="72924"/>
                  </a:cubicBezTo>
                  <a:cubicBezTo>
                    <a:pt x="103952" y="72703"/>
                    <a:pt x="104394" y="72563"/>
                    <a:pt x="104695" y="72442"/>
                  </a:cubicBezTo>
                  <a:cubicBezTo>
                    <a:pt x="104996" y="72342"/>
                    <a:pt x="105176" y="72282"/>
                    <a:pt x="105176" y="72282"/>
                  </a:cubicBezTo>
                  <a:close/>
                  <a:moveTo>
                    <a:pt x="76092" y="71138"/>
                  </a:moveTo>
                  <a:cubicBezTo>
                    <a:pt x="77196" y="71519"/>
                    <a:pt x="78280" y="71880"/>
                    <a:pt x="78782" y="72061"/>
                  </a:cubicBezTo>
                  <a:cubicBezTo>
                    <a:pt x="78742" y="72462"/>
                    <a:pt x="78802" y="72884"/>
                    <a:pt x="78983" y="73325"/>
                  </a:cubicBezTo>
                  <a:cubicBezTo>
                    <a:pt x="78120" y="73928"/>
                    <a:pt x="78160" y="75072"/>
                    <a:pt x="78521" y="75995"/>
                  </a:cubicBezTo>
                  <a:cubicBezTo>
                    <a:pt x="78280" y="76156"/>
                    <a:pt x="78039" y="76316"/>
                    <a:pt x="77819" y="76477"/>
                  </a:cubicBezTo>
                  <a:lnTo>
                    <a:pt x="76895" y="74409"/>
                  </a:lnTo>
                  <a:lnTo>
                    <a:pt x="77417" y="74189"/>
                  </a:lnTo>
                  <a:cubicBezTo>
                    <a:pt x="77899" y="73968"/>
                    <a:pt x="78120" y="73386"/>
                    <a:pt x="77899" y="72884"/>
                  </a:cubicBezTo>
                  <a:cubicBezTo>
                    <a:pt x="77736" y="72529"/>
                    <a:pt x="77378" y="72316"/>
                    <a:pt x="77009" y="72316"/>
                  </a:cubicBezTo>
                  <a:cubicBezTo>
                    <a:pt x="76876" y="72316"/>
                    <a:pt x="76742" y="72344"/>
                    <a:pt x="76614" y="72402"/>
                  </a:cubicBezTo>
                  <a:lnTo>
                    <a:pt x="76052" y="72643"/>
                  </a:lnTo>
                  <a:cubicBezTo>
                    <a:pt x="75852" y="72262"/>
                    <a:pt x="75611" y="71920"/>
                    <a:pt x="75310" y="71639"/>
                  </a:cubicBezTo>
                  <a:cubicBezTo>
                    <a:pt x="75530" y="71499"/>
                    <a:pt x="75791" y="71338"/>
                    <a:pt x="76092" y="71138"/>
                  </a:cubicBezTo>
                  <a:close/>
                  <a:moveTo>
                    <a:pt x="92190" y="74028"/>
                  </a:moveTo>
                  <a:lnTo>
                    <a:pt x="92471" y="74670"/>
                  </a:lnTo>
                  <a:lnTo>
                    <a:pt x="91327" y="76798"/>
                  </a:lnTo>
                  <a:cubicBezTo>
                    <a:pt x="90665" y="76236"/>
                    <a:pt x="89942" y="75754"/>
                    <a:pt x="89159" y="75373"/>
                  </a:cubicBezTo>
                  <a:lnTo>
                    <a:pt x="92190" y="74028"/>
                  </a:lnTo>
                  <a:close/>
                  <a:moveTo>
                    <a:pt x="72439" y="70854"/>
                  </a:moveTo>
                  <a:cubicBezTo>
                    <a:pt x="73754" y="70854"/>
                    <a:pt x="75010" y="71585"/>
                    <a:pt x="75651" y="72824"/>
                  </a:cubicBezTo>
                  <a:lnTo>
                    <a:pt x="75330" y="72964"/>
                  </a:lnTo>
                  <a:cubicBezTo>
                    <a:pt x="75310" y="72924"/>
                    <a:pt x="75269" y="72864"/>
                    <a:pt x="75229" y="72804"/>
                  </a:cubicBezTo>
                  <a:cubicBezTo>
                    <a:pt x="75209" y="72723"/>
                    <a:pt x="75129" y="72643"/>
                    <a:pt x="75069" y="72563"/>
                  </a:cubicBezTo>
                  <a:cubicBezTo>
                    <a:pt x="74988" y="72462"/>
                    <a:pt x="74928" y="72362"/>
                    <a:pt x="74828" y="72282"/>
                  </a:cubicBezTo>
                  <a:cubicBezTo>
                    <a:pt x="74748" y="72201"/>
                    <a:pt x="74667" y="72081"/>
                    <a:pt x="74547" y="72001"/>
                  </a:cubicBezTo>
                  <a:cubicBezTo>
                    <a:pt x="74447" y="71920"/>
                    <a:pt x="74346" y="71820"/>
                    <a:pt x="74206" y="71760"/>
                  </a:cubicBezTo>
                  <a:cubicBezTo>
                    <a:pt x="74085" y="71680"/>
                    <a:pt x="73965" y="71619"/>
                    <a:pt x="73824" y="71559"/>
                  </a:cubicBezTo>
                  <a:cubicBezTo>
                    <a:pt x="73377" y="71353"/>
                    <a:pt x="72885" y="71294"/>
                    <a:pt x="72489" y="71294"/>
                  </a:cubicBezTo>
                  <a:cubicBezTo>
                    <a:pt x="72423" y="71294"/>
                    <a:pt x="72359" y="71295"/>
                    <a:pt x="72299" y="71298"/>
                  </a:cubicBezTo>
                  <a:cubicBezTo>
                    <a:pt x="71877" y="71338"/>
                    <a:pt x="71616" y="71419"/>
                    <a:pt x="71616" y="71419"/>
                  </a:cubicBezTo>
                  <a:cubicBezTo>
                    <a:pt x="71616" y="71419"/>
                    <a:pt x="71823" y="71374"/>
                    <a:pt x="72135" y="71374"/>
                  </a:cubicBezTo>
                  <a:cubicBezTo>
                    <a:pt x="72187" y="71374"/>
                    <a:pt x="72241" y="71376"/>
                    <a:pt x="72299" y="71378"/>
                  </a:cubicBezTo>
                  <a:cubicBezTo>
                    <a:pt x="72720" y="71378"/>
                    <a:pt x="73262" y="71479"/>
                    <a:pt x="73744" y="71760"/>
                  </a:cubicBezTo>
                  <a:cubicBezTo>
                    <a:pt x="73864" y="71820"/>
                    <a:pt x="73965" y="71900"/>
                    <a:pt x="74065" y="71961"/>
                  </a:cubicBezTo>
                  <a:cubicBezTo>
                    <a:pt x="74186" y="72041"/>
                    <a:pt x="74266" y="72141"/>
                    <a:pt x="74346" y="72221"/>
                  </a:cubicBezTo>
                  <a:cubicBezTo>
                    <a:pt x="74447" y="72302"/>
                    <a:pt x="74507" y="72402"/>
                    <a:pt x="74587" y="72482"/>
                  </a:cubicBezTo>
                  <a:cubicBezTo>
                    <a:pt x="74667" y="72583"/>
                    <a:pt x="74707" y="72663"/>
                    <a:pt x="74768" y="72743"/>
                  </a:cubicBezTo>
                  <a:cubicBezTo>
                    <a:pt x="74808" y="72844"/>
                    <a:pt x="74868" y="72904"/>
                    <a:pt x="74888" y="72984"/>
                  </a:cubicBezTo>
                  <a:cubicBezTo>
                    <a:pt x="74928" y="73044"/>
                    <a:pt x="74948" y="73085"/>
                    <a:pt x="74968" y="73125"/>
                  </a:cubicBezTo>
                  <a:lnTo>
                    <a:pt x="66639" y="76838"/>
                  </a:lnTo>
                  <a:cubicBezTo>
                    <a:pt x="65976" y="75052"/>
                    <a:pt x="66799" y="73024"/>
                    <a:pt x="68565" y="72221"/>
                  </a:cubicBezTo>
                  <a:lnTo>
                    <a:pt x="70954" y="71178"/>
                  </a:lnTo>
                  <a:cubicBezTo>
                    <a:pt x="71438" y="70958"/>
                    <a:pt x="71943" y="70854"/>
                    <a:pt x="72439" y="70854"/>
                  </a:cubicBezTo>
                  <a:close/>
                  <a:moveTo>
                    <a:pt x="111098" y="70515"/>
                  </a:moveTo>
                  <a:cubicBezTo>
                    <a:pt x="111198" y="71077"/>
                    <a:pt x="111178" y="71419"/>
                    <a:pt x="111178" y="71419"/>
                  </a:cubicBezTo>
                  <a:lnTo>
                    <a:pt x="112222" y="71258"/>
                  </a:lnTo>
                  <a:lnTo>
                    <a:pt x="113125" y="73085"/>
                  </a:lnTo>
                  <a:cubicBezTo>
                    <a:pt x="114008" y="75112"/>
                    <a:pt x="114028" y="75373"/>
                    <a:pt x="114028" y="75373"/>
                  </a:cubicBezTo>
                  <a:lnTo>
                    <a:pt x="112121" y="76236"/>
                  </a:lnTo>
                  <a:cubicBezTo>
                    <a:pt x="112121" y="75854"/>
                    <a:pt x="112101" y="75433"/>
                    <a:pt x="112061" y="75011"/>
                  </a:cubicBezTo>
                  <a:cubicBezTo>
                    <a:pt x="112001" y="74168"/>
                    <a:pt x="111860" y="73325"/>
                    <a:pt x="111720" y="72703"/>
                  </a:cubicBezTo>
                  <a:cubicBezTo>
                    <a:pt x="111579" y="72081"/>
                    <a:pt x="111439" y="71680"/>
                    <a:pt x="111439" y="71680"/>
                  </a:cubicBezTo>
                  <a:lnTo>
                    <a:pt x="111439" y="71680"/>
                  </a:lnTo>
                  <a:cubicBezTo>
                    <a:pt x="111439" y="71680"/>
                    <a:pt x="111539" y="72101"/>
                    <a:pt x="111599" y="72723"/>
                  </a:cubicBezTo>
                  <a:cubicBezTo>
                    <a:pt x="111660" y="73346"/>
                    <a:pt x="111680" y="74189"/>
                    <a:pt x="111640" y="75011"/>
                  </a:cubicBezTo>
                  <a:cubicBezTo>
                    <a:pt x="111620" y="75433"/>
                    <a:pt x="111579" y="75854"/>
                    <a:pt x="111539" y="76236"/>
                  </a:cubicBezTo>
                  <a:cubicBezTo>
                    <a:pt x="111519" y="76336"/>
                    <a:pt x="111519" y="76416"/>
                    <a:pt x="111499" y="76517"/>
                  </a:cubicBezTo>
                  <a:lnTo>
                    <a:pt x="110756" y="76858"/>
                  </a:lnTo>
                  <a:lnTo>
                    <a:pt x="110395" y="71479"/>
                  </a:lnTo>
                  <a:lnTo>
                    <a:pt x="110335" y="71479"/>
                  </a:lnTo>
                  <a:lnTo>
                    <a:pt x="111037" y="71077"/>
                  </a:lnTo>
                  <a:lnTo>
                    <a:pt x="110937" y="70576"/>
                  </a:lnTo>
                  <a:lnTo>
                    <a:pt x="111098" y="70515"/>
                  </a:lnTo>
                  <a:close/>
                  <a:moveTo>
                    <a:pt x="105799" y="73667"/>
                  </a:moveTo>
                  <a:cubicBezTo>
                    <a:pt x="105799" y="73667"/>
                    <a:pt x="105638" y="73767"/>
                    <a:pt x="105357" y="73928"/>
                  </a:cubicBezTo>
                  <a:cubicBezTo>
                    <a:pt x="105056" y="74068"/>
                    <a:pt x="104655" y="74289"/>
                    <a:pt x="104153" y="74550"/>
                  </a:cubicBezTo>
                  <a:cubicBezTo>
                    <a:pt x="103651" y="74791"/>
                    <a:pt x="103069" y="75092"/>
                    <a:pt x="102447" y="75373"/>
                  </a:cubicBezTo>
                  <a:cubicBezTo>
                    <a:pt x="101804" y="75674"/>
                    <a:pt x="101142" y="75975"/>
                    <a:pt x="100460" y="76296"/>
                  </a:cubicBezTo>
                  <a:cubicBezTo>
                    <a:pt x="99777" y="76597"/>
                    <a:pt x="99095" y="76878"/>
                    <a:pt x="98452" y="77159"/>
                  </a:cubicBezTo>
                  <a:cubicBezTo>
                    <a:pt x="97850" y="77420"/>
                    <a:pt x="97268" y="77641"/>
                    <a:pt x="96766" y="77842"/>
                  </a:cubicBezTo>
                  <a:lnTo>
                    <a:pt x="96827" y="77541"/>
                  </a:lnTo>
                  <a:cubicBezTo>
                    <a:pt x="97268" y="77320"/>
                    <a:pt x="97770" y="77059"/>
                    <a:pt x="98312" y="76818"/>
                  </a:cubicBezTo>
                  <a:cubicBezTo>
                    <a:pt x="98934" y="76517"/>
                    <a:pt x="99617" y="76196"/>
                    <a:pt x="100279" y="75895"/>
                  </a:cubicBezTo>
                  <a:cubicBezTo>
                    <a:pt x="100961" y="75594"/>
                    <a:pt x="101644" y="75292"/>
                    <a:pt x="102286" y="75032"/>
                  </a:cubicBezTo>
                  <a:cubicBezTo>
                    <a:pt x="102928" y="74771"/>
                    <a:pt x="103531" y="74530"/>
                    <a:pt x="104052" y="74329"/>
                  </a:cubicBezTo>
                  <a:cubicBezTo>
                    <a:pt x="104574" y="74108"/>
                    <a:pt x="105016" y="73968"/>
                    <a:pt x="105317" y="73847"/>
                  </a:cubicBezTo>
                  <a:cubicBezTo>
                    <a:pt x="105618" y="73747"/>
                    <a:pt x="105799" y="73667"/>
                    <a:pt x="105799" y="73667"/>
                  </a:cubicBezTo>
                  <a:close/>
                  <a:moveTo>
                    <a:pt x="146730" y="31271"/>
                  </a:moveTo>
                  <a:cubicBezTo>
                    <a:pt x="155655" y="31271"/>
                    <a:pt x="164202" y="36419"/>
                    <a:pt x="168062" y="45084"/>
                  </a:cubicBezTo>
                  <a:cubicBezTo>
                    <a:pt x="173280" y="56806"/>
                    <a:pt x="168001" y="70616"/>
                    <a:pt x="156259" y="75834"/>
                  </a:cubicBezTo>
                  <a:cubicBezTo>
                    <a:pt x="153191" y="77205"/>
                    <a:pt x="149983" y="77853"/>
                    <a:pt x="146823" y="77853"/>
                  </a:cubicBezTo>
                  <a:cubicBezTo>
                    <a:pt x="138923" y="77853"/>
                    <a:pt x="131330" y="73802"/>
                    <a:pt x="127015" y="66862"/>
                  </a:cubicBezTo>
                  <a:lnTo>
                    <a:pt x="131069" y="63811"/>
                  </a:lnTo>
                  <a:cubicBezTo>
                    <a:pt x="131952" y="65136"/>
                    <a:pt x="132936" y="66340"/>
                    <a:pt x="134040" y="67284"/>
                  </a:cubicBezTo>
                  <a:cubicBezTo>
                    <a:pt x="134562" y="67786"/>
                    <a:pt x="135164" y="68187"/>
                    <a:pt x="135706" y="68588"/>
                  </a:cubicBezTo>
                  <a:cubicBezTo>
                    <a:pt x="135967" y="68809"/>
                    <a:pt x="136268" y="68950"/>
                    <a:pt x="136549" y="69130"/>
                  </a:cubicBezTo>
                  <a:cubicBezTo>
                    <a:pt x="136830" y="69291"/>
                    <a:pt x="137111" y="69472"/>
                    <a:pt x="137392" y="69612"/>
                  </a:cubicBezTo>
                  <a:cubicBezTo>
                    <a:pt x="137673" y="69753"/>
                    <a:pt x="137954" y="69893"/>
                    <a:pt x="138235" y="70014"/>
                  </a:cubicBezTo>
                  <a:cubicBezTo>
                    <a:pt x="138496" y="70134"/>
                    <a:pt x="138757" y="70295"/>
                    <a:pt x="139038" y="70375"/>
                  </a:cubicBezTo>
                  <a:cubicBezTo>
                    <a:pt x="139580" y="70556"/>
                    <a:pt x="140081" y="70756"/>
                    <a:pt x="140583" y="70897"/>
                  </a:cubicBezTo>
                  <a:cubicBezTo>
                    <a:pt x="141085" y="71017"/>
                    <a:pt x="141547" y="71118"/>
                    <a:pt x="141968" y="71218"/>
                  </a:cubicBezTo>
                  <a:cubicBezTo>
                    <a:pt x="142410" y="71298"/>
                    <a:pt x="142811" y="71338"/>
                    <a:pt x="143172" y="71399"/>
                  </a:cubicBezTo>
                  <a:cubicBezTo>
                    <a:pt x="143353" y="71419"/>
                    <a:pt x="143534" y="71439"/>
                    <a:pt x="143694" y="71459"/>
                  </a:cubicBezTo>
                  <a:cubicBezTo>
                    <a:pt x="143855" y="71479"/>
                    <a:pt x="143995" y="71479"/>
                    <a:pt x="144136" y="71479"/>
                  </a:cubicBezTo>
                  <a:cubicBezTo>
                    <a:pt x="144437" y="71499"/>
                    <a:pt x="144678" y="71499"/>
                    <a:pt x="144858" y="71499"/>
                  </a:cubicBezTo>
                  <a:cubicBezTo>
                    <a:pt x="145260" y="71519"/>
                    <a:pt x="145461" y="71519"/>
                    <a:pt x="145461" y="71519"/>
                  </a:cubicBezTo>
                  <a:cubicBezTo>
                    <a:pt x="145461" y="71519"/>
                    <a:pt x="145260" y="71499"/>
                    <a:pt x="144858" y="71459"/>
                  </a:cubicBezTo>
                  <a:cubicBezTo>
                    <a:pt x="144678" y="71439"/>
                    <a:pt x="144437" y="71419"/>
                    <a:pt x="144156" y="71378"/>
                  </a:cubicBezTo>
                  <a:cubicBezTo>
                    <a:pt x="144015" y="71358"/>
                    <a:pt x="143855" y="71358"/>
                    <a:pt x="143694" y="71338"/>
                  </a:cubicBezTo>
                  <a:cubicBezTo>
                    <a:pt x="143554" y="71298"/>
                    <a:pt x="143373" y="71258"/>
                    <a:pt x="143193" y="71238"/>
                  </a:cubicBezTo>
                  <a:cubicBezTo>
                    <a:pt x="142851" y="71158"/>
                    <a:pt x="142450" y="71097"/>
                    <a:pt x="142028" y="70997"/>
                  </a:cubicBezTo>
                  <a:cubicBezTo>
                    <a:pt x="141607" y="70877"/>
                    <a:pt x="141165" y="70736"/>
                    <a:pt x="140684" y="70596"/>
                  </a:cubicBezTo>
                  <a:cubicBezTo>
                    <a:pt x="140202" y="70435"/>
                    <a:pt x="139720" y="70194"/>
                    <a:pt x="139198" y="69994"/>
                  </a:cubicBezTo>
                  <a:cubicBezTo>
                    <a:pt x="138676" y="69773"/>
                    <a:pt x="138175" y="69472"/>
                    <a:pt x="137633" y="69191"/>
                  </a:cubicBezTo>
                  <a:cubicBezTo>
                    <a:pt x="137352" y="69030"/>
                    <a:pt x="137111" y="68849"/>
                    <a:pt x="136830" y="68689"/>
                  </a:cubicBezTo>
                  <a:cubicBezTo>
                    <a:pt x="136569" y="68508"/>
                    <a:pt x="136288" y="68348"/>
                    <a:pt x="136027" y="68127"/>
                  </a:cubicBezTo>
                  <a:cubicBezTo>
                    <a:pt x="135525" y="67705"/>
                    <a:pt x="134963" y="67324"/>
                    <a:pt x="134461" y="66802"/>
                  </a:cubicBezTo>
                  <a:cubicBezTo>
                    <a:pt x="133418" y="65879"/>
                    <a:pt x="132534" y="64695"/>
                    <a:pt x="131691" y="63410"/>
                  </a:cubicBezTo>
                  <a:cubicBezTo>
                    <a:pt x="131691" y="63390"/>
                    <a:pt x="131671" y="63390"/>
                    <a:pt x="131671" y="63370"/>
                  </a:cubicBezTo>
                  <a:lnTo>
                    <a:pt x="136509" y="59717"/>
                  </a:lnTo>
                  <a:cubicBezTo>
                    <a:pt x="138517" y="63704"/>
                    <a:pt x="142570" y="66053"/>
                    <a:pt x="146799" y="66053"/>
                  </a:cubicBezTo>
                  <a:cubicBezTo>
                    <a:pt x="148360" y="66053"/>
                    <a:pt x="149946" y="65733"/>
                    <a:pt x="151462" y="65056"/>
                  </a:cubicBezTo>
                  <a:cubicBezTo>
                    <a:pt x="157263" y="62487"/>
                    <a:pt x="159872" y="55662"/>
                    <a:pt x="157283" y="49882"/>
                  </a:cubicBezTo>
                  <a:cubicBezTo>
                    <a:pt x="155387" y="45602"/>
                    <a:pt x="151185" y="43061"/>
                    <a:pt x="146781" y="43061"/>
                  </a:cubicBezTo>
                  <a:cubicBezTo>
                    <a:pt x="146289" y="43061"/>
                    <a:pt x="145794" y="43093"/>
                    <a:pt x="145300" y="43157"/>
                  </a:cubicBezTo>
                  <a:lnTo>
                    <a:pt x="144678" y="37738"/>
                  </a:lnTo>
                  <a:cubicBezTo>
                    <a:pt x="144939" y="37718"/>
                    <a:pt x="145160" y="37698"/>
                    <a:pt x="145340" y="37678"/>
                  </a:cubicBezTo>
                  <a:cubicBezTo>
                    <a:pt x="145722" y="37658"/>
                    <a:pt x="145922" y="37638"/>
                    <a:pt x="145922" y="37638"/>
                  </a:cubicBezTo>
                  <a:lnTo>
                    <a:pt x="144678" y="37638"/>
                  </a:lnTo>
                  <a:lnTo>
                    <a:pt x="144296" y="34326"/>
                  </a:lnTo>
                  <a:lnTo>
                    <a:pt x="144317" y="34326"/>
                  </a:lnTo>
                  <a:cubicBezTo>
                    <a:pt x="144961" y="34234"/>
                    <a:pt x="145625" y="34195"/>
                    <a:pt x="146302" y="34195"/>
                  </a:cubicBezTo>
                  <a:cubicBezTo>
                    <a:pt x="147398" y="34195"/>
                    <a:pt x="148527" y="34297"/>
                    <a:pt x="149656" y="34446"/>
                  </a:cubicBezTo>
                  <a:cubicBezTo>
                    <a:pt x="151502" y="34707"/>
                    <a:pt x="153349" y="35309"/>
                    <a:pt x="155135" y="36092"/>
                  </a:cubicBezTo>
                  <a:cubicBezTo>
                    <a:pt x="155557" y="36313"/>
                    <a:pt x="155998" y="36534"/>
                    <a:pt x="156440" y="36755"/>
                  </a:cubicBezTo>
                  <a:lnTo>
                    <a:pt x="156761" y="36915"/>
                  </a:lnTo>
                  <a:lnTo>
                    <a:pt x="157062" y="37116"/>
                  </a:lnTo>
                  <a:lnTo>
                    <a:pt x="157684" y="37517"/>
                  </a:lnTo>
                  <a:lnTo>
                    <a:pt x="158307" y="37919"/>
                  </a:lnTo>
                  <a:cubicBezTo>
                    <a:pt x="158527" y="38039"/>
                    <a:pt x="158708" y="38220"/>
                    <a:pt x="158909" y="38360"/>
                  </a:cubicBezTo>
                  <a:lnTo>
                    <a:pt x="160033" y="39264"/>
                  </a:lnTo>
                  <a:lnTo>
                    <a:pt x="161137" y="40327"/>
                  </a:lnTo>
                  <a:cubicBezTo>
                    <a:pt x="161317" y="40508"/>
                    <a:pt x="161518" y="40669"/>
                    <a:pt x="161679" y="40849"/>
                  </a:cubicBezTo>
                  <a:lnTo>
                    <a:pt x="162140" y="41411"/>
                  </a:lnTo>
                  <a:lnTo>
                    <a:pt x="162622" y="41953"/>
                  </a:lnTo>
                  <a:lnTo>
                    <a:pt x="162843" y="42234"/>
                  </a:lnTo>
                  <a:lnTo>
                    <a:pt x="163064" y="42535"/>
                  </a:lnTo>
                  <a:cubicBezTo>
                    <a:pt x="163345" y="42937"/>
                    <a:pt x="163606" y="43338"/>
                    <a:pt x="163887" y="43740"/>
                  </a:cubicBezTo>
                  <a:cubicBezTo>
                    <a:pt x="164890" y="45406"/>
                    <a:pt x="165733" y="47152"/>
                    <a:pt x="166235" y="48938"/>
                  </a:cubicBezTo>
                  <a:cubicBezTo>
                    <a:pt x="166717" y="50725"/>
                    <a:pt x="167078" y="52511"/>
                    <a:pt x="167078" y="54237"/>
                  </a:cubicBezTo>
                  <a:cubicBezTo>
                    <a:pt x="167158" y="55080"/>
                    <a:pt x="167038" y="55923"/>
                    <a:pt x="167018" y="56726"/>
                  </a:cubicBezTo>
                  <a:cubicBezTo>
                    <a:pt x="166998" y="57127"/>
                    <a:pt x="166917" y="57509"/>
                    <a:pt x="166857" y="57910"/>
                  </a:cubicBezTo>
                  <a:cubicBezTo>
                    <a:pt x="166797" y="58292"/>
                    <a:pt x="166757" y="58673"/>
                    <a:pt x="166677" y="59034"/>
                  </a:cubicBezTo>
                  <a:cubicBezTo>
                    <a:pt x="166596" y="59396"/>
                    <a:pt x="166516" y="59757"/>
                    <a:pt x="166416" y="60118"/>
                  </a:cubicBezTo>
                  <a:cubicBezTo>
                    <a:pt x="166335" y="60459"/>
                    <a:pt x="166275" y="60801"/>
                    <a:pt x="166135" y="61122"/>
                  </a:cubicBezTo>
                  <a:cubicBezTo>
                    <a:pt x="165914" y="61764"/>
                    <a:pt x="165733" y="62406"/>
                    <a:pt x="165472" y="62968"/>
                  </a:cubicBezTo>
                  <a:cubicBezTo>
                    <a:pt x="165231" y="63530"/>
                    <a:pt x="164991" y="64052"/>
                    <a:pt x="164770" y="64534"/>
                  </a:cubicBezTo>
                  <a:cubicBezTo>
                    <a:pt x="164509" y="64996"/>
                    <a:pt x="164248" y="65417"/>
                    <a:pt x="164027" y="65798"/>
                  </a:cubicBezTo>
                  <a:cubicBezTo>
                    <a:pt x="163907" y="65999"/>
                    <a:pt x="163806" y="66180"/>
                    <a:pt x="163706" y="66340"/>
                  </a:cubicBezTo>
                  <a:cubicBezTo>
                    <a:pt x="163606" y="66501"/>
                    <a:pt x="163485" y="66662"/>
                    <a:pt x="163385" y="66802"/>
                  </a:cubicBezTo>
                  <a:cubicBezTo>
                    <a:pt x="163184" y="67083"/>
                    <a:pt x="163003" y="67324"/>
                    <a:pt x="162883" y="67505"/>
                  </a:cubicBezTo>
                  <a:cubicBezTo>
                    <a:pt x="162602" y="67906"/>
                    <a:pt x="162441" y="68107"/>
                    <a:pt x="162441" y="68107"/>
                  </a:cubicBezTo>
                  <a:cubicBezTo>
                    <a:pt x="162441" y="68107"/>
                    <a:pt x="162622" y="67906"/>
                    <a:pt x="162923" y="67565"/>
                  </a:cubicBezTo>
                  <a:cubicBezTo>
                    <a:pt x="163084" y="67384"/>
                    <a:pt x="163284" y="67143"/>
                    <a:pt x="163505" y="66882"/>
                  </a:cubicBezTo>
                  <a:cubicBezTo>
                    <a:pt x="163626" y="66762"/>
                    <a:pt x="163746" y="66621"/>
                    <a:pt x="163867" y="66461"/>
                  </a:cubicBezTo>
                  <a:cubicBezTo>
                    <a:pt x="163987" y="66300"/>
                    <a:pt x="164107" y="66120"/>
                    <a:pt x="164228" y="65939"/>
                  </a:cubicBezTo>
                  <a:cubicBezTo>
                    <a:pt x="164489" y="65558"/>
                    <a:pt x="164770" y="65156"/>
                    <a:pt x="165071" y="64715"/>
                  </a:cubicBezTo>
                  <a:cubicBezTo>
                    <a:pt x="165332" y="64233"/>
                    <a:pt x="165613" y="63711"/>
                    <a:pt x="165914" y="63169"/>
                  </a:cubicBezTo>
                  <a:cubicBezTo>
                    <a:pt x="166215" y="62607"/>
                    <a:pt x="166436" y="61985"/>
                    <a:pt x="166717" y="61322"/>
                  </a:cubicBezTo>
                  <a:cubicBezTo>
                    <a:pt x="166877" y="61001"/>
                    <a:pt x="166958" y="60660"/>
                    <a:pt x="167078" y="60299"/>
                  </a:cubicBezTo>
                  <a:cubicBezTo>
                    <a:pt x="167178" y="59938"/>
                    <a:pt x="167299" y="59576"/>
                    <a:pt x="167399" y="59215"/>
                  </a:cubicBezTo>
                  <a:cubicBezTo>
                    <a:pt x="167500" y="58834"/>
                    <a:pt x="167560" y="58432"/>
                    <a:pt x="167660" y="58031"/>
                  </a:cubicBezTo>
                  <a:cubicBezTo>
                    <a:pt x="167720" y="57649"/>
                    <a:pt x="167841" y="57248"/>
                    <a:pt x="167861" y="56826"/>
                  </a:cubicBezTo>
                  <a:cubicBezTo>
                    <a:pt x="167941" y="55983"/>
                    <a:pt x="168082" y="55120"/>
                    <a:pt x="168041" y="54217"/>
                  </a:cubicBezTo>
                  <a:cubicBezTo>
                    <a:pt x="168102" y="52431"/>
                    <a:pt x="167821" y="50524"/>
                    <a:pt x="167339" y="48637"/>
                  </a:cubicBezTo>
                  <a:cubicBezTo>
                    <a:pt x="167198" y="48155"/>
                    <a:pt x="167038" y="47694"/>
                    <a:pt x="166897" y="47212"/>
                  </a:cubicBezTo>
                  <a:cubicBezTo>
                    <a:pt x="166757" y="46730"/>
                    <a:pt x="166536" y="46289"/>
                    <a:pt x="166335" y="45807"/>
                  </a:cubicBezTo>
                  <a:cubicBezTo>
                    <a:pt x="166255" y="45586"/>
                    <a:pt x="166155" y="45345"/>
                    <a:pt x="166054" y="45104"/>
                  </a:cubicBezTo>
                  <a:lnTo>
                    <a:pt x="165693" y="44442"/>
                  </a:lnTo>
                  <a:cubicBezTo>
                    <a:pt x="165452" y="43980"/>
                    <a:pt x="165211" y="43519"/>
                    <a:pt x="164950" y="43077"/>
                  </a:cubicBezTo>
                  <a:cubicBezTo>
                    <a:pt x="163867" y="41351"/>
                    <a:pt x="162401" y="39685"/>
                    <a:pt x="160936" y="38340"/>
                  </a:cubicBezTo>
                  <a:lnTo>
                    <a:pt x="159672" y="37337"/>
                  </a:lnTo>
                  <a:cubicBezTo>
                    <a:pt x="159451" y="37196"/>
                    <a:pt x="159270" y="37015"/>
                    <a:pt x="159029" y="36875"/>
                  </a:cubicBezTo>
                  <a:lnTo>
                    <a:pt x="158367" y="36453"/>
                  </a:lnTo>
                  <a:lnTo>
                    <a:pt x="157704" y="36032"/>
                  </a:lnTo>
                  <a:lnTo>
                    <a:pt x="157383" y="35831"/>
                  </a:lnTo>
                  <a:lnTo>
                    <a:pt x="157042" y="35651"/>
                  </a:lnTo>
                  <a:cubicBezTo>
                    <a:pt x="156560" y="35410"/>
                    <a:pt x="156099" y="35189"/>
                    <a:pt x="155637" y="34948"/>
                  </a:cubicBezTo>
                  <a:cubicBezTo>
                    <a:pt x="155175" y="34727"/>
                    <a:pt x="154674" y="34567"/>
                    <a:pt x="154212" y="34386"/>
                  </a:cubicBezTo>
                  <a:lnTo>
                    <a:pt x="153489" y="34125"/>
                  </a:lnTo>
                  <a:lnTo>
                    <a:pt x="152747" y="33924"/>
                  </a:lnTo>
                  <a:cubicBezTo>
                    <a:pt x="152265" y="33804"/>
                    <a:pt x="151783" y="33643"/>
                    <a:pt x="151281" y="33563"/>
                  </a:cubicBezTo>
                  <a:cubicBezTo>
                    <a:pt x="150800" y="33483"/>
                    <a:pt x="150318" y="33403"/>
                    <a:pt x="149816" y="33322"/>
                  </a:cubicBezTo>
                  <a:cubicBezTo>
                    <a:pt x="148862" y="33214"/>
                    <a:pt x="147918" y="33154"/>
                    <a:pt x="146995" y="33154"/>
                  </a:cubicBezTo>
                  <a:cubicBezTo>
                    <a:pt x="146034" y="33154"/>
                    <a:pt x="145097" y="33219"/>
                    <a:pt x="144196" y="33362"/>
                  </a:cubicBezTo>
                  <a:lnTo>
                    <a:pt x="143975" y="31436"/>
                  </a:lnTo>
                  <a:cubicBezTo>
                    <a:pt x="144895" y="31325"/>
                    <a:pt x="145814" y="31271"/>
                    <a:pt x="146730" y="31271"/>
                  </a:cubicBezTo>
                  <a:close/>
                  <a:moveTo>
                    <a:pt x="76997" y="72741"/>
                  </a:moveTo>
                  <a:cubicBezTo>
                    <a:pt x="77177" y="72741"/>
                    <a:pt x="77343" y="72827"/>
                    <a:pt x="77457" y="72984"/>
                  </a:cubicBezTo>
                  <a:lnTo>
                    <a:pt x="69489" y="76758"/>
                  </a:lnTo>
                  <a:lnTo>
                    <a:pt x="77538" y="73406"/>
                  </a:lnTo>
                  <a:lnTo>
                    <a:pt x="77538" y="73406"/>
                  </a:lnTo>
                  <a:cubicBezTo>
                    <a:pt x="77497" y="73566"/>
                    <a:pt x="77397" y="73727"/>
                    <a:pt x="77236" y="73807"/>
                  </a:cubicBezTo>
                  <a:lnTo>
                    <a:pt x="66317" y="78665"/>
                  </a:lnTo>
                  <a:cubicBezTo>
                    <a:pt x="66244" y="78696"/>
                    <a:pt x="66168" y="78711"/>
                    <a:pt x="66093" y="78711"/>
                  </a:cubicBezTo>
                  <a:cubicBezTo>
                    <a:pt x="65881" y="78711"/>
                    <a:pt x="65679" y="78591"/>
                    <a:pt x="65575" y="78384"/>
                  </a:cubicBezTo>
                  <a:cubicBezTo>
                    <a:pt x="65575" y="78363"/>
                    <a:pt x="65575" y="78323"/>
                    <a:pt x="65555" y="78303"/>
                  </a:cubicBezTo>
                  <a:lnTo>
                    <a:pt x="71396" y="75473"/>
                  </a:lnTo>
                  <a:lnTo>
                    <a:pt x="65675" y="77801"/>
                  </a:lnTo>
                  <a:cubicBezTo>
                    <a:pt x="65715" y="77741"/>
                    <a:pt x="65775" y="77681"/>
                    <a:pt x="65856" y="77661"/>
                  </a:cubicBezTo>
                  <a:lnTo>
                    <a:pt x="76775" y="72783"/>
                  </a:lnTo>
                  <a:cubicBezTo>
                    <a:pt x="76850" y="72755"/>
                    <a:pt x="76925" y="72741"/>
                    <a:pt x="76997" y="72741"/>
                  </a:cubicBezTo>
                  <a:close/>
                  <a:moveTo>
                    <a:pt x="124225" y="68970"/>
                  </a:moveTo>
                  <a:cubicBezTo>
                    <a:pt x="124506" y="69331"/>
                    <a:pt x="124787" y="69733"/>
                    <a:pt x="125088" y="70134"/>
                  </a:cubicBezTo>
                  <a:cubicBezTo>
                    <a:pt x="125409" y="70576"/>
                    <a:pt x="125750" y="71017"/>
                    <a:pt x="126111" y="71459"/>
                  </a:cubicBezTo>
                  <a:cubicBezTo>
                    <a:pt x="126292" y="71680"/>
                    <a:pt x="126473" y="71900"/>
                    <a:pt x="126653" y="72121"/>
                  </a:cubicBezTo>
                  <a:cubicBezTo>
                    <a:pt x="126854" y="72342"/>
                    <a:pt x="127035" y="72543"/>
                    <a:pt x="127235" y="72763"/>
                  </a:cubicBezTo>
                  <a:cubicBezTo>
                    <a:pt x="127597" y="73225"/>
                    <a:pt x="127998" y="73627"/>
                    <a:pt x="128400" y="74048"/>
                  </a:cubicBezTo>
                  <a:cubicBezTo>
                    <a:pt x="128781" y="74470"/>
                    <a:pt x="129182" y="74851"/>
                    <a:pt x="129564" y="75232"/>
                  </a:cubicBezTo>
                  <a:cubicBezTo>
                    <a:pt x="129945" y="75614"/>
                    <a:pt x="130347" y="75955"/>
                    <a:pt x="130708" y="76296"/>
                  </a:cubicBezTo>
                  <a:cubicBezTo>
                    <a:pt x="131069" y="76637"/>
                    <a:pt x="131430" y="76938"/>
                    <a:pt x="131772" y="77219"/>
                  </a:cubicBezTo>
                  <a:cubicBezTo>
                    <a:pt x="132093" y="77500"/>
                    <a:pt x="132394" y="77781"/>
                    <a:pt x="132675" y="78002"/>
                  </a:cubicBezTo>
                  <a:cubicBezTo>
                    <a:pt x="132956" y="78223"/>
                    <a:pt x="133197" y="78404"/>
                    <a:pt x="133418" y="78564"/>
                  </a:cubicBezTo>
                  <a:cubicBezTo>
                    <a:pt x="133819" y="78885"/>
                    <a:pt x="134040" y="79086"/>
                    <a:pt x="134040" y="79086"/>
                  </a:cubicBezTo>
                  <a:cubicBezTo>
                    <a:pt x="134040" y="79086"/>
                    <a:pt x="133779" y="78946"/>
                    <a:pt x="133317" y="78705"/>
                  </a:cubicBezTo>
                  <a:cubicBezTo>
                    <a:pt x="133096" y="78584"/>
                    <a:pt x="132815" y="78444"/>
                    <a:pt x="132494" y="78263"/>
                  </a:cubicBezTo>
                  <a:cubicBezTo>
                    <a:pt x="132193" y="78103"/>
                    <a:pt x="131852" y="77862"/>
                    <a:pt x="131471" y="77621"/>
                  </a:cubicBezTo>
                  <a:cubicBezTo>
                    <a:pt x="131109" y="77380"/>
                    <a:pt x="130688" y="77119"/>
                    <a:pt x="130306" y="76798"/>
                  </a:cubicBezTo>
                  <a:cubicBezTo>
                    <a:pt x="129905" y="76477"/>
                    <a:pt x="129463" y="76176"/>
                    <a:pt x="129062" y="75794"/>
                  </a:cubicBezTo>
                  <a:cubicBezTo>
                    <a:pt x="128841" y="75594"/>
                    <a:pt x="128640" y="75413"/>
                    <a:pt x="128420" y="75212"/>
                  </a:cubicBezTo>
                  <a:cubicBezTo>
                    <a:pt x="128219" y="75032"/>
                    <a:pt x="127998" y="74831"/>
                    <a:pt x="127797" y="74630"/>
                  </a:cubicBezTo>
                  <a:cubicBezTo>
                    <a:pt x="127396" y="74209"/>
                    <a:pt x="126974" y="73787"/>
                    <a:pt x="126593" y="73325"/>
                  </a:cubicBezTo>
                  <a:cubicBezTo>
                    <a:pt x="126192" y="72884"/>
                    <a:pt x="125810" y="72422"/>
                    <a:pt x="125469" y="71961"/>
                  </a:cubicBezTo>
                  <a:cubicBezTo>
                    <a:pt x="125088" y="71519"/>
                    <a:pt x="124787" y="71017"/>
                    <a:pt x="124466" y="70576"/>
                  </a:cubicBezTo>
                  <a:cubicBezTo>
                    <a:pt x="124185" y="70154"/>
                    <a:pt x="123944" y="69753"/>
                    <a:pt x="123703" y="69351"/>
                  </a:cubicBezTo>
                  <a:lnTo>
                    <a:pt x="124225" y="68970"/>
                  </a:lnTo>
                  <a:close/>
                  <a:moveTo>
                    <a:pt x="121796" y="70796"/>
                  </a:moveTo>
                  <a:cubicBezTo>
                    <a:pt x="122840" y="72382"/>
                    <a:pt x="124024" y="73887"/>
                    <a:pt x="125349" y="75272"/>
                  </a:cubicBezTo>
                  <a:cubicBezTo>
                    <a:pt x="125409" y="75513"/>
                    <a:pt x="125670" y="76778"/>
                    <a:pt x="126071" y="78925"/>
                  </a:cubicBezTo>
                  <a:cubicBezTo>
                    <a:pt x="126111" y="79166"/>
                    <a:pt x="125971" y="79347"/>
                    <a:pt x="125830" y="79427"/>
                  </a:cubicBezTo>
                  <a:cubicBezTo>
                    <a:pt x="125763" y="79456"/>
                    <a:pt x="125683" y="79480"/>
                    <a:pt x="125597" y="79480"/>
                  </a:cubicBezTo>
                  <a:cubicBezTo>
                    <a:pt x="125503" y="79480"/>
                    <a:pt x="125403" y="79451"/>
                    <a:pt x="125309" y="79367"/>
                  </a:cubicBezTo>
                  <a:cubicBezTo>
                    <a:pt x="124385" y="78564"/>
                    <a:pt x="123502" y="77721"/>
                    <a:pt x="122679" y="76818"/>
                  </a:cubicBezTo>
                  <a:cubicBezTo>
                    <a:pt x="121595" y="74851"/>
                    <a:pt x="121073" y="72964"/>
                    <a:pt x="120893" y="72221"/>
                  </a:cubicBezTo>
                  <a:lnTo>
                    <a:pt x="121515" y="71740"/>
                  </a:lnTo>
                  <a:cubicBezTo>
                    <a:pt x="121957" y="72362"/>
                    <a:pt x="122418" y="72964"/>
                    <a:pt x="122900" y="73546"/>
                  </a:cubicBezTo>
                  <a:cubicBezTo>
                    <a:pt x="123161" y="73867"/>
                    <a:pt x="123422" y="74168"/>
                    <a:pt x="123703" y="74470"/>
                  </a:cubicBezTo>
                  <a:cubicBezTo>
                    <a:pt x="123984" y="74771"/>
                    <a:pt x="124265" y="75052"/>
                    <a:pt x="124586" y="75313"/>
                  </a:cubicBezTo>
                  <a:lnTo>
                    <a:pt x="125389" y="78845"/>
                  </a:lnTo>
                  <a:lnTo>
                    <a:pt x="124726" y="75252"/>
                  </a:lnTo>
                  <a:lnTo>
                    <a:pt x="124726" y="75232"/>
                  </a:lnTo>
                  <a:lnTo>
                    <a:pt x="124706" y="75212"/>
                  </a:lnTo>
                  <a:cubicBezTo>
                    <a:pt x="124405" y="74951"/>
                    <a:pt x="124124" y="74650"/>
                    <a:pt x="123863" y="74329"/>
                  </a:cubicBezTo>
                  <a:cubicBezTo>
                    <a:pt x="123602" y="74028"/>
                    <a:pt x="123341" y="73707"/>
                    <a:pt x="123101" y="73386"/>
                  </a:cubicBezTo>
                  <a:cubicBezTo>
                    <a:pt x="122619" y="72743"/>
                    <a:pt x="122157" y="72061"/>
                    <a:pt x="121716" y="71378"/>
                  </a:cubicBezTo>
                  <a:lnTo>
                    <a:pt x="121615" y="71238"/>
                  </a:lnTo>
                  <a:lnTo>
                    <a:pt x="121455" y="71338"/>
                  </a:lnTo>
                  <a:lnTo>
                    <a:pt x="120792" y="71800"/>
                  </a:lnTo>
                  <a:cubicBezTo>
                    <a:pt x="120752" y="71740"/>
                    <a:pt x="120712" y="71680"/>
                    <a:pt x="120692" y="71619"/>
                  </a:cubicBezTo>
                  <a:lnTo>
                    <a:pt x="121796" y="70796"/>
                  </a:lnTo>
                  <a:close/>
                  <a:moveTo>
                    <a:pt x="146765" y="29591"/>
                  </a:moveTo>
                  <a:cubicBezTo>
                    <a:pt x="156326" y="29591"/>
                    <a:pt x="165464" y="35102"/>
                    <a:pt x="169607" y="44382"/>
                  </a:cubicBezTo>
                  <a:cubicBezTo>
                    <a:pt x="175227" y="56967"/>
                    <a:pt x="169547" y="71780"/>
                    <a:pt x="156962" y="77380"/>
                  </a:cubicBezTo>
                  <a:cubicBezTo>
                    <a:pt x="153666" y="78849"/>
                    <a:pt x="150220" y="79544"/>
                    <a:pt x="146827" y="79544"/>
                  </a:cubicBezTo>
                  <a:cubicBezTo>
                    <a:pt x="138400" y="79544"/>
                    <a:pt x="130301" y="75256"/>
                    <a:pt x="125650" y="67886"/>
                  </a:cubicBezTo>
                  <a:lnTo>
                    <a:pt x="126673" y="67123"/>
                  </a:lnTo>
                  <a:cubicBezTo>
                    <a:pt x="131075" y="74177"/>
                    <a:pt x="138803" y="78281"/>
                    <a:pt x="146840" y="78281"/>
                  </a:cubicBezTo>
                  <a:cubicBezTo>
                    <a:pt x="150055" y="78281"/>
                    <a:pt x="153320" y="77624"/>
                    <a:pt x="156440" y="76236"/>
                  </a:cubicBezTo>
                  <a:cubicBezTo>
                    <a:pt x="168383" y="70897"/>
                    <a:pt x="173782" y="56846"/>
                    <a:pt x="168443" y="44904"/>
                  </a:cubicBezTo>
                  <a:cubicBezTo>
                    <a:pt x="164513" y="36086"/>
                    <a:pt x="155825" y="30847"/>
                    <a:pt x="146727" y="30847"/>
                  </a:cubicBezTo>
                  <a:cubicBezTo>
                    <a:pt x="145139" y="30847"/>
                    <a:pt x="143538" y="31007"/>
                    <a:pt x="141948" y="31335"/>
                  </a:cubicBezTo>
                  <a:lnTo>
                    <a:pt x="141808" y="30091"/>
                  </a:lnTo>
                  <a:cubicBezTo>
                    <a:pt x="143457" y="29754"/>
                    <a:pt x="145118" y="29591"/>
                    <a:pt x="146765" y="29591"/>
                  </a:cubicBezTo>
                  <a:close/>
                  <a:moveTo>
                    <a:pt x="106401" y="75011"/>
                  </a:moveTo>
                  <a:lnTo>
                    <a:pt x="106401" y="75011"/>
                  </a:lnTo>
                  <a:cubicBezTo>
                    <a:pt x="106401" y="75012"/>
                    <a:pt x="106220" y="75092"/>
                    <a:pt x="105939" y="75252"/>
                  </a:cubicBezTo>
                  <a:cubicBezTo>
                    <a:pt x="105658" y="75413"/>
                    <a:pt x="105257" y="75634"/>
                    <a:pt x="104755" y="75875"/>
                  </a:cubicBezTo>
                  <a:cubicBezTo>
                    <a:pt x="104253" y="76115"/>
                    <a:pt x="103671" y="76416"/>
                    <a:pt x="103029" y="76718"/>
                  </a:cubicBezTo>
                  <a:cubicBezTo>
                    <a:pt x="102407" y="77019"/>
                    <a:pt x="101724" y="77320"/>
                    <a:pt x="101062" y="77621"/>
                  </a:cubicBezTo>
                  <a:cubicBezTo>
                    <a:pt x="100379" y="77922"/>
                    <a:pt x="99697" y="78223"/>
                    <a:pt x="99055" y="78484"/>
                  </a:cubicBezTo>
                  <a:cubicBezTo>
                    <a:pt x="98412" y="78765"/>
                    <a:pt x="97810" y="78986"/>
                    <a:pt x="97288" y="79206"/>
                  </a:cubicBezTo>
                  <a:cubicBezTo>
                    <a:pt x="96947" y="79347"/>
                    <a:pt x="96646" y="79447"/>
                    <a:pt x="96385" y="79548"/>
                  </a:cubicBezTo>
                  <a:lnTo>
                    <a:pt x="96425" y="79387"/>
                  </a:lnTo>
                  <a:cubicBezTo>
                    <a:pt x="96646" y="79267"/>
                    <a:pt x="96887" y="79126"/>
                    <a:pt x="97188" y="78986"/>
                  </a:cubicBezTo>
                  <a:cubicBezTo>
                    <a:pt x="97690" y="78745"/>
                    <a:pt x="98272" y="78444"/>
                    <a:pt x="98894" y="78143"/>
                  </a:cubicBezTo>
                  <a:cubicBezTo>
                    <a:pt x="99536" y="77842"/>
                    <a:pt x="100199" y="77541"/>
                    <a:pt x="100881" y="77239"/>
                  </a:cubicBezTo>
                  <a:cubicBezTo>
                    <a:pt x="101564" y="76938"/>
                    <a:pt x="102246" y="76637"/>
                    <a:pt x="102888" y="76376"/>
                  </a:cubicBezTo>
                  <a:cubicBezTo>
                    <a:pt x="103531" y="76095"/>
                    <a:pt x="104133" y="75875"/>
                    <a:pt x="104655" y="75654"/>
                  </a:cubicBezTo>
                  <a:cubicBezTo>
                    <a:pt x="105156" y="75453"/>
                    <a:pt x="105598" y="75292"/>
                    <a:pt x="105919" y="75192"/>
                  </a:cubicBezTo>
                  <a:cubicBezTo>
                    <a:pt x="106220" y="75072"/>
                    <a:pt x="106401" y="75012"/>
                    <a:pt x="106401" y="75011"/>
                  </a:cubicBezTo>
                  <a:close/>
                  <a:moveTo>
                    <a:pt x="109070" y="75413"/>
                  </a:moveTo>
                  <a:cubicBezTo>
                    <a:pt x="109070" y="75413"/>
                    <a:pt x="108890" y="75513"/>
                    <a:pt x="108549" y="75694"/>
                  </a:cubicBezTo>
                  <a:cubicBezTo>
                    <a:pt x="108187" y="75875"/>
                    <a:pt x="107706" y="76135"/>
                    <a:pt x="107103" y="76437"/>
                  </a:cubicBezTo>
                  <a:cubicBezTo>
                    <a:pt x="106501" y="76718"/>
                    <a:pt x="105819" y="77059"/>
                    <a:pt x="105056" y="77420"/>
                  </a:cubicBezTo>
                  <a:cubicBezTo>
                    <a:pt x="104313" y="77761"/>
                    <a:pt x="103511" y="78123"/>
                    <a:pt x="102688" y="78504"/>
                  </a:cubicBezTo>
                  <a:cubicBezTo>
                    <a:pt x="101885" y="78845"/>
                    <a:pt x="101082" y="79206"/>
                    <a:pt x="100299" y="79528"/>
                  </a:cubicBezTo>
                  <a:cubicBezTo>
                    <a:pt x="99536" y="79869"/>
                    <a:pt x="98814" y="80150"/>
                    <a:pt x="98212" y="80391"/>
                  </a:cubicBezTo>
                  <a:cubicBezTo>
                    <a:pt x="97589" y="80652"/>
                    <a:pt x="97067" y="80832"/>
                    <a:pt x="96706" y="80973"/>
                  </a:cubicBezTo>
                  <a:cubicBezTo>
                    <a:pt x="96345" y="81113"/>
                    <a:pt x="96144" y="81194"/>
                    <a:pt x="96144" y="81194"/>
                  </a:cubicBezTo>
                  <a:cubicBezTo>
                    <a:pt x="96144" y="81194"/>
                    <a:pt x="96325" y="81073"/>
                    <a:pt x="96666" y="80893"/>
                  </a:cubicBezTo>
                  <a:cubicBezTo>
                    <a:pt x="97027" y="80732"/>
                    <a:pt x="97509" y="80471"/>
                    <a:pt x="98111" y="80170"/>
                  </a:cubicBezTo>
                  <a:cubicBezTo>
                    <a:pt x="98713" y="79889"/>
                    <a:pt x="99396" y="79548"/>
                    <a:pt x="100159" y="79186"/>
                  </a:cubicBezTo>
                  <a:cubicBezTo>
                    <a:pt x="100901" y="78825"/>
                    <a:pt x="101704" y="78464"/>
                    <a:pt x="102527" y="78103"/>
                  </a:cubicBezTo>
                  <a:cubicBezTo>
                    <a:pt x="103330" y="77741"/>
                    <a:pt x="104133" y="77400"/>
                    <a:pt x="104916" y="77079"/>
                  </a:cubicBezTo>
                  <a:cubicBezTo>
                    <a:pt x="105678" y="76738"/>
                    <a:pt x="106401" y="76457"/>
                    <a:pt x="107003" y="76216"/>
                  </a:cubicBezTo>
                  <a:cubicBezTo>
                    <a:pt x="107625" y="75955"/>
                    <a:pt x="108147" y="75774"/>
                    <a:pt x="108508" y="75634"/>
                  </a:cubicBezTo>
                  <a:cubicBezTo>
                    <a:pt x="108870" y="75493"/>
                    <a:pt x="109070" y="75413"/>
                    <a:pt x="109070" y="75413"/>
                  </a:cubicBezTo>
                  <a:close/>
                  <a:moveTo>
                    <a:pt x="169868" y="68548"/>
                  </a:moveTo>
                  <a:cubicBezTo>
                    <a:pt x="169868" y="68548"/>
                    <a:pt x="169808" y="68669"/>
                    <a:pt x="169687" y="68890"/>
                  </a:cubicBezTo>
                  <a:cubicBezTo>
                    <a:pt x="169587" y="69110"/>
                    <a:pt x="169426" y="69431"/>
                    <a:pt x="169186" y="69813"/>
                  </a:cubicBezTo>
                  <a:cubicBezTo>
                    <a:pt x="168965" y="70214"/>
                    <a:pt x="168664" y="70676"/>
                    <a:pt x="168282" y="71198"/>
                  </a:cubicBezTo>
                  <a:cubicBezTo>
                    <a:pt x="167921" y="71740"/>
                    <a:pt x="167479" y="72302"/>
                    <a:pt x="166958" y="72904"/>
                  </a:cubicBezTo>
                  <a:cubicBezTo>
                    <a:pt x="166436" y="73486"/>
                    <a:pt x="165854" y="74108"/>
                    <a:pt x="165171" y="74730"/>
                  </a:cubicBezTo>
                  <a:cubicBezTo>
                    <a:pt x="164509" y="75353"/>
                    <a:pt x="163786" y="75975"/>
                    <a:pt x="163003" y="76557"/>
                  </a:cubicBezTo>
                  <a:cubicBezTo>
                    <a:pt x="161438" y="77761"/>
                    <a:pt x="159611" y="78865"/>
                    <a:pt x="157684" y="79748"/>
                  </a:cubicBezTo>
                  <a:cubicBezTo>
                    <a:pt x="156741" y="80210"/>
                    <a:pt x="155737" y="80571"/>
                    <a:pt x="154754" y="80913"/>
                  </a:cubicBezTo>
                  <a:cubicBezTo>
                    <a:pt x="153770" y="81234"/>
                    <a:pt x="152767" y="81495"/>
                    <a:pt x="151803" y="81695"/>
                  </a:cubicBezTo>
                  <a:cubicBezTo>
                    <a:pt x="150820" y="81896"/>
                    <a:pt x="149876" y="82017"/>
                    <a:pt x="148973" y="82077"/>
                  </a:cubicBezTo>
                  <a:cubicBezTo>
                    <a:pt x="148512" y="82117"/>
                    <a:pt x="148070" y="82137"/>
                    <a:pt x="147648" y="82137"/>
                  </a:cubicBezTo>
                  <a:cubicBezTo>
                    <a:pt x="147525" y="82143"/>
                    <a:pt x="147402" y="82145"/>
                    <a:pt x="147279" y="82145"/>
                  </a:cubicBezTo>
                  <a:cubicBezTo>
                    <a:pt x="146983" y="82145"/>
                    <a:pt x="146694" y="82131"/>
                    <a:pt x="146424" y="82117"/>
                  </a:cubicBezTo>
                  <a:cubicBezTo>
                    <a:pt x="146023" y="82117"/>
                    <a:pt x="145641" y="82097"/>
                    <a:pt x="145280" y="82057"/>
                  </a:cubicBezTo>
                  <a:cubicBezTo>
                    <a:pt x="144939" y="82017"/>
                    <a:pt x="144598" y="81976"/>
                    <a:pt x="144276" y="81916"/>
                  </a:cubicBezTo>
                  <a:cubicBezTo>
                    <a:pt x="143634" y="81836"/>
                    <a:pt x="143092" y="81715"/>
                    <a:pt x="142651" y="81615"/>
                  </a:cubicBezTo>
                  <a:cubicBezTo>
                    <a:pt x="142189" y="81535"/>
                    <a:pt x="141848" y="81414"/>
                    <a:pt x="141627" y="81354"/>
                  </a:cubicBezTo>
                  <a:cubicBezTo>
                    <a:pt x="141386" y="81294"/>
                    <a:pt x="141266" y="81254"/>
                    <a:pt x="141266" y="81254"/>
                  </a:cubicBezTo>
                  <a:lnTo>
                    <a:pt x="141266" y="81254"/>
                  </a:lnTo>
                  <a:cubicBezTo>
                    <a:pt x="141266" y="81254"/>
                    <a:pt x="141386" y="81274"/>
                    <a:pt x="141627" y="81314"/>
                  </a:cubicBezTo>
                  <a:cubicBezTo>
                    <a:pt x="141868" y="81334"/>
                    <a:pt x="142229" y="81414"/>
                    <a:pt x="142671" y="81455"/>
                  </a:cubicBezTo>
                  <a:cubicBezTo>
                    <a:pt x="143132" y="81515"/>
                    <a:pt x="143674" y="81575"/>
                    <a:pt x="144296" y="81615"/>
                  </a:cubicBezTo>
                  <a:cubicBezTo>
                    <a:pt x="144618" y="81635"/>
                    <a:pt x="144959" y="81635"/>
                    <a:pt x="145320" y="81635"/>
                  </a:cubicBezTo>
                  <a:cubicBezTo>
                    <a:pt x="145491" y="81645"/>
                    <a:pt x="145671" y="81650"/>
                    <a:pt x="145857" y="81650"/>
                  </a:cubicBezTo>
                  <a:cubicBezTo>
                    <a:pt x="146043" y="81650"/>
                    <a:pt x="146233" y="81645"/>
                    <a:pt x="146424" y="81635"/>
                  </a:cubicBezTo>
                  <a:cubicBezTo>
                    <a:pt x="146805" y="81635"/>
                    <a:pt x="147207" y="81615"/>
                    <a:pt x="147628" y="81575"/>
                  </a:cubicBezTo>
                  <a:cubicBezTo>
                    <a:pt x="148050" y="81555"/>
                    <a:pt x="148471" y="81495"/>
                    <a:pt x="148913" y="81455"/>
                  </a:cubicBezTo>
                  <a:cubicBezTo>
                    <a:pt x="149796" y="81334"/>
                    <a:pt x="150699" y="81174"/>
                    <a:pt x="151643" y="80953"/>
                  </a:cubicBezTo>
                  <a:cubicBezTo>
                    <a:pt x="152586" y="80732"/>
                    <a:pt x="153530" y="80451"/>
                    <a:pt x="154493" y="80130"/>
                  </a:cubicBezTo>
                  <a:cubicBezTo>
                    <a:pt x="155436" y="79789"/>
                    <a:pt x="156400" y="79427"/>
                    <a:pt x="157343" y="78986"/>
                  </a:cubicBezTo>
                  <a:cubicBezTo>
                    <a:pt x="158266" y="78544"/>
                    <a:pt x="159190" y="78082"/>
                    <a:pt x="160053" y="77561"/>
                  </a:cubicBezTo>
                  <a:cubicBezTo>
                    <a:pt x="160936" y="77059"/>
                    <a:pt x="161779" y="76517"/>
                    <a:pt x="162562" y="75955"/>
                  </a:cubicBezTo>
                  <a:cubicBezTo>
                    <a:pt x="163345" y="75393"/>
                    <a:pt x="164087" y="74831"/>
                    <a:pt x="164750" y="74249"/>
                  </a:cubicBezTo>
                  <a:cubicBezTo>
                    <a:pt x="165432" y="73687"/>
                    <a:pt x="166054" y="73105"/>
                    <a:pt x="166596" y="72563"/>
                  </a:cubicBezTo>
                  <a:cubicBezTo>
                    <a:pt x="167138" y="72001"/>
                    <a:pt x="167620" y="71499"/>
                    <a:pt x="168041" y="71017"/>
                  </a:cubicBezTo>
                  <a:cubicBezTo>
                    <a:pt x="168443" y="70535"/>
                    <a:pt x="168784" y="70094"/>
                    <a:pt x="169045" y="69733"/>
                  </a:cubicBezTo>
                  <a:cubicBezTo>
                    <a:pt x="169306" y="69351"/>
                    <a:pt x="169527" y="69070"/>
                    <a:pt x="169647" y="68849"/>
                  </a:cubicBezTo>
                  <a:cubicBezTo>
                    <a:pt x="169788" y="68649"/>
                    <a:pt x="169868" y="68548"/>
                    <a:pt x="169868" y="68548"/>
                  </a:cubicBezTo>
                  <a:close/>
                  <a:moveTo>
                    <a:pt x="28643" y="39645"/>
                  </a:moveTo>
                  <a:cubicBezTo>
                    <a:pt x="29185" y="39705"/>
                    <a:pt x="30991" y="40026"/>
                    <a:pt x="34363" y="41572"/>
                  </a:cubicBezTo>
                  <a:cubicBezTo>
                    <a:pt x="34805" y="42756"/>
                    <a:pt x="35387" y="43860"/>
                    <a:pt x="36049" y="44803"/>
                  </a:cubicBezTo>
                  <a:cubicBezTo>
                    <a:pt x="35932" y="44833"/>
                    <a:pt x="35751" y="44867"/>
                    <a:pt x="35539" y="44867"/>
                  </a:cubicBezTo>
                  <a:cubicBezTo>
                    <a:pt x="35171" y="44867"/>
                    <a:pt x="34713" y="44762"/>
                    <a:pt x="34343" y="44342"/>
                  </a:cubicBezTo>
                  <a:lnTo>
                    <a:pt x="34343" y="44342"/>
                  </a:lnTo>
                  <a:cubicBezTo>
                    <a:pt x="34343" y="44342"/>
                    <a:pt x="34765" y="45787"/>
                    <a:pt x="36691" y="47212"/>
                  </a:cubicBezTo>
                  <a:lnTo>
                    <a:pt x="33901" y="46690"/>
                  </a:lnTo>
                  <a:lnTo>
                    <a:pt x="30028" y="45265"/>
                  </a:lnTo>
                  <a:lnTo>
                    <a:pt x="29987" y="45245"/>
                  </a:lnTo>
                  <a:lnTo>
                    <a:pt x="29967" y="45265"/>
                  </a:lnTo>
                  <a:cubicBezTo>
                    <a:pt x="29787" y="45265"/>
                    <a:pt x="29606" y="45265"/>
                    <a:pt x="29445" y="45285"/>
                  </a:cubicBezTo>
                  <a:cubicBezTo>
                    <a:pt x="29285" y="45305"/>
                    <a:pt x="29104" y="45325"/>
                    <a:pt x="28944" y="45365"/>
                  </a:cubicBezTo>
                  <a:cubicBezTo>
                    <a:pt x="28783" y="45385"/>
                    <a:pt x="28623" y="45426"/>
                    <a:pt x="28462" y="45486"/>
                  </a:cubicBezTo>
                  <a:cubicBezTo>
                    <a:pt x="28301" y="45526"/>
                    <a:pt x="28141" y="45586"/>
                    <a:pt x="27980" y="45646"/>
                  </a:cubicBezTo>
                  <a:cubicBezTo>
                    <a:pt x="27358" y="45867"/>
                    <a:pt x="26776" y="46188"/>
                    <a:pt x="26234" y="46570"/>
                  </a:cubicBezTo>
                  <a:cubicBezTo>
                    <a:pt x="26796" y="46228"/>
                    <a:pt x="27418" y="45988"/>
                    <a:pt x="28040" y="45807"/>
                  </a:cubicBezTo>
                  <a:cubicBezTo>
                    <a:pt x="28201" y="45767"/>
                    <a:pt x="28342" y="45747"/>
                    <a:pt x="28502" y="45707"/>
                  </a:cubicBezTo>
                  <a:cubicBezTo>
                    <a:pt x="28663" y="45687"/>
                    <a:pt x="28823" y="45646"/>
                    <a:pt x="28984" y="45626"/>
                  </a:cubicBezTo>
                  <a:cubicBezTo>
                    <a:pt x="29144" y="45626"/>
                    <a:pt x="29305" y="45606"/>
                    <a:pt x="29466" y="45606"/>
                  </a:cubicBezTo>
                  <a:cubicBezTo>
                    <a:pt x="29606" y="45606"/>
                    <a:pt x="29767" y="45626"/>
                    <a:pt x="29907" y="45626"/>
                  </a:cubicBezTo>
                  <a:lnTo>
                    <a:pt x="33400" y="47292"/>
                  </a:lnTo>
                  <a:cubicBezTo>
                    <a:pt x="33400" y="47332"/>
                    <a:pt x="33420" y="47352"/>
                    <a:pt x="33420" y="47373"/>
                  </a:cubicBezTo>
                  <a:lnTo>
                    <a:pt x="32256" y="47633"/>
                  </a:lnTo>
                  <a:lnTo>
                    <a:pt x="31573" y="47453"/>
                  </a:lnTo>
                  <a:lnTo>
                    <a:pt x="31473" y="47433"/>
                  </a:lnTo>
                  <a:lnTo>
                    <a:pt x="31413" y="47453"/>
                  </a:lnTo>
                  <a:cubicBezTo>
                    <a:pt x="30449" y="47734"/>
                    <a:pt x="29506" y="48095"/>
                    <a:pt x="28602" y="48517"/>
                  </a:cubicBezTo>
                  <a:cubicBezTo>
                    <a:pt x="27699" y="48938"/>
                    <a:pt x="26816" y="49400"/>
                    <a:pt x="25993" y="49982"/>
                  </a:cubicBezTo>
                  <a:cubicBezTo>
                    <a:pt x="26876" y="49500"/>
                    <a:pt x="27780" y="49099"/>
                    <a:pt x="28703" y="48778"/>
                  </a:cubicBezTo>
                  <a:cubicBezTo>
                    <a:pt x="29606" y="48456"/>
                    <a:pt x="30529" y="48216"/>
                    <a:pt x="31473" y="48015"/>
                  </a:cubicBezTo>
                  <a:lnTo>
                    <a:pt x="32155" y="48276"/>
                  </a:lnTo>
                  <a:lnTo>
                    <a:pt x="32215" y="48296"/>
                  </a:lnTo>
                  <a:lnTo>
                    <a:pt x="32316" y="48296"/>
                  </a:lnTo>
                  <a:lnTo>
                    <a:pt x="34243" y="48055"/>
                  </a:lnTo>
                  <a:lnTo>
                    <a:pt x="33701" y="48938"/>
                  </a:lnTo>
                  <a:lnTo>
                    <a:pt x="32276" y="50704"/>
                  </a:lnTo>
                  <a:lnTo>
                    <a:pt x="28502" y="53535"/>
                  </a:lnTo>
                  <a:lnTo>
                    <a:pt x="32416" y="50885"/>
                  </a:lnTo>
                  <a:lnTo>
                    <a:pt x="32436" y="50865"/>
                  </a:lnTo>
                  <a:lnTo>
                    <a:pt x="34122" y="48978"/>
                  </a:lnTo>
                  <a:lnTo>
                    <a:pt x="35347" y="47794"/>
                  </a:lnTo>
                  <a:lnTo>
                    <a:pt x="38779" y="47192"/>
                  </a:lnTo>
                  <a:lnTo>
                    <a:pt x="38819" y="47232"/>
                  </a:lnTo>
                  <a:lnTo>
                    <a:pt x="38899" y="47172"/>
                  </a:lnTo>
                  <a:lnTo>
                    <a:pt x="44901" y="46088"/>
                  </a:lnTo>
                  <a:cubicBezTo>
                    <a:pt x="44901" y="46088"/>
                    <a:pt x="46165" y="46489"/>
                    <a:pt x="47209" y="47874"/>
                  </a:cubicBezTo>
                  <a:lnTo>
                    <a:pt x="48193" y="47553"/>
                  </a:lnTo>
                  <a:lnTo>
                    <a:pt x="48193" y="47553"/>
                  </a:lnTo>
                  <a:lnTo>
                    <a:pt x="48152" y="48416"/>
                  </a:lnTo>
                  <a:lnTo>
                    <a:pt x="48152" y="48497"/>
                  </a:lnTo>
                  <a:lnTo>
                    <a:pt x="48172" y="48537"/>
                  </a:lnTo>
                  <a:cubicBezTo>
                    <a:pt x="48273" y="48737"/>
                    <a:pt x="48353" y="48938"/>
                    <a:pt x="48413" y="49139"/>
                  </a:cubicBezTo>
                  <a:cubicBezTo>
                    <a:pt x="48474" y="49360"/>
                    <a:pt x="48494" y="49580"/>
                    <a:pt x="48514" y="49801"/>
                  </a:cubicBezTo>
                  <a:cubicBezTo>
                    <a:pt x="48534" y="50243"/>
                    <a:pt x="48474" y="50684"/>
                    <a:pt x="48273" y="51106"/>
                  </a:cubicBezTo>
                  <a:cubicBezTo>
                    <a:pt x="48534" y="50725"/>
                    <a:pt x="48694" y="50263"/>
                    <a:pt x="48734" y="49801"/>
                  </a:cubicBezTo>
                  <a:cubicBezTo>
                    <a:pt x="48755" y="49560"/>
                    <a:pt x="48775" y="49320"/>
                    <a:pt x="48734" y="49079"/>
                  </a:cubicBezTo>
                  <a:cubicBezTo>
                    <a:pt x="48714" y="48858"/>
                    <a:pt x="48654" y="48657"/>
                    <a:pt x="48594" y="48456"/>
                  </a:cubicBezTo>
                  <a:lnTo>
                    <a:pt x="49116" y="45947"/>
                  </a:lnTo>
                  <a:lnTo>
                    <a:pt x="49216" y="45687"/>
                  </a:lnTo>
                  <a:cubicBezTo>
                    <a:pt x="49216" y="45687"/>
                    <a:pt x="50400" y="43880"/>
                    <a:pt x="57185" y="43659"/>
                  </a:cubicBezTo>
                  <a:lnTo>
                    <a:pt x="57185" y="43659"/>
                  </a:lnTo>
                  <a:lnTo>
                    <a:pt x="55920" y="44763"/>
                  </a:lnTo>
                  <a:cubicBezTo>
                    <a:pt x="55920" y="44763"/>
                    <a:pt x="57243" y="44352"/>
                    <a:pt x="58831" y="44352"/>
                  </a:cubicBezTo>
                  <a:cubicBezTo>
                    <a:pt x="59228" y="44352"/>
                    <a:pt x="59642" y="44378"/>
                    <a:pt x="60055" y="44442"/>
                  </a:cubicBezTo>
                  <a:lnTo>
                    <a:pt x="53291" y="51206"/>
                  </a:lnTo>
                  <a:lnTo>
                    <a:pt x="61420" y="44803"/>
                  </a:lnTo>
                  <a:cubicBezTo>
                    <a:pt x="61440" y="44823"/>
                    <a:pt x="61480" y="44843"/>
                    <a:pt x="61500" y="44843"/>
                  </a:cubicBezTo>
                  <a:cubicBezTo>
                    <a:pt x="62725" y="47433"/>
                    <a:pt x="65173" y="51006"/>
                    <a:pt x="69629" y="51026"/>
                  </a:cubicBezTo>
                  <a:cubicBezTo>
                    <a:pt x="69629" y="51026"/>
                    <a:pt x="69228" y="52792"/>
                    <a:pt x="66077" y="53836"/>
                  </a:cubicBezTo>
                  <a:cubicBezTo>
                    <a:pt x="66077" y="53836"/>
                    <a:pt x="66228" y="53867"/>
                    <a:pt x="66520" y="53867"/>
                  </a:cubicBezTo>
                  <a:cubicBezTo>
                    <a:pt x="67462" y="53867"/>
                    <a:pt x="69872" y="53539"/>
                    <a:pt x="73383" y="50765"/>
                  </a:cubicBezTo>
                  <a:lnTo>
                    <a:pt x="73383" y="50765"/>
                  </a:lnTo>
                  <a:lnTo>
                    <a:pt x="69469" y="58532"/>
                  </a:lnTo>
                  <a:cubicBezTo>
                    <a:pt x="68044" y="60078"/>
                    <a:pt x="67060" y="60660"/>
                    <a:pt x="67060" y="60660"/>
                  </a:cubicBezTo>
                  <a:lnTo>
                    <a:pt x="63949" y="68588"/>
                  </a:lnTo>
                  <a:lnTo>
                    <a:pt x="63608" y="69150"/>
                  </a:lnTo>
                  <a:cubicBezTo>
                    <a:pt x="62945" y="69672"/>
                    <a:pt x="62363" y="70295"/>
                    <a:pt x="61781" y="70917"/>
                  </a:cubicBezTo>
                  <a:cubicBezTo>
                    <a:pt x="61500" y="71218"/>
                    <a:pt x="61199" y="71559"/>
                    <a:pt x="60918" y="71880"/>
                  </a:cubicBezTo>
                  <a:cubicBezTo>
                    <a:pt x="60637" y="72201"/>
                    <a:pt x="60356" y="72543"/>
                    <a:pt x="60075" y="72884"/>
                  </a:cubicBezTo>
                  <a:cubicBezTo>
                    <a:pt x="60456" y="72663"/>
                    <a:pt x="60818" y="72422"/>
                    <a:pt x="61179" y="72161"/>
                  </a:cubicBezTo>
                  <a:cubicBezTo>
                    <a:pt x="61400" y="72021"/>
                    <a:pt x="61621" y="71840"/>
                    <a:pt x="61861" y="71680"/>
                  </a:cubicBezTo>
                  <a:lnTo>
                    <a:pt x="62102" y="72382"/>
                  </a:lnTo>
                  <a:cubicBezTo>
                    <a:pt x="61962" y="72723"/>
                    <a:pt x="61801" y="73044"/>
                    <a:pt x="61661" y="73386"/>
                  </a:cubicBezTo>
                  <a:cubicBezTo>
                    <a:pt x="61520" y="73787"/>
                    <a:pt x="61340" y="74168"/>
                    <a:pt x="61199" y="74590"/>
                  </a:cubicBezTo>
                  <a:cubicBezTo>
                    <a:pt x="61059" y="74991"/>
                    <a:pt x="60938" y="75393"/>
                    <a:pt x="60818" y="75794"/>
                  </a:cubicBezTo>
                  <a:cubicBezTo>
                    <a:pt x="60677" y="76196"/>
                    <a:pt x="60577" y="76617"/>
                    <a:pt x="60477" y="77039"/>
                  </a:cubicBezTo>
                  <a:cubicBezTo>
                    <a:pt x="60376" y="77440"/>
                    <a:pt x="60296" y="77862"/>
                    <a:pt x="60216" y="78283"/>
                  </a:cubicBezTo>
                  <a:cubicBezTo>
                    <a:pt x="60135" y="78705"/>
                    <a:pt x="60075" y="79126"/>
                    <a:pt x="60035" y="79548"/>
                  </a:cubicBezTo>
                  <a:cubicBezTo>
                    <a:pt x="59975" y="79969"/>
                    <a:pt x="59955" y="80411"/>
                    <a:pt x="59935" y="80832"/>
                  </a:cubicBezTo>
                  <a:cubicBezTo>
                    <a:pt x="59935" y="81053"/>
                    <a:pt x="59935" y="81274"/>
                    <a:pt x="59935" y="81495"/>
                  </a:cubicBezTo>
                  <a:cubicBezTo>
                    <a:pt x="59935" y="81515"/>
                    <a:pt x="59935" y="81555"/>
                    <a:pt x="59935" y="81575"/>
                  </a:cubicBezTo>
                  <a:cubicBezTo>
                    <a:pt x="59854" y="81555"/>
                    <a:pt x="59774" y="81555"/>
                    <a:pt x="59694" y="81535"/>
                  </a:cubicBezTo>
                  <a:cubicBezTo>
                    <a:pt x="59433" y="81495"/>
                    <a:pt x="59172" y="81455"/>
                    <a:pt x="58911" y="81434"/>
                  </a:cubicBezTo>
                  <a:cubicBezTo>
                    <a:pt x="58389" y="81374"/>
                    <a:pt x="57867" y="81334"/>
                    <a:pt x="57345" y="81334"/>
                  </a:cubicBezTo>
                  <a:cubicBezTo>
                    <a:pt x="57176" y="81331"/>
                    <a:pt x="57007" y="81329"/>
                    <a:pt x="56837" y="81329"/>
                  </a:cubicBezTo>
                  <a:cubicBezTo>
                    <a:pt x="55963" y="81329"/>
                    <a:pt x="55088" y="81374"/>
                    <a:pt x="54214" y="81475"/>
                  </a:cubicBezTo>
                  <a:cubicBezTo>
                    <a:pt x="53953" y="81495"/>
                    <a:pt x="53712" y="81515"/>
                    <a:pt x="53411" y="81575"/>
                  </a:cubicBezTo>
                  <a:lnTo>
                    <a:pt x="52649" y="81736"/>
                  </a:lnTo>
                  <a:lnTo>
                    <a:pt x="51143" y="82037"/>
                  </a:lnTo>
                  <a:lnTo>
                    <a:pt x="48975" y="82478"/>
                  </a:lnTo>
                  <a:cubicBezTo>
                    <a:pt x="49477" y="81434"/>
                    <a:pt x="49899" y="80351"/>
                    <a:pt x="50300" y="79267"/>
                  </a:cubicBezTo>
                  <a:cubicBezTo>
                    <a:pt x="50782" y="77922"/>
                    <a:pt x="51243" y="76537"/>
                    <a:pt x="51585" y="75132"/>
                  </a:cubicBezTo>
                  <a:lnTo>
                    <a:pt x="51585" y="75132"/>
                  </a:lnTo>
                  <a:cubicBezTo>
                    <a:pt x="51003" y="76035"/>
                    <a:pt x="50501" y="76979"/>
                    <a:pt x="50019" y="77922"/>
                  </a:cubicBezTo>
                  <a:lnTo>
                    <a:pt x="49658" y="76376"/>
                  </a:lnTo>
                  <a:lnTo>
                    <a:pt x="51966" y="69733"/>
                  </a:lnTo>
                  <a:lnTo>
                    <a:pt x="53411" y="67023"/>
                  </a:lnTo>
                  <a:cubicBezTo>
                    <a:pt x="56583" y="58191"/>
                    <a:pt x="60155" y="56746"/>
                    <a:pt x="60155" y="56746"/>
                  </a:cubicBezTo>
                  <a:lnTo>
                    <a:pt x="63869" y="55963"/>
                  </a:lnTo>
                  <a:lnTo>
                    <a:pt x="67040" y="56425"/>
                  </a:lnTo>
                  <a:lnTo>
                    <a:pt x="63487" y="55100"/>
                  </a:lnTo>
                  <a:lnTo>
                    <a:pt x="60055" y="55461"/>
                  </a:lnTo>
                  <a:cubicBezTo>
                    <a:pt x="61119" y="53816"/>
                    <a:pt x="64290" y="51789"/>
                    <a:pt x="64290" y="51788"/>
                  </a:cubicBezTo>
                  <a:lnTo>
                    <a:pt x="64290" y="51788"/>
                  </a:lnTo>
                  <a:cubicBezTo>
                    <a:pt x="56984" y="54879"/>
                    <a:pt x="52548" y="60379"/>
                    <a:pt x="52548" y="60379"/>
                  </a:cubicBezTo>
                  <a:cubicBezTo>
                    <a:pt x="55017" y="56786"/>
                    <a:pt x="57927" y="53675"/>
                    <a:pt x="57927" y="53675"/>
                  </a:cubicBezTo>
                  <a:lnTo>
                    <a:pt x="57927" y="53675"/>
                  </a:lnTo>
                  <a:lnTo>
                    <a:pt x="48554" y="60680"/>
                  </a:lnTo>
                  <a:lnTo>
                    <a:pt x="48554" y="60680"/>
                  </a:lnTo>
                  <a:lnTo>
                    <a:pt x="58008" y="49661"/>
                  </a:lnTo>
                  <a:lnTo>
                    <a:pt x="43315" y="61744"/>
                  </a:lnTo>
                  <a:lnTo>
                    <a:pt x="52548" y="52792"/>
                  </a:lnTo>
                  <a:lnTo>
                    <a:pt x="41729" y="60821"/>
                  </a:lnTo>
                  <a:lnTo>
                    <a:pt x="39261" y="61925"/>
                  </a:lnTo>
                  <a:lnTo>
                    <a:pt x="39261" y="61925"/>
                  </a:lnTo>
                  <a:lnTo>
                    <a:pt x="43195" y="58292"/>
                  </a:lnTo>
                  <a:lnTo>
                    <a:pt x="37916" y="61905"/>
                  </a:lnTo>
                  <a:lnTo>
                    <a:pt x="30489" y="62788"/>
                  </a:lnTo>
                  <a:cubicBezTo>
                    <a:pt x="27820" y="60459"/>
                    <a:pt x="26816" y="58553"/>
                    <a:pt x="26816" y="58553"/>
                  </a:cubicBezTo>
                  <a:lnTo>
                    <a:pt x="28040" y="54277"/>
                  </a:lnTo>
                  <a:lnTo>
                    <a:pt x="28040" y="54277"/>
                  </a:lnTo>
                  <a:cubicBezTo>
                    <a:pt x="27563" y="54737"/>
                    <a:pt x="27143" y="54929"/>
                    <a:pt x="26779" y="54929"/>
                  </a:cubicBezTo>
                  <a:cubicBezTo>
                    <a:pt x="25427" y="54929"/>
                    <a:pt x="24847" y="52289"/>
                    <a:pt x="24990" y="50945"/>
                  </a:cubicBezTo>
                  <a:lnTo>
                    <a:pt x="24990" y="50945"/>
                  </a:lnTo>
                  <a:cubicBezTo>
                    <a:pt x="24468" y="54317"/>
                    <a:pt x="25552" y="57368"/>
                    <a:pt x="25552" y="57368"/>
                  </a:cubicBezTo>
                  <a:cubicBezTo>
                    <a:pt x="25552" y="57368"/>
                    <a:pt x="27920" y="61664"/>
                    <a:pt x="29646" y="63310"/>
                  </a:cubicBezTo>
                  <a:cubicBezTo>
                    <a:pt x="31758" y="63533"/>
                    <a:pt x="33829" y="63613"/>
                    <a:pt x="35711" y="63613"/>
                  </a:cubicBezTo>
                  <a:cubicBezTo>
                    <a:pt x="38390" y="63613"/>
                    <a:pt x="40686" y="63451"/>
                    <a:pt x="42171" y="63310"/>
                  </a:cubicBezTo>
                  <a:lnTo>
                    <a:pt x="42171" y="63310"/>
                  </a:lnTo>
                  <a:cubicBezTo>
                    <a:pt x="39695" y="63805"/>
                    <a:pt x="36834" y="64227"/>
                    <a:pt x="34209" y="64227"/>
                  </a:cubicBezTo>
                  <a:cubicBezTo>
                    <a:pt x="32471" y="64227"/>
                    <a:pt x="30837" y="64042"/>
                    <a:pt x="29486" y="63571"/>
                  </a:cubicBezTo>
                  <a:cubicBezTo>
                    <a:pt x="29124" y="63149"/>
                    <a:pt x="26354" y="59777"/>
                    <a:pt x="25070" y="56907"/>
                  </a:cubicBezTo>
                  <a:cubicBezTo>
                    <a:pt x="23584" y="50203"/>
                    <a:pt x="25331" y="47112"/>
                    <a:pt x="27177" y="43840"/>
                  </a:cubicBezTo>
                  <a:cubicBezTo>
                    <a:pt x="27478" y="43318"/>
                    <a:pt x="27759" y="42796"/>
                    <a:pt x="28061" y="42254"/>
                  </a:cubicBezTo>
                  <a:lnTo>
                    <a:pt x="28081" y="42194"/>
                  </a:lnTo>
                  <a:lnTo>
                    <a:pt x="28643" y="39645"/>
                  </a:lnTo>
                  <a:close/>
                  <a:moveTo>
                    <a:pt x="68944" y="70058"/>
                  </a:moveTo>
                  <a:cubicBezTo>
                    <a:pt x="69367" y="70058"/>
                    <a:pt x="69788" y="70261"/>
                    <a:pt x="69991" y="70716"/>
                  </a:cubicBezTo>
                  <a:cubicBezTo>
                    <a:pt x="70718" y="70332"/>
                    <a:pt x="71586" y="70088"/>
                    <a:pt x="72403" y="70088"/>
                  </a:cubicBezTo>
                  <a:cubicBezTo>
                    <a:pt x="72780" y="70088"/>
                    <a:pt x="73147" y="70140"/>
                    <a:pt x="73483" y="70254"/>
                  </a:cubicBezTo>
                  <a:cubicBezTo>
                    <a:pt x="73864" y="70375"/>
                    <a:pt x="74687" y="70656"/>
                    <a:pt x="75571" y="70957"/>
                  </a:cubicBezTo>
                  <a:cubicBezTo>
                    <a:pt x="75350" y="71097"/>
                    <a:pt x="75149" y="71238"/>
                    <a:pt x="74988" y="71338"/>
                  </a:cubicBezTo>
                  <a:cubicBezTo>
                    <a:pt x="74258" y="70746"/>
                    <a:pt x="73354" y="70423"/>
                    <a:pt x="72424" y="70423"/>
                  </a:cubicBezTo>
                  <a:cubicBezTo>
                    <a:pt x="71872" y="70423"/>
                    <a:pt x="71312" y="70537"/>
                    <a:pt x="70773" y="70776"/>
                  </a:cubicBezTo>
                  <a:lnTo>
                    <a:pt x="68385" y="71840"/>
                  </a:lnTo>
                  <a:cubicBezTo>
                    <a:pt x="66398" y="72723"/>
                    <a:pt x="65474" y="75011"/>
                    <a:pt x="66257" y="77019"/>
                  </a:cubicBezTo>
                  <a:lnTo>
                    <a:pt x="65695" y="77260"/>
                  </a:lnTo>
                  <a:cubicBezTo>
                    <a:pt x="65193" y="77480"/>
                    <a:pt x="64973" y="78062"/>
                    <a:pt x="65193" y="78564"/>
                  </a:cubicBezTo>
                  <a:cubicBezTo>
                    <a:pt x="65356" y="78919"/>
                    <a:pt x="65714" y="79132"/>
                    <a:pt x="66084" y="79132"/>
                  </a:cubicBezTo>
                  <a:cubicBezTo>
                    <a:pt x="66216" y="79132"/>
                    <a:pt x="66351" y="79104"/>
                    <a:pt x="66478" y="79046"/>
                  </a:cubicBezTo>
                  <a:lnTo>
                    <a:pt x="66739" y="78946"/>
                  </a:lnTo>
                  <a:lnTo>
                    <a:pt x="68565" y="83040"/>
                  </a:lnTo>
                  <a:lnTo>
                    <a:pt x="66558" y="79427"/>
                  </a:lnTo>
                  <a:cubicBezTo>
                    <a:pt x="66343" y="79523"/>
                    <a:pt x="66138" y="79566"/>
                    <a:pt x="65948" y="79566"/>
                  </a:cubicBezTo>
                  <a:cubicBezTo>
                    <a:pt x="64662" y="79566"/>
                    <a:pt x="64052" y="77618"/>
                    <a:pt x="65695" y="76918"/>
                  </a:cubicBezTo>
                  <a:cubicBezTo>
                    <a:pt x="64953" y="73305"/>
                    <a:pt x="67221" y="72001"/>
                    <a:pt x="67883" y="71700"/>
                  </a:cubicBezTo>
                  <a:cubicBezTo>
                    <a:pt x="67434" y="70698"/>
                    <a:pt x="68192" y="70058"/>
                    <a:pt x="68944" y="70058"/>
                  </a:cubicBezTo>
                  <a:close/>
                  <a:moveTo>
                    <a:pt x="107364" y="77822"/>
                  </a:moveTo>
                  <a:lnTo>
                    <a:pt x="107364" y="77822"/>
                  </a:lnTo>
                  <a:cubicBezTo>
                    <a:pt x="107364" y="77822"/>
                    <a:pt x="107184" y="77922"/>
                    <a:pt x="106842" y="78103"/>
                  </a:cubicBezTo>
                  <a:cubicBezTo>
                    <a:pt x="106481" y="78283"/>
                    <a:pt x="105999" y="78544"/>
                    <a:pt x="105397" y="78825"/>
                  </a:cubicBezTo>
                  <a:cubicBezTo>
                    <a:pt x="104795" y="79126"/>
                    <a:pt x="104113" y="79467"/>
                    <a:pt x="103350" y="79809"/>
                  </a:cubicBezTo>
                  <a:cubicBezTo>
                    <a:pt x="102607" y="80170"/>
                    <a:pt x="101804" y="80531"/>
                    <a:pt x="100981" y="80893"/>
                  </a:cubicBezTo>
                  <a:cubicBezTo>
                    <a:pt x="100179" y="81254"/>
                    <a:pt x="99376" y="81615"/>
                    <a:pt x="98613" y="81936"/>
                  </a:cubicBezTo>
                  <a:cubicBezTo>
                    <a:pt x="97850" y="82257"/>
                    <a:pt x="97108" y="82538"/>
                    <a:pt x="96505" y="82799"/>
                  </a:cubicBezTo>
                  <a:cubicBezTo>
                    <a:pt x="96164" y="82940"/>
                    <a:pt x="95843" y="83060"/>
                    <a:pt x="95582" y="83161"/>
                  </a:cubicBezTo>
                  <a:lnTo>
                    <a:pt x="95622" y="82960"/>
                  </a:lnTo>
                  <a:cubicBezTo>
                    <a:pt x="95843" y="82839"/>
                    <a:pt x="96124" y="82719"/>
                    <a:pt x="96405" y="82579"/>
                  </a:cubicBezTo>
                  <a:cubicBezTo>
                    <a:pt x="97007" y="82277"/>
                    <a:pt x="97690" y="81936"/>
                    <a:pt x="98452" y="81595"/>
                  </a:cubicBezTo>
                  <a:cubicBezTo>
                    <a:pt x="99195" y="81234"/>
                    <a:pt x="100018" y="80872"/>
                    <a:pt x="100821" y="80511"/>
                  </a:cubicBezTo>
                  <a:cubicBezTo>
                    <a:pt x="101624" y="80150"/>
                    <a:pt x="102447" y="79789"/>
                    <a:pt x="103209" y="79467"/>
                  </a:cubicBezTo>
                  <a:cubicBezTo>
                    <a:pt x="103972" y="79146"/>
                    <a:pt x="104695" y="78865"/>
                    <a:pt x="105297" y="78604"/>
                  </a:cubicBezTo>
                  <a:cubicBezTo>
                    <a:pt x="105919" y="78363"/>
                    <a:pt x="106441" y="78163"/>
                    <a:pt x="106802" y="78022"/>
                  </a:cubicBezTo>
                  <a:cubicBezTo>
                    <a:pt x="107163" y="77902"/>
                    <a:pt x="107364" y="77822"/>
                    <a:pt x="107364" y="77822"/>
                  </a:cubicBezTo>
                  <a:close/>
                  <a:moveTo>
                    <a:pt x="103551" y="41110"/>
                  </a:moveTo>
                  <a:cubicBezTo>
                    <a:pt x="103651" y="41130"/>
                    <a:pt x="103751" y="41150"/>
                    <a:pt x="103852" y="41170"/>
                  </a:cubicBezTo>
                  <a:lnTo>
                    <a:pt x="102407" y="47874"/>
                  </a:lnTo>
                  <a:lnTo>
                    <a:pt x="101804" y="50644"/>
                  </a:lnTo>
                  <a:lnTo>
                    <a:pt x="101423" y="52391"/>
                  </a:lnTo>
                  <a:lnTo>
                    <a:pt x="100981" y="54378"/>
                  </a:lnTo>
                  <a:lnTo>
                    <a:pt x="98493" y="65879"/>
                  </a:lnTo>
                  <a:lnTo>
                    <a:pt x="98312" y="66722"/>
                  </a:lnTo>
                  <a:lnTo>
                    <a:pt x="98533" y="65798"/>
                  </a:lnTo>
                  <a:lnTo>
                    <a:pt x="101262" y="54117"/>
                  </a:lnTo>
                  <a:lnTo>
                    <a:pt x="101764" y="51909"/>
                  </a:lnTo>
                  <a:lnTo>
                    <a:pt x="101885" y="51467"/>
                  </a:lnTo>
                  <a:lnTo>
                    <a:pt x="102547" y="48637"/>
                  </a:lnTo>
                  <a:lnTo>
                    <a:pt x="104253" y="41271"/>
                  </a:lnTo>
                  <a:cubicBezTo>
                    <a:pt x="104293" y="41271"/>
                    <a:pt x="104333" y="41291"/>
                    <a:pt x="104374" y="41291"/>
                  </a:cubicBezTo>
                  <a:lnTo>
                    <a:pt x="102567" y="49460"/>
                  </a:lnTo>
                  <a:lnTo>
                    <a:pt x="102126" y="51407"/>
                  </a:lnTo>
                  <a:lnTo>
                    <a:pt x="101965" y="52210"/>
                  </a:lnTo>
                  <a:lnTo>
                    <a:pt x="101664" y="53515"/>
                  </a:lnTo>
                  <a:lnTo>
                    <a:pt x="99155" y="64855"/>
                  </a:lnTo>
                  <a:lnTo>
                    <a:pt x="97369" y="72824"/>
                  </a:lnTo>
                  <a:lnTo>
                    <a:pt x="97288" y="73245"/>
                  </a:lnTo>
                  <a:lnTo>
                    <a:pt x="97047" y="74349"/>
                  </a:lnTo>
                  <a:lnTo>
                    <a:pt x="97027" y="74429"/>
                  </a:lnTo>
                  <a:lnTo>
                    <a:pt x="96706" y="75875"/>
                  </a:lnTo>
                  <a:lnTo>
                    <a:pt x="96626" y="76236"/>
                  </a:lnTo>
                  <a:lnTo>
                    <a:pt x="96265" y="77801"/>
                  </a:lnTo>
                  <a:lnTo>
                    <a:pt x="96224" y="78042"/>
                  </a:lnTo>
                  <a:lnTo>
                    <a:pt x="95863" y="79668"/>
                  </a:lnTo>
                  <a:lnTo>
                    <a:pt x="95843" y="79748"/>
                  </a:lnTo>
                  <a:lnTo>
                    <a:pt x="95060" y="83261"/>
                  </a:lnTo>
                  <a:cubicBezTo>
                    <a:pt x="94960" y="82659"/>
                    <a:pt x="94799" y="82057"/>
                    <a:pt x="94579" y="81455"/>
                  </a:cubicBezTo>
                  <a:lnTo>
                    <a:pt x="95261" y="78404"/>
                  </a:lnTo>
                  <a:lnTo>
                    <a:pt x="95281" y="78323"/>
                  </a:lnTo>
                  <a:lnTo>
                    <a:pt x="95662" y="76617"/>
                  </a:lnTo>
                  <a:lnTo>
                    <a:pt x="95703" y="76376"/>
                  </a:lnTo>
                  <a:lnTo>
                    <a:pt x="96325" y="73627"/>
                  </a:lnTo>
                  <a:lnTo>
                    <a:pt x="96385" y="73325"/>
                  </a:lnTo>
                  <a:lnTo>
                    <a:pt x="97469" y="68448"/>
                  </a:lnTo>
                  <a:lnTo>
                    <a:pt x="100640" y="54157"/>
                  </a:lnTo>
                  <a:lnTo>
                    <a:pt x="100861" y="53153"/>
                  </a:lnTo>
                  <a:lnTo>
                    <a:pt x="101704" y="49380"/>
                  </a:lnTo>
                  <a:lnTo>
                    <a:pt x="102045" y="47874"/>
                  </a:lnTo>
                  <a:lnTo>
                    <a:pt x="103551" y="41110"/>
                  </a:lnTo>
                  <a:close/>
                  <a:moveTo>
                    <a:pt x="75049" y="75252"/>
                  </a:moveTo>
                  <a:lnTo>
                    <a:pt x="75049" y="75252"/>
                  </a:lnTo>
                  <a:cubicBezTo>
                    <a:pt x="73885" y="75975"/>
                    <a:pt x="72319" y="77159"/>
                    <a:pt x="72359" y="78123"/>
                  </a:cubicBezTo>
                  <a:cubicBezTo>
                    <a:pt x="72946" y="79460"/>
                    <a:pt x="71266" y="81342"/>
                    <a:pt x="69582" y="81342"/>
                  </a:cubicBezTo>
                  <a:cubicBezTo>
                    <a:pt x="69194" y="81342"/>
                    <a:pt x="68806" y="81242"/>
                    <a:pt x="68445" y="81013"/>
                  </a:cubicBezTo>
                  <a:lnTo>
                    <a:pt x="68445" y="81013"/>
                  </a:lnTo>
                  <a:lnTo>
                    <a:pt x="69930" y="84345"/>
                  </a:lnTo>
                  <a:cubicBezTo>
                    <a:pt x="69830" y="84365"/>
                    <a:pt x="69730" y="84385"/>
                    <a:pt x="69629" y="84405"/>
                  </a:cubicBezTo>
                  <a:lnTo>
                    <a:pt x="67401" y="79407"/>
                  </a:lnTo>
                  <a:lnTo>
                    <a:pt x="71376" y="77420"/>
                  </a:lnTo>
                  <a:lnTo>
                    <a:pt x="67241" y="79026"/>
                  </a:lnTo>
                  <a:lnTo>
                    <a:pt x="67120" y="78765"/>
                  </a:lnTo>
                  <a:lnTo>
                    <a:pt x="75049" y="75252"/>
                  </a:lnTo>
                  <a:close/>
                  <a:moveTo>
                    <a:pt x="76514" y="74590"/>
                  </a:moveTo>
                  <a:lnTo>
                    <a:pt x="77477" y="76758"/>
                  </a:lnTo>
                  <a:cubicBezTo>
                    <a:pt x="75149" y="78705"/>
                    <a:pt x="73764" y="81555"/>
                    <a:pt x="73603" y="84546"/>
                  </a:cubicBezTo>
                  <a:cubicBezTo>
                    <a:pt x="73423" y="84485"/>
                    <a:pt x="73242" y="84445"/>
                    <a:pt x="73082" y="84405"/>
                  </a:cubicBezTo>
                  <a:cubicBezTo>
                    <a:pt x="73162" y="82940"/>
                    <a:pt x="73704" y="78986"/>
                    <a:pt x="77116" y="76497"/>
                  </a:cubicBezTo>
                  <a:lnTo>
                    <a:pt x="76293" y="74690"/>
                  </a:lnTo>
                  <a:lnTo>
                    <a:pt x="76514" y="74590"/>
                  </a:lnTo>
                  <a:close/>
                  <a:moveTo>
                    <a:pt x="106080" y="79748"/>
                  </a:moveTo>
                  <a:cubicBezTo>
                    <a:pt x="106080" y="79748"/>
                    <a:pt x="105899" y="79869"/>
                    <a:pt x="105558" y="80049"/>
                  </a:cubicBezTo>
                  <a:cubicBezTo>
                    <a:pt x="105197" y="80210"/>
                    <a:pt x="104715" y="80491"/>
                    <a:pt x="104113" y="80772"/>
                  </a:cubicBezTo>
                  <a:cubicBezTo>
                    <a:pt x="103511" y="81053"/>
                    <a:pt x="102828" y="81414"/>
                    <a:pt x="102065" y="81756"/>
                  </a:cubicBezTo>
                  <a:cubicBezTo>
                    <a:pt x="101323" y="82117"/>
                    <a:pt x="100520" y="82478"/>
                    <a:pt x="99697" y="82839"/>
                  </a:cubicBezTo>
                  <a:cubicBezTo>
                    <a:pt x="98894" y="83201"/>
                    <a:pt x="98091" y="83542"/>
                    <a:pt x="97328" y="83883"/>
                  </a:cubicBezTo>
                  <a:cubicBezTo>
                    <a:pt x="96566" y="84204"/>
                    <a:pt x="95843" y="84485"/>
                    <a:pt x="95221" y="84726"/>
                  </a:cubicBezTo>
                  <a:cubicBezTo>
                    <a:pt x="95221" y="84726"/>
                    <a:pt x="95221" y="84726"/>
                    <a:pt x="95221" y="84746"/>
                  </a:cubicBezTo>
                  <a:cubicBezTo>
                    <a:pt x="95221" y="84686"/>
                    <a:pt x="95201" y="84626"/>
                    <a:pt x="95201" y="84566"/>
                  </a:cubicBezTo>
                  <a:lnTo>
                    <a:pt x="95261" y="84566"/>
                  </a:lnTo>
                  <a:lnTo>
                    <a:pt x="95301" y="84425"/>
                  </a:lnTo>
                  <a:cubicBezTo>
                    <a:pt x="95843" y="84164"/>
                    <a:pt x="96485" y="83843"/>
                    <a:pt x="97168" y="83522"/>
                  </a:cubicBezTo>
                  <a:cubicBezTo>
                    <a:pt x="97910" y="83181"/>
                    <a:pt x="98733" y="82819"/>
                    <a:pt x="99536" y="82438"/>
                  </a:cubicBezTo>
                  <a:cubicBezTo>
                    <a:pt x="100339" y="82097"/>
                    <a:pt x="101162" y="81736"/>
                    <a:pt x="101925" y="81414"/>
                  </a:cubicBezTo>
                  <a:cubicBezTo>
                    <a:pt x="102688" y="81093"/>
                    <a:pt x="103410" y="80812"/>
                    <a:pt x="104012" y="80551"/>
                  </a:cubicBezTo>
                  <a:cubicBezTo>
                    <a:pt x="104635" y="80290"/>
                    <a:pt x="105156" y="80110"/>
                    <a:pt x="105518" y="79969"/>
                  </a:cubicBezTo>
                  <a:cubicBezTo>
                    <a:pt x="105879" y="79829"/>
                    <a:pt x="106080" y="79748"/>
                    <a:pt x="106080" y="79748"/>
                  </a:cubicBezTo>
                  <a:close/>
                  <a:moveTo>
                    <a:pt x="65454" y="67786"/>
                  </a:moveTo>
                  <a:lnTo>
                    <a:pt x="64370" y="70315"/>
                  </a:lnTo>
                  <a:lnTo>
                    <a:pt x="63186" y="71419"/>
                  </a:lnTo>
                  <a:lnTo>
                    <a:pt x="63527" y="72563"/>
                  </a:lnTo>
                  <a:cubicBezTo>
                    <a:pt x="60918" y="80451"/>
                    <a:pt x="61641" y="82940"/>
                    <a:pt x="61641" y="82940"/>
                  </a:cubicBezTo>
                  <a:cubicBezTo>
                    <a:pt x="62845" y="84305"/>
                    <a:pt x="64190" y="85348"/>
                    <a:pt x="65073" y="85991"/>
                  </a:cubicBezTo>
                  <a:cubicBezTo>
                    <a:pt x="63387" y="85168"/>
                    <a:pt x="61239" y="83863"/>
                    <a:pt x="60416" y="82558"/>
                  </a:cubicBezTo>
                  <a:lnTo>
                    <a:pt x="60416" y="82558"/>
                  </a:lnTo>
                  <a:lnTo>
                    <a:pt x="60858" y="82659"/>
                  </a:lnTo>
                  <a:lnTo>
                    <a:pt x="60818" y="82057"/>
                  </a:lnTo>
                  <a:cubicBezTo>
                    <a:pt x="60798" y="81876"/>
                    <a:pt x="60778" y="81675"/>
                    <a:pt x="60778" y="81475"/>
                  </a:cubicBezTo>
                  <a:cubicBezTo>
                    <a:pt x="60778" y="81274"/>
                    <a:pt x="60778" y="81073"/>
                    <a:pt x="60798" y="80872"/>
                  </a:cubicBezTo>
                  <a:cubicBezTo>
                    <a:pt x="60798" y="80471"/>
                    <a:pt x="60838" y="80049"/>
                    <a:pt x="60878" y="79648"/>
                  </a:cubicBezTo>
                  <a:cubicBezTo>
                    <a:pt x="60938" y="79247"/>
                    <a:pt x="60978" y="78845"/>
                    <a:pt x="61059" y="78424"/>
                  </a:cubicBezTo>
                  <a:cubicBezTo>
                    <a:pt x="61119" y="78022"/>
                    <a:pt x="61219" y="77621"/>
                    <a:pt x="61299" y="77219"/>
                  </a:cubicBezTo>
                  <a:cubicBezTo>
                    <a:pt x="61420" y="76838"/>
                    <a:pt x="61500" y="76437"/>
                    <a:pt x="61641" y="76035"/>
                  </a:cubicBezTo>
                  <a:cubicBezTo>
                    <a:pt x="61741" y="75654"/>
                    <a:pt x="61882" y="75252"/>
                    <a:pt x="62022" y="74871"/>
                  </a:cubicBezTo>
                  <a:cubicBezTo>
                    <a:pt x="62142" y="74470"/>
                    <a:pt x="62303" y="74108"/>
                    <a:pt x="62464" y="73707"/>
                  </a:cubicBezTo>
                  <a:cubicBezTo>
                    <a:pt x="62624" y="73325"/>
                    <a:pt x="62785" y="72964"/>
                    <a:pt x="62945" y="72583"/>
                  </a:cubicBezTo>
                  <a:lnTo>
                    <a:pt x="63026" y="72422"/>
                  </a:lnTo>
                  <a:lnTo>
                    <a:pt x="62965" y="72262"/>
                  </a:lnTo>
                  <a:lnTo>
                    <a:pt x="62584" y="71158"/>
                  </a:lnTo>
                  <a:cubicBezTo>
                    <a:pt x="63166" y="70736"/>
                    <a:pt x="63728" y="70295"/>
                    <a:pt x="64230" y="69773"/>
                  </a:cubicBezTo>
                  <a:lnTo>
                    <a:pt x="64290" y="69692"/>
                  </a:lnTo>
                  <a:lnTo>
                    <a:pt x="64310" y="69672"/>
                  </a:lnTo>
                  <a:lnTo>
                    <a:pt x="65454" y="67786"/>
                  </a:lnTo>
                  <a:close/>
                  <a:moveTo>
                    <a:pt x="106561" y="81736"/>
                  </a:moveTo>
                  <a:cubicBezTo>
                    <a:pt x="106561" y="81736"/>
                    <a:pt x="106361" y="81836"/>
                    <a:pt x="106019" y="82017"/>
                  </a:cubicBezTo>
                  <a:cubicBezTo>
                    <a:pt x="105658" y="82177"/>
                    <a:pt x="105176" y="82458"/>
                    <a:pt x="104574" y="82739"/>
                  </a:cubicBezTo>
                  <a:cubicBezTo>
                    <a:pt x="103972" y="83020"/>
                    <a:pt x="103290" y="83381"/>
                    <a:pt x="102527" y="83723"/>
                  </a:cubicBezTo>
                  <a:cubicBezTo>
                    <a:pt x="101784" y="84084"/>
                    <a:pt x="100981" y="84445"/>
                    <a:pt x="100159" y="84807"/>
                  </a:cubicBezTo>
                  <a:cubicBezTo>
                    <a:pt x="99356" y="85168"/>
                    <a:pt x="98553" y="85529"/>
                    <a:pt x="97790" y="85850"/>
                  </a:cubicBezTo>
                  <a:cubicBezTo>
                    <a:pt x="97027" y="86171"/>
                    <a:pt x="96305" y="86452"/>
                    <a:pt x="95683" y="86693"/>
                  </a:cubicBezTo>
                  <a:cubicBezTo>
                    <a:pt x="95462" y="86794"/>
                    <a:pt x="95261" y="86874"/>
                    <a:pt x="95060" y="86954"/>
                  </a:cubicBezTo>
                  <a:cubicBezTo>
                    <a:pt x="95080" y="86874"/>
                    <a:pt x="95100" y="86794"/>
                    <a:pt x="95100" y="86713"/>
                  </a:cubicBezTo>
                  <a:cubicBezTo>
                    <a:pt x="95261" y="86633"/>
                    <a:pt x="95422" y="86573"/>
                    <a:pt x="95582" y="86472"/>
                  </a:cubicBezTo>
                  <a:cubicBezTo>
                    <a:pt x="96184" y="86191"/>
                    <a:pt x="96867" y="85850"/>
                    <a:pt x="97629" y="85489"/>
                  </a:cubicBezTo>
                  <a:cubicBezTo>
                    <a:pt x="98372" y="85148"/>
                    <a:pt x="99195" y="84786"/>
                    <a:pt x="99998" y="84405"/>
                  </a:cubicBezTo>
                  <a:cubicBezTo>
                    <a:pt x="100801" y="84064"/>
                    <a:pt x="101624" y="83703"/>
                    <a:pt x="102386" y="83381"/>
                  </a:cubicBezTo>
                  <a:cubicBezTo>
                    <a:pt x="103149" y="83060"/>
                    <a:pt x="103872" y="82779"/>
                    <a:pt x="104474" y="82518"/>
                  </a:cubicBezTo>
                  <a:cubicBezTo>
                    <a:pt x="105096" y="82257"/>
                    <a:pt x="105618" y="82077"/>
                    <a:pt x="105979" y="81936"/>
                  </a:cubicBezTo>
                  <a:cubicBezTo>
                    <a:pt x="106341" y="81796"/>
                    <a:pt x="106561" y="81736"/>
                    <a:pt x="106561" y="81736"/>
                  </a:cubicBezTo>
                  <a:close/>
                  <a:moveTo>
                    <a:pt x="43857" y="79086"/>
                  </a:moveTo>
                  <a:cubicBezTo>
                    <a:pt x="44640" y="79427"/>
                    <a:pt x="46687" y="80371"/>
                    <a:pt x="48293" y="81615"/>
                  </a:cubicBezTo>
                  <a:cubicBezTo>
                    <a:pt x="48132" y="82037"/>
                    <a:pt x="47972" y="82478"/>
                    <a:pt x="47811" y="82900"/>
                  </a:cubicBezTo>
                  <a:lnTo>
                    <a:pt x="47570" y="83662"/>
                  </a:lnTo>
                  <a:lnTo>
                    <a:pt x="47570" y="83662"/>
                  </a:lnTo>
                  <a:lnTo>
                    <a:pt x="48072" y="83542"/>
                  </a:lnTo>
                  <a:lnTo>
                    <a:pt x="47992" y="85629"/>
                  </a:lnTo>
                  <a:lnTo>
                    <a:pt x="42874" y="86733"/>
                  </a:lnTo>
                  <a:cubicBezTo>
                    <a:pt x="42492" y="86493"/>
                    <a:pt x="42131" y="86272"/>
                    <a:pt x="41790" y="86091"/>
                  </a:cubicBezTo>
                  <a:cubicBezTo>
                    <a:pt x="41087" y="85730"/>
                    <a:pt x="40465" y="85429"/>
                    <a:pt x="39923" y="85248"/>
                  </a:cubicBezTo>
                  <a:cubicBezTo>
                    <a:pt x="39401" y="85027"/>
                    <a:pt x="38980" y="84927"/>
                    <a:pt x="38679" y="84847"/>
                  </a:cubicBezTo>
                  <a:cubicBezTo>
                    <a:pt x="38398" y="84766"/>
                    <a:pt x="38237" y="84726"/>
                    <a:pt x="38237" y="84726"/>
                  </a:cubicBezTo>
                  <a:lnTo>
                    <a:pt x="38237" y="84726"/>
                  </a:lnTo>
                  <a:cubicBezTo>
                    <a:pt x="38237" y="84726"/>
                    <a:pt x="38398" y="84786"/>
                    <a:pt x="38679" y="84887"/>
                  </a:cubicBezTo>
                  <a:cubicBezTo>
                    <a:pt x="38960" y="85007"/>
                    <a:pt x="39361" y="85148"/>
                    <a:pt x="39863" y="85409"/>
                  </a:cubicBezTo>
                  <a:cubicBezTo>
                    <a:pt x="40385" y="85629"/>
                    <a:pt x="40967" y="85951"/>
                    <a:pt x="41629" y="86352"/>
                  </a:cubicBezTo>
                  <a:cubicBezTo>
                    <a:pt x="41850" y="86513"/>
                    <a:pt x="42091" y="86673"/>
                    <a:pt x="42332" y="86834"/>
                  </a:cubicBezTo>
                  <a:lnTo>
                    <a:pt x="30309" y="89423"/>
                  </a:lnTo>
                  <a:cubicBezTo>
                    <a:pt x="30991" y="87516"/>
                    <a:pt x="31854" y="85088"/>
                    <a:pt x="32215" y="83984"/>
                  </a:cubicBezTo>
                  <a:lnTo>
                    <a:pt x="43857" y="79086"/>
                  </a:lnTo>
                  <a:close/>
                  <a:moveTo>
                    <a:pt x="98493" y="87155"/>
                  </a:moveTo>
                  <a:cubicBezTo>
                    <a:pt x="98593" y="88339"/>
                    <a:pt x="98011" y="88921"/>
                    <a:pt x="96726" y="89644"/>
                  </a:cubicBezTo>
                  <a:cubicBezTo>
                    <a:pt x="95863" y="90146"/>
                    <a:pt x="94298" y="90949"/>
                    <a:pt x="93133" y="91531"/>
                  </a:cubicBezTo>
                  <a:cubicBezTo>
                    <a:pt x="93736" y="90708"/>
                    <a:pt x="94217" y="89804"/>
                    <a:pt x="94558" y="88861"/>
                  </a:cubicBezTo>
                  <a:lnTo>
                    <a:pt x="98493" y="87155"/>
                  </a:lnTo>
                  <a:close/>
                  <a:moveTo>
                    <a:pt x="58088" y="82217"/>
                  </a:moveTo>
                  <a:cubicBezTo>
                    <a:pt x="58530" y="82237"/>
                    <a:pt x="58951" y="82298"/>
                    <a:pt x="59373" y="82358"/>
                  </a:cubicBezTo>
                  <a:cubicBezTo>
                    <a:pt x="59955" y="84024"/>
                    <a:pt x="62303" y="85529"/>
                    <a:pt x="64130" y="86472"/>
                  </a:cubicBezTo>
                  <a:cubicBezTo>
                    <a:pt x="64089" y="86513"/>
                    <a:pt x="64049" y="86573"/>
                    <a:pt x="64009" y="86633"/>
                  </a:cubicBezTo>
                  <a:cubicBezTo>
                    <a:pt x="63929" y="86733"/>
                    <a:pt x="63889" y="86834"/>
                    <a:pt x="63829" y="86954"/>
                  </a:cubicBezTo>
                  <a:cubicBezTo>
                    <a:pt x="63768" y="87055"/>
                    <a:pt x="63708" y="87175"/>
                    <a:pt x="63648" y="87295"/>
                  </a:cubicBezTo>
                  <a:cubicBezTo>
                    <a:pt x="63548" y="87556"/>
                    <a:pt x="63467" y="87817"/>
                    <a:pt x="63407" y="88098"/>
                  </a:cubicBezTo>
                  <a:cubicBezTo>
                    <a:pt x="63266" y="88640"/>
                    <a:pt x="63246" y="89202"/>
                    <a:pt x="63266" y="89624"/>
                  </a:cubicBezTo>
                  <a:cubicBezTo>
                    <a:pt x="63287" y="90025"/>
                    <a:pt x="63327" y="90286"/>
                    <a:pt x="63327" y="90286"/>
                  </a:cubicBezTo>
                  <a:cubicBezTo>
                    <a:pt x="63327" y="90286"/>
                    <a:pt x="63327" y="90025"/>
                    <a:pt x="63387" y="89624"/>
                  </a:cubicBezTo>
                  <a:cubicBezTo>
                    <a:pt x="63467" y="89222"/>
                    <a:pt x="63588" y="88700"/>
                    <a:pt x="63808" y="88239"/>
                  </a:cubicBezTo>
                  <a:cubicBezTo>
                    <a:pt x="63909" y="87998"/>
                    <a:pt x="64029" y="87777"/>
                    <a:pt x="64170" y="87576"/>
                  </a:cubicBezTo>
                  <a:cubicBezTo>
                    <a:pt x="64230" y="87476"/>
                    <a:pt x="64310" y="87396"/>
                    <a:pt x="64370" y="87316"/>
                  </a:cubicBezTo>
                  <a:cubicBezTo>
                    <a:pt x="64451" y="87235"/>
                    <a:pt x="64511" y="87155"/>
                    <a:pt x="64571" y="87095"/>
                  </a:cubicBezTo>
                  <a:cubicBezTo>
                    <a:pt x="64631" y="87034"/>
                    <a:pt x="64692" y="86974"/>
                    <a:pt x="64732" y="86934"/>
                  </a:cubicBezTo>
                  <a:cubicBezTo>
                    <a:pt x="64792" y="86894"/>
                    <a:pt x="64832" y="86854"/>
                    <a:pt x="64852" y="86834"/>
                  </a:cubicBezTo>
                  <a:cubicBezTo>
                    <a:pt x="65595" y="87175"/>
                    <a:pt x="66157" y="87416"/>
                    <a:pt x="66337" y="87476"/>
                  </a:cubicBezTo>
                  <a:lnTo>
                    <a:pt x="68044" y="88660"/>
                  </a:lnTo>
                  <a:lnTo>
                    <a:pt x="71556" y="88761"/>
                  </a:lnTo>
                  <a:lnTo>
                    <a:pt x="72319" y="89724"/>
                  </a:lnTo>
                  <a:cubicBezTo>
                    <a:pt x="67836" y="90983"/>
                    <a:pt x="62416" y="91588"/>
                    <a:pt x="58542" y="91588"/>
                  </a:cubicBezTo>
                  <a:cubicBezTo>
                    <a:pt x="57473" y="91588"/>
                    <a:pt x="56521" y="91541"/>
                    <a:pt x="55740" y="91450"/>
                  </a:cubicBezTo>
                  <a:cubicBezTo>
                    <a:pt x="52448" y="91069"/>
                    <a:pt x="49638" y="90246"/>
                    <a:pt x="48734" y="89965"/>
                  </a:cubicBezTo>
                  <a:lnTo>
                    <a:pt x="48755" y="88861"/>
                  </a:lnTo>
                  <a:lnTo>
                    <a:pt x="48795" y="88861"/>
                  </a:lnTo>
                  <a:cubicBezTo>
                    <a:pt x="48975" y="88921"/>
                    <a:pt x="49176" y="88981"/>
                    <a:pt x="49437" y="89062"/>
                  </a:cubicBezTo>
                  <a:cubicBezTo>
                    <a:pt x="49678" y="89142"/>
                    <a:pt x="49979" y="89222"/>
                    <a:pt x="50280" y="89303"/>
                  </a:cubicBezTo>
                  <a:cubicBezTo>
                    <a:pt x="50601" y="89383"/>
                    <a:pt x="50942" y="89483"/>
                    <a:pt x="51304" y="89564"/>
                  </a:cubicBezTo>
                  <a:cubicBezTo>
                    <a:pt x="51665" y="89644"/>
                    <a:pt x="52046" y="89744"/>
                    <a:pt x="52428" y="89824"/>
                  </a:cubicBezTo>
                  <a:cubicBezTo>
                    <a:pt x="52829" y="89905"/>
                    <a:pt x="53231" y="89985"/>
                    <a:pt x="53652" y="90065"/>
                  </a:cubicBezTo>
                  <a:cubicBezTo>
                    <a:pt x="54074" y="90126"/>
                    <a:pt x="54495" y="90206"/>
                    <a:pt x="54917" y="90266"/>
                  </a:cubicBezTo>
                  <a:cubicBezTo>
                    <a:pt x="55358" y="90326"/>
                    <a:pt x="55780" y="90386"/>
                    <a:pt x="56201" y="90427"/>
                  </a:cubicBezTo>
                  <a:cubicBezTo>
                    <a:pt x="56623" y="90467"/>
                    <a:pt x="57024" y="90507"/>
                    <a:pt x="57426" y="90527"/>
                  </a:cubicBezTo>
                  <a:cubicBezTo>
                    <a:pt x="58228" y="90587"/>
                    <a:pt x="58991" y="90587"/>
                    <a:pt x="59633" y="90587"/>
                  </a:cubicBezTo>
                  <a:cubicBezTo>
                    <a:pt x="60918" y="90567"/>
                    <a:pt x="61761" y="90467"/>
                    <a:pt x="61761" y="90467"/>
                  </a:cubicBezTo>
                  <a:lnTo>
                    <a:pt x="61761" y="90467"/>
                  </a:lnTo>
                  <a:cubicBezTo>
                    <a:pt x="61761" y="90467"/>
                    <a:pt x="61458" y="90488"/>
                    <a:pt x="60937" y="90488"/>
                  </a:cubicBezTo>
                  <a:cubicBezTo>
                    <a:pt x="60591" y="90488"/>
                    <a:pt x="60147" y="90479"/>
                    <a:pt x="59633" y="90447"/>
                  </a:cubicBezTo>
                  <a:cubicBezTo>
                    <a:pt x="58991" y="90407"/>
                    <a:pt x="58249" y="90366"/>
                    <a:pt x="57466" y="90246"/>
                  </a:cubicBezTo>
                  <a:cubicBezTo>
                    <a:pt x="57064" y="90206"/>
                    <a:pt x="56663" y="90146"/>
                    <a:pt x="56241" y="90065"/>
                  </a:cubicBezTo>
                  <a:cubicBezTo>
                    <a:pt x="55820" y="90005"/>
                    <a:pt x="55418" y="89925"/>
                    <a:pt x="54997" y="89845"/>
                  </a:cubicBezTo>
                  <a:cubicBezTo>
                    <a:pt x="54575" y="89744"/>
                    <a:pt x="54174" y="89664"/>
                    <a:pt x="53752" y="89564"/>
                  </a:cubicBezTo>
                  <a:cubicBezTo>
                    <a:pt x="53592" y="89523"/>
                    <a:pt x="53451" y="89483"/>
                    <a:pt x="53291" y="89443"/>
                  </a:cubicBezTo>
                  <a:cubicBezTo>
                    <a:pt x="52147" y="88961"/>
                    <a:pt x="50942" y="88259"/>
                    <a:pt x="50481" y="87356"/>
                  </a:cubicBezTo>
                  <a:lnTo>
                    <a:pt x="50521" y="85007"/>
                  </a:lnTo>
                  <a:lnTo>
                    <a:pt x="56161" y="84746"/>
                  </a:lnTo>
                  <a:lnTo>
                    <a:pt x="57526" y="83361"/>
                  </a:lnTo>
                  <a:lnTo>
                    <a:pt x="58088" y="82217"/>
                  </a:lnTo>
                  <a:close/>
                  <a:moveTo>
                    <a:pt x="105979" y="83943"/>
                  </a:moveTo>
                  <a:lnTo>
                    <a:pt x="106421" y="84164"/>
                  </a:lnTo>
                  <a:cubicBezTo>
                    <a:pt x="106602" y="85830"/>
                    <a:pt x="105197" y="87255"/>
                    <a:pt x="104976" y="87456"/>
                  </a:cubicBezTo>
                  <a:cubicBezTo>
                    <a:pt x="100660" y="89383"/>
                    <a:pt x="95080" y="91450"/>
                    <a:pt x="92411" y="92414"/>
                  </a:cubicBezTo>
                  <a:cubicBezTo>
                    <a:pt x="92431" y="92394"/>
                    <a:pt x="92451" y="92354"/>
                    <a:pt x="92491" y="92333"/>
                  </a:cubicBezTo>
                  <a:cubicBezTo>
                    <a:pt x="93615" y="91771"/>
                    <a:pt x="95843" y="90647"/>
                    <a:pt x="96927" y="90025"/>
                  </a:cubicBezTo>
                  <a:cubicBezTo>
                    <a:pt x="98352" y="89202"/>
                    <a:pt x="99075" y="88460"/>
                    <a:pt x="98914" y="86974"/>
                  </a:cubicBezTo>
                  <a:lnTo>
                    <a:pt x="99436" y="86733"/>
                  </a:lnTo>
                  <a:lnTo>
                    <a:pt x="99195" y="85790"/>
                  </a:lnTo>
                  <a:lnTo>
                    <a:pt x="100841" y="85830"/>
                  </a:lnTo>
                  <a:lnTo>
                    <a:pt x="105979" y="83943"/>
                  </a:lnTo>
                  <a:close/>
                  <a:moveTo>
                    <a:pt x="47952" y="86513"/>
                  </a:moveTo>
                  <a:lnTo>
                    <a:pt x="47932" y="86994"/>
                  </a:lnTo>
                  <a:lnTo>
                    <a:pt x="47871" y="90587"/>
                  </a:lnTo>
                  <a:lnTo>
                    <a:pt x="48172" y="90688"/>
                  </a:lnTo>
                  <a:cubicBezTo>
                    <a:pt x="48193" y="90708"/>
                    <a:pt x="50099" y="91330"/>
                    <a:pt x="52789" y="91852"/>
                  </a:cubicBezTo>
                  <a:lnTo>
                    <a:pt x="48594" y="92916"/>
                  </a:lnTo>
                  <a:cubicBezTo>
                    <a:pt x="48534" y="92795"/>
                    <a:pt x="48453" y="92655"/>
                    <a:pt x="48373" y="92534"/>
                  </a:cubicBezTo>
                  <a:cubicBezTo>
                    <a:pt x="47771" y="91450"/>
                    <a:pt x="47028" y="90527"/>
                    <a:pt x="46306" y="89684"/>
                  </a:cubicBezTo>
                  <a:cubicBezTo>
                    <a:pt x="45924" y="89283"/>
                    <a:pt x="45563" y="88861"/>
                    <a:pt x="45162" y="88520"/>
                  </a:cubicBezTo>
                  <a:cubicBezTo>
                    <a:pt x="44961" y="88339"/>
                    <a:pt x="44780" y="88159"/>
                    <a:pt x="44600" y="87998"/>
                  </a:cubicBezTo>
                  <a:cubicBezTo>
                    <a:pt x="44399" y="87837"/>
                    <a:pt x="44198" y="87677"/>
                    <a:pt x="43998" y="87536"/>
                  </a:cubicBezTo>
                  <a:cubicBezTo>
                    <a:pt x="43937" y="87476"/>
                    <a:pt x="43877" y="87436"/>
                    <a:pt x="43817" y="87396"/>
                  </a:cubicBezTo>
                  <a:lnTo>
                    <a:pt x="47952" y="86513"/>
                  </a:lnTo>
                  <a:close/>
                  <a:moveTo>
                    <a:pt x="106842" y="84786"/>
                  </a:moveTo>
                  <a:lnTo>
                    <a:pt x="106842" y="84786"/>
                  </a:lnTo>
                  <a:cubicBezTo>
                    <a:pt x="107003" y="87556"/>
                    <a:pt x="105618" y="89664"/>
                    <a:pt x="102708" y="91109"/>
                  </a:cubicBezTo>
                  <a:cubicBezTo>
                    <a:pt x="102683" y="91110"/>
                    <a:pt x="102659" y="91111"/>
                    <a:pt x="102635" y="91111"/>
                  </a:cubicBezTo>
                  <a:cubicBezTo>
                    <a:pt x="101577" y="91111"/>
                    <a:pt x="101503" y="89844"/>
                    <a:pt x="101407" y="89844"/>
                  </a:cubicBezTo>
                  <a:cubicBezTo>
                    <a:pt x="101406" y="89844"/>
                    <a:pt x="101404" y="89844"/>
                    <a:pt x="101403" y="89845"/>
                  </a:cubicBezTo>
                  <a:cubicBezTo>
                    <a:pt x="101323" y="89885"/>
                    <a:pt x="93334" y="92795"/>
                    <a:pt x="91186" y="93578"/>
                  </a:cubicBezTo>
                  <a:cubicBezTo>
                    <a:pt x="91367" y="93437"/>
                    <a:pt x="91528" y="93277"/>
                    <a:pt x="91708" y="93116"/>
                  </a:cubicBezTo>
                  <a:cubicBezTo>
                    <a:pt x="93816" y="92374"/>
                    <a:pt x="100319" y="90005"/>
                    <a:pt x="105197" y="87837"/>
                  </a:cubicBezTo>
                  <a:lnTo>
                    <a:pt x="105257" y="87797"/>
                  </a:lnTo>
                  <a:cubicBezTo>
                    <a:pt x="105317" y="87737"/>
                    <a:pt x="106682" y="86452"/>
                    <a:pt x="106842" y="84786"/>
                  </a:cubicBezTo>
                  <a:close/>
                  <a:moveTo>
                    <a:pt x="30958" y="67409"/>
                  </a:moveTo>
                  <a:cubicBezTo>
                    <a:pt x="32793" y="67409"/>
                    <a:pt x="34753" y="67546"/>
                    <a:pt x="36812" y="67866"/>
                  </a:cubicBezTo>
                  <a:lnTo>
                    <a:pt x="35969" y="68368"/>
                  </a:lnTo>
                  <a:cubicBezTo>
                    <a:pt x="34363" y="68100"/>
                    <a:pt x="32796" y="67986"/>
                    <a:pt x="31292" y="67986"/>
                  </a:cubicBezTo>
                  <a:cubicBezTo>
                    <a:pt x="22774" y="67986"/>
                    <a:pt x="16278" y="71639"/>
                    <a:pt x="16278" y="71639"/>
                  </a:cubicBezTo>
                  <a:lnTo>
                    <a:pt x="20473" y="71057"/>
                  </a:lnTo>
                  <a:lnTo>
                    <a:pt x="24267" y="79849"/>
                  </a:lnTo>
                  <a:lnTo>
                    <a:pt x="26575" y="78183"/>
                  </a:lnTo>
                  <a:cubicBezTo>
                    <a:pt x="30052" y="76808"/>
                    <a:pt x="32444" y="76416"/>
                    <a:pt x="34041" y="76416"/>
                  </a:cubicBezTo>
                  <a:cubicBezTo>
                    <a:pt x="36150" y="76416"/>
                    <a:pt x="36872" y="77099"/>
                    <a:pt x="36872" y="77099"/>
                  </a:cubicBezTo>
                  <a:lnTo>
                    <a:pt x="37213" y="76958"/>
                  </a:lnTo>
                  <a:lnTo>
                    <a:pt x="37213" y="76958"/>
                  </a:lnTo>
                  <a:lnTo>
                    <a:pt x="33640" y="78665"/>
                  </a:lnTo>
                  <a:lnTo>
                    <a:pt x="47932" y="72743"/>
                  </a:lnTo>
                  <a:cubicBezTo>
                    <a:pt x="48112" y="72824"/>
                    <a:pt x="48273" y="72924"/>
                    <a:pt x="48433" y="73004"/>
                  </a:cubicBezTo>
                  <a:cubicBezTo>
                    <a:pt x="47751" y="73285"/>
                    <a:pt x="46828" y="73707"/>
                    <a:pt x="45724" y="74189"/>
                  </a:cubicBezTo>
                  <a:cubicBezTo>
                    <a:pt x="45122" y="74429"/>
                    <a:pt x="44499" y="74730"/>
                    <a:pt x="43817" y="75032"/>
                  </a:cubicBezTo>
                  <a:cubicBezTo>
                    <a:pt x="43134" y="75353"/>
                    <a:pt x="42432" y="75674"/>
                    <a:pt x="41689" y="76015"/>
                  </a:cubicBezTo>
                  <a:cubicBezTo>
                    <a:pt x="40204" y="76677"/>
                    <a:pt x="38638" y="77400"/>
                    <a:pt x="37073" y="78123"/>
                  </a:cubicBezTo>
                  <a:cubicBezTo>
                    <a:pt x="35507" y="78865"/>
                    <a:pt x="33942" y="79608"/>
                    <a:pt x="32476" y="80290"/>
                  </a:cubicBezTo>
                  <a:cubicBezTo>
                    <a:pt x="32416" y="80331"/>
                    <a:pt x="32356" y="80351"/>
                    <a:pt x="32316" y="80371"/>
                  </a:cubicBezTo>
                  <a:lnTo>
                    <a:pt x="22842" y="81475"/>
                  </a:lnTo>
                  <a:lnTo>
                    <a:pt x="18386" y="87255"/>
                  </a:lnTo>
                  <a:cubicBezTo>
                    <a:pt x="17202" y="87777"/>
                    <a:pt x="5821" y="92775"/>
                    <a:pt x="3091" y="93979"/>
                  </a:cubicBezTo>
                  <a:cubicBezTo>
                    <a:pt x="1947" y="82619"/>
                    <a:pt x="11421" y="73285"/>
                    <a:pt x="17182" y="70495"/>
                  </a:cubicBezTo>
                  <a:lnTo>
                    <a:pt x="17182" y="70515"/>
                  </a:lnTo>
                  <a:lnTo>
                    <a:pt x="17563" y="70295"/>
                  </a:lnTo>
                  <a:lnTo>
                    <a:pt x="17583" y="70295"/>
                  </a:lnTo>
                  <a:cubicBezTo>
                    <a:pt x="19954" y="68977"/>
                    <a:pt x="24742" y="67409"/>
                    <a:pt x="30958" y="67409"/>
                  </a:cubicBezTo>
                  <a:close/>
                  <a:moveTo>
                    <a:pt x="84365" y="75269"/>
                  </a:moveTo>
                  <a:cubicBezTo>
                    <a:pt x="86742" y="75269"/>
                    <a:pt x="89054" y="76142"/>
                    <a:pt x="90845" y="77701"/>
                  </a:cubicBezTo>
                  <a:cubicBezTo>
                    <a:pt x="91889" y="78624"/>
                    <a:pt x="92752" y="79768"/>
                    <a:pt x="93354" y="81113"/>
                  </a:cubicBezTo>
                  <a:cubicBezTo>
                    <a:pt x="93374" y="81133"/>
                    <a:pt x="93374" y="81153"/>
                    <a:pt x="93374" y="81174"/>
                  </a:cubicBezTo>
                  <a:cubicBezTo>
                    <a:pt x="93736" y="81976"/>
                    <a:pt x="93976" y="82799"/>
                    <a:pt x="94097" y="83642"/>
                  </a:cubicBezTo>
                  <a:cubicBezTo>
                    <a:pt x="94137" y="83863"/>
                    <a:pt x="94157" y="84104"/>
                    <a:pt x="94177" y="84345"/>
                  </a:cubicBezTo>
                  <a:cubicBezTo>
                    <a:pt x="94177" y="84345"/>
                    <a:pt x="94177" y="84365"/>
                    <a:pt x="94177" y="84385"/>
                  </a:cubicBezTo>
                  <a:cubicBezTo>
                    <a:pt x="94197" y="84586"/>
                    <a:pt x="94217" y="84786"/>
                    <a:pt x="94217" y="84967"/>
                  </a:cubicBezTo>
                  <a:cubicBezTo>
                    <a:pt x="94217" y="85027"/>
                    <a:pt x="94217" y="85067"/>
                    <a:pt x="94217" y="85128"/>
                  </a:cubicBezTo>
                  <a:cubicBezTo>
                    <a:pt x="94217" y="85870"/>
                    <a:pt x="94137" y="86593"/>
                    <a:pt x="93976" y="87295"/>
                  </a:cubicBezTo>
                  <a:cubicBezTo>
                    <a:pt x="93956" y="87316"/>
                    <a:pt x="93956" y="87356"/>
                    <a:pt x="93956" y="87376"/>
                  </a:cubicBezTo>
                  <a:cubicBezTo>
                    <a:pt x="93916" y="87556"/>
                    <a:pt x="93856" y="87737"/>
                    <a:pt x="93796" y="87938"/>
                  </a:cubicBezTo>
                  <a:cubicBezTo>
                    <a:pt x="93013" y="90567"/>
                    <a:pt x="91126" y="92875"/>
                    <a:pt x="88417" y="94080"/>
                  </a:cubicBezTo>
                  <a:cubicBezTo>
                    <a:pt x="87118" y="94658"/>
                    <a:pt x="85762" y="94932"/>
                    <a:pt x="84427" y="94932"/>
                  </a:cubicBezTo>
                  <a:cubicBezTo>
                    <a:pt x="80667" y="94932"/>
                    <a:pt x="77080" y="92756"/>
                    <a:pt x="75450" y="89082"/>
                  </a:cubicBezTo>
                  <a:cubicBezTo>
                    <a:pt x="73242" y="84124"/>
                    <a:pt x="75450" y="78323"/>
                    <a:pt x="80408" y="76115"/>
                  </a:cubicBezTo>
                  <a:cubicBezTo>
                    <a:pt x="81694" y="75541"/>
                    <a:pt x="83039" y="75269"/>
                    <a:pt x="84365" y="75269"/>
                  </a:cubicBezTo>
                  <a:close/>
                  <a:moveTo>
                    <a:pt x="26876" y="86232"/>
                  </a:moveTo>
                  <a:cubicBezTo>
                    <a:pt x="26053" y="87617"/>
                    <a:pt x="23865" y="91832"/>
                    <a:pt x="25772" y="94080"/>
                  </a:cubicBezTo>
                  <a:cubicBezTo>
                    <a:pt x="25431" y="94441"/>
                    <a:pt x="25130" y="94842"/>
                    <a:pt x="24849" y="95244"/>
                  </a:cubicBezTo>
                  <a:cubicBezTo>
                    <a:pt x="22179" y="92454"/>
                    <a:pt x="24307" y="87878"/>
                    <a:pt x="24668" y="87155"/>
                  </a:cubicBezTo>
                  <a:lnTo>
                    <a:pt x="26876" y="86232"/>
                  </a:lnTo>
                  <a:close/>
                  <a:moveTo>
                    <a:pt x="43235" y="87516"/>
                  </a:moveTo>
                  <a:cubicBezTo>
                    <a:pt x="43395" y="87657"/>
                    <a:pt x="43536" y="87777"/>
                    <a:pt x="43696" y="87918"/>
                  </a:cubicBezTo>
                  <a:cubicBezTo>
                    <a:pt x="43877" y="88058"/>
                    <a:pt x="44058" y="88219"/>
                    <a:pt x="44238" y="88399"/>
                  </a:cubicBezTo>
                  <a:cubicBezTo>
                    <a:pt x="44419" y="88560"/>
                    <a:pt x="44580" y="88741"/>
                    <a:pt x="44760" y="88921"/>
                  </a:cubicBezTo>
                  <a:cubicBezTo>
                    <a:pt x="45142" y="89283"/>
                    <a:pt x="45463" y="89684"/>
                    <a:pt x="45824" y="90085"/>
                  </a:cubicBezTo>
                  <a:cubicBezTo>
                    <a:pt x="46486" y="90949"/>
                    <a:pt x="47169" y="91872"/>
                    <a:pt x="47731" y="92895"/>
                  </a:cubicBezTo>
                  <a:cubicBezTo>
                    <a:pt x="47771" y="92976"/>
                    <a:pt x="47811" y="93036"/>
                    <a:pt x="47831" y="93116"/>
                  </a:cubicBezTo>
                  <a:lnTo>
                    <a:pt x="42833" y="94381"/>
                  </a:lnTo>
                  <a:lnTo>
                    <a:pt x="41047" y="95284"/>
                  </a:lnTo>
                  <a:cubicBezTo>
                    <a:pt x="39061" y="92596"/>
                    <a:pt x="35964" y="91041"/>
                    <a:pt x="32789" y="91041"/>
                  </a:cubicBezTo>
                  <a:cubicBezTo>
                    <a:pt x="31696" y="91041"/>
                    <a:pt x="30595" y="91225"/>
                    <a:pt x="29526" y="91611"/>
                  </a:cubicBezTo>
                  <a:cubicBezTo>
                    <a:pt x="29626" y="91330"/>
                    <a:pt x="29787" y="90888"/>
                    <a:pt x="29967" y="90366"/>
                  </a:cubicBezTo>
                  <a:lnTo>
                    <a:pt x="43235" y="87516"/>
                  </a:lnTo>
                  <a:close/>
                  <a:moveTo>
                    <a:pt x="49437" y="73526"/>
                  </a:moveTo>
                  <a:cubicBezTo>
                    <a:pt x="49537" y="73586"/>
                    <a:pt x="49618" y="73627"/>
                    <a:pt x="49678" y="73687"/>
                  </a:cubicBezTo>
                  <a:lnTo>
                    <a:pt x="49457" y="74349"/>
                  </a:lnTo>
                  <a:lnTo>
                    <a:pt x="33962" y="81515"/>
                  </a:lnTo>
                  <a:lnTo>
                    <a:pt x="33962" y="81515"/>
                  </a:lnTo>
                  <a:lnTo>
                    <a:pt x="49096" y="75393"/>
                  </a:lnTo>
                  <a:lnTo>
                    <a:pt x="49096" y="75393"/>
                  </a:lnTo>
                  <a:lnTo>
                    <a:pt x="48875" y="76035"/>
                  </a:lnTo>
                  <a:lnTo>
                    <a:pt x="9193" y="92755"/>
                  </a:lnTo>
                  <a:lnTo>
                    <a:pt x="9153" y="92775"/>
                  </a:lnTo>
                  <a:lnTo>
                    <a:pt x="1807" y="97793"/>
                  </a:lnTo>
                  <a:lnTo>
                    <a:pt x="1807" y="97773"/>
                  </a:lnTo>
                  <a:cubicBezTo>
                    <a:pt x="1686" y="97833"/>
                    <a:pt x="1586" y="97913"/>
                    <a:pt x="1505" y="97994"/>
                  </a:cubicBezTo>
                  <a:lnTo>
                    <a:pt x="1224" y="98174"/>
                  </a:lnTo>
                  <a:cubicBezTo>
                    <a:pt x="984" y="97793"/>
                    <a:pt x="923" y="97412"/>
                    <a:pt x="1004" y="97010"/>
                  </a:cubicBezTo>
                  <a:cubicBezTo>
                    <a:pt x="1224" y="96067"/>
                    <a:pt x="2268" y="95284"/>
                    <a:pt x="2890" y="95003"/>
                  </a:cubicBezTo>
                  <a:cubicBezTo>
                    <a:pt x="3934" y="94541"/>
                    <a:pt x="18687" y="88058"/>
                    <a:pt x="18827" y="87978"/>
                  </a:cubicBezTo>
                  <a:lnTo>
                    <a:pt x="18928" y="87938"/>
                  </a:lnTo>
                  <a:lnTo>
                    <a:pt x="23303" y="82277"/>
                  </a:lnTo>
                  <a:lnTo>
                    <a:pt x="30007" y="81515"/>
                  </a:lnTo>
                  <a:lnTo>
                    <a:pt x="30007" y="81515"/>
                  </a:lnTo>
                  <a:cubicBezTo>
                    <a:pt x="29466" y="81776"/>
                    <a:pt x="28964" y="82017"/>
                    <a:pt x="28502" y="82277"/>
                  </a:cubicBezTo>
                  <a:cubicBezTo>
                    <a:pt x="26194" y="83462"/>
                    <a:pt x="24688" y="84365"/>
                    <a:pt x="24688" y="84365"/>
                  </a:cubicBezTo>
                  <a:cubicBezTo>
                    <a:pt x="24688" y="84365"/>
                    <a:pt x="26354" y="83803"/>
                    <a:pt x="28763" y="82839"/>
                  </a:cubicBezTo>
                  <a:cubicBezTo>
                    <a:pt x="29967" y="82358"/>
                    <a:pt x="31372" y="81776"/>
                    <a:pt x="32858" y="81133"/>
                  </a:cubicBezTo>
                  <a:cubicBezTo>
                    <a:pt x="34343" y="80471"/>
                    <a:pt x="35909" y="79768"/>
                    <a:pt x="37494" y="79066"/>
                  </a:cubicBezTo>
                  <a:cubicBezTo>
                    <a:pt x="39080" y="78363"/>
                    <a:pt x="40646" y="77661"/>
                    <a:pt x="42131" y="76958"/>
                  </a:cubicBezTo>
                  <a:cubicBezTo>
                    <a:pt x="42853" y="76637"/>
                    <a:pt x="43576" y="76296"/>
                    <a:pt x="44238" y="75995"/>
                  </a:cubicBezTo>
                  <a:cubicBezTo>
                    <a:pt x="44921" y="75674"/>
                    <a:pt x="45563" y="75393"/>
                    <a:pt x="46145" y="75112"/>
                  </a:cubicBezTo>
                  <a:cubicBezTo>
                    <a:pt x="47309" y="74550"/>
                    <a:pt x="48293" y="74088"/>
                    <a:pt x="48975" y="73747"/>
                  </a:cubicBezTo>
                  <a:cubicBezTo>
                    <a:pt x="49156" y="73667"/>
                    <a:pt x="49297" y="73606"/>
                    <a:pt x="49437" y="73526"/>
                  </a:cubicBezTo>
                  <a:close/>
                  <a:moveTo>
                    <a:pt x="23504" y="87657"/>
                  </a:moveTo>
                  <a:lnTo>
                    <a:pt x="23504" y="87657"/>
                  </a:lnTo>
                  <a:cubicBezTo>
                    <a:pt x="22762" y="89463"/>
                    <a:pt x="21678" y="93377"/>
                    <a:pt x="24387" y="96007"/>
                  </a:cubicBezTo>
                  <a:cubicBezTo>
                    <a:pt x="23986" y="96709"/>
                    <a:pt x="23665" y="97472"/>
                    <a:pt x="23464" y="98255"/>
                  </a:cubicBezTo>
                  <a:cubicBezTo>
                    <a:pt x="19410" y="97853"/>
                    <a:pt x="17984" y="97111"/>
                    <a:pt x="17663" y="95284"/>
                  </a:cubicBezTo>
                  <a:cubicBezTo>
                    <a:pt x="17362" y="93678"/>
                    <a:pt x="20473" y="89845"/>
                    <a:pt x="21818" y="88359"/>
                  </a:cubicBezTo>
                  <a:lnTo>
                    <a:pt x="23504" y="87657"/>
                  </a:lnTo>
                  <a:close/>
                  <a:moveTo>
                    <a:pt x="71283" y="85075"/>
                  </a:moveTo>
                  <a:cubicBezTo>
                    <a:pt x="71990" y="85075"/>
                    <a:pt x="72766" y="85178"/>
                    <a:pt x="73603" y="85429"/>
                  </a:cubicBezTo>
                  <a:cubicBezTo>
                    <a:pt x="73603" y="85951"/>
                    <a:pt x="73664" y="86493"/>
                    <a:pt x="73764" y="87014"/>
                  </a:cubicBezTo>
                  <a:cubicBezTo>
                    <a:pt x="73704" y="86994"/>
                    <a:pt x="73644" y="86974"/>
                    <a:pt x="73563" y="86954"/>
                  </a:cubicBezTo>
                  <a:cubicBezTo>
                    <a:pt x="73403" y="86894"/>
                    <a:pt x="73242" y="86874"/>
                    <a:pt x="73062" y="86834"/>
                  </a:cubicBezTo>
                  <a:cubicBezTo>
                    <a:pt x="72901" y="86794"/>
                    <a:pt x="72720" y="86774"/>
                    <a:pt x="72540" y="86753"/>
                  </a:cubicBezTo>
                  <a:cubicBezTo>
                    <a:pt x="72359" y="86713"/>
                    <a:pt x="72158" y="86733"/>
                    <a:pt x="71978" y="86713"/>
                  </a:cubicBezTo>
                  <a:cubicBezTo>
                    <a:pt x="71923" y="86712"/>
                    <a:pt x="71868" y="86711"/>
                    <a:pt x="71814" y="86711"/>
                  </a:cubicBezTo>
                  <a:cubicBezTo>
                    <a:pt x="71130" y="86711"/>
                    <a:pt x="70474" y="86824"/>
                    <a:pt x="69991" y="86954"/>
                  </a:cubicBezTo>
                  <a:cubicBezTo>
                    <a:pt x="69469" y="87075"/>
                    <a:pt x="69127" y="87215"/>
                    <a:pt x="69127" y="87215"/>
                  </a:cubicBezTo>
                  <a:cubicBezTo>
                    <a:pt x="69127" y="87215"/>
                    <a:pt x="69489" y="87135"/>
                    <a:pt x="70011" y="87075"/>
                  </a:cubicBezTo>
                  <a:cubicBezTo>
                    <a:pt x="70221" y="87059"/>
                    <a:pt x="70455" y="87050"/>
                    <a:pt x="70702" y="87050"/>
                  </a:cubicBezTo>
                  <a:cubicBezTo>
                    <a:pt x="71094" y="87050"/>
                    <a:pt x="71519" y="87073"/>
                    <a:pt x="71938" y="87135"/>
                  </a:cubicBezTo>
                  <a:cubicBezTo>
                    <a:pt x="72118" y="87175"/>
                    <a:pt x="72279" y="87195"/>
                    <a:pt x="72439" y="87255"/>
                  </a:cubicBezTo>
                  <a:cubicBezTo>
                    <a:pt x="72600" y="87295"/>
                    <a:pt x="72760" y="87336"/>
                    <a:pt x="72921" y="87396"/>
                  </a:cubicBezTo>
                  <a:cubicBezTo>
                    <a:pt x="73062" y="87456"/>
                    <a:pt x="73202" y="87496"/>
                    <a:pt x="73322" y="87576"/>
                  </a:cubicBezTo>
                  <a:cubicBezTo>
                    <a:pt x="73463" y="87637"/>
                    <a:pt x="73583" y="87677"/>
                    <a:pt x="73684" y="87757"/>
                  </a:cubicBezTo>
                  <a:cubicBezTo>
                    <a:pt x="73784" y="87817"/>
                    <a:pt x="73864" y="87878"/>
                    <a:pt x="73945" y="87918"/>
                  </a:cubicBezTo>
                  <a:cubicBezTo>
                    <a:pt x="73965" y="87938"/>
                    <a:pt x="73965" y="87938"/>
                    <a:pt x="73965" y="87938"/>
                  </a:cubicBezTo>
                  <a:cubicBezTo>
                    <a:pt x="74125" y="88480"/>
                    <a:pt x="74306" y="88981"/>
                    <a:pt x="74527" y="89503"/>
                  </a:cubicBezTo>
                  <a:cubicBezTo>
                    <a:pt x="76328" y="93542"/>
                    <a:pt x="80297" y="95951"/>
                    <a:pt x="84454" y="95951"/>
                  </a:cubicBezTo>
                  <a:cubicBezTo>
                    <a:pt x="84697" y="95951"/>
                    <a:pt x="84941" y="95943"/>
                    <a:pt x="85185" y="95926"/>
                  </a:cubicBezTo>
                  <a:lnTo>
                    <a:pt x="85185" y="95926"/>
                  </a:lnTo>
                  <a:cubicBezTo>
                    <a:pt x="85125" y="96127"/>
                    <a:pt x="84964" y="96368"/>
                    <a:pt x="84683" y="96569"/>
                  </a:cubicBezTo>
                  <a:cubicBezTo>
                    <a:pt x="84001" y="96528"/>
                    <a:pt x="83378" y="96408"/>
                    <a:pt x="83378" y="96408"/>
                  </a:cubicBezTo>
                  <a:cubicBezTo>
                    <a:pt x="76735" y="95585"/>
                    <a:pt x="74768" y="91631"/>
                    <a:pt x="74768" y="91631"/>
                  </a:cubicBezTo>
                  <a:lnTo>
                    <a:pt x="74467" y="92333"/>
                  </a:lnTo>
                  <a:lnTo>
                    <a:pt x="73062" y="92374"/>
                  </a:lnTo>
                  <a:lnTo>
                    <a:pt x="71677" y="92996"/>
                  </a:lnTo>
                  <a:lnTo>
                    <a:pt x="71095" y="91370"/>
                  </a:lnTo>
                  <a:lnTo>
                    <a:pt x="69148" y="91892"/>
                  </a:lnTo>
                  <a:lnTo>
                    <a:pt x="71496" y="97452"/>
                  </a:lnTo>
                  <a:cubicBezTo>
                    <a:pt x="73222" y="97632"/>
                    <a:pt x="73062" y="98837"/>
                    <a:pt x="72841" y="99479"/>
                  </a:cubicBezTo>
                  <a:lnTo>
                    <a:pt x="70773" y="99579"/>
                  </a:lnTo>
                  <a:cubicBezTo>
                    <a:pt x="71014" y="99238"/>
                    <a:pt x="71396" y="98857"/>
                    <a:pt x="71998" y="98475"/>
                  </a:cubicBezTo>
                  <a:lnTo>
                    <a:pt x="71998" y="98475"/>
                  </a:lnTo>
                  <a:lnTo>
                    <a:pt x="68204" y="99278"/>
                  </a:lnTo>
                  <a:cubicBezTo>
                    <a:pt x="68204" y="99278"/>
                    <a:pt x="67883" y="98355"/>
                    <a:pt x="67401" y="97673"/>
                  </a:cubicBezTo>
                  <a:cubicBezTo>
                    <a:pt x="67100" y="95946"/>
                    <a:pt x="66438" y="93999"/>
                    <a:pt x="65153" y="92012"/>
                  </a:cubicBezTo>
                  <a:cubicBezTo>
                    <a:pt x="65294" y="91992"/>
                    <a:pt x="65454" y="91972"/>
                    <a:pt x="65615" y="91952"/>
                  </a:cubicBezTo>
                  <a:cubicBezTo>
                    <a:pt x="65655" y="91992"/>
                    <a:pt x="65715" y="92052"/>
                    <a:pt x="65775" y="92133"/>
                  </a:cubicBezTo>
                  <a:cubicBezTo>
                    <a:pt x="65856" y="92213"/>
                    <a:pt x="65936" y="92313"/>
                    <a:pt x="66036" y="92414"/>
                  </a:cubicBezTo>
                  <a:cubicBezTo>
                    <a:pt x="66137" y="92534"/>
                    <a:pt x="66217" y="92655"/>
                    <a:pt x="66317" y="92775"/>
                  </a:cubicBezTo>
                  <a:cubicBezTo>
                    <a:pt x="66438" y="92916"/>
                    <a:pt x="66538" y="93056"/>
                    <a:pt x="66659" y="93237"/>
                  </a:cubicBezTo>
                  <a:cubicBezTo>
                    <a:pt x="66759" y="93397"/>
                    <a:pt x="66879" y="93558"/>
                    <a:pt x="66980" y="93759"/>
                  </a:cubicBezTo>
                  <a:cubicBezTo>
                    <a:pt x="67221" y="94140"/>
                    <a:pt x="67441" y="94541"/>
                    <a:pt x="67622" y="94963"/>
                  </a:cubicBezTo>
                  <a:cubicBezTo>
                    <a:pt x="68024" y="95826"/>
                    <a:pt x="68305" y="96729"/>
                    <a:pt x="68445" y="97432"/>
                  </a:cubicBezTo>
                  <a:cubicBezTo>
                    <a:pt x="68606" y="98134"/>
                    <a:pt x="68646" y="98596"/>
                    <a:pt x="68646" y="98596"/>
                  </a:cubicBezTo>
                  <a:cubicBezTo>
                    <a:pt x="68646" y="98596"/>
                    <a:pt x="68666" y="98134"/>
                    <a:pt x="68586" y="97412"/>
                  </a:cubicBezTo>
                  <a:cubicBezTo>
                    <a:pt x="68505" y="96689"/>
                    <a:pt x="68325" y="95746"/>
                    <a:pt x="68024" y="94822"/>
                  </a:cubicBezTo>
                  <a:cubicBezTo>
                    <a:pt x="67883" y="94361"/>
                    <a:pt x="67702" y="93899"/>
                    <a:pt x="67502" y="93478"/>
                  </a:cubicBezTo>
                  <a:cubicBezTo>
                    <a:pt x="67421" y="93277"/>
                    <a:pt x="67301" y="93076"/>
                    <a:pt x="67221" y="92895"/>
                  </a:cubicBezTo>
                  <a:cubicBezTo>
                    <a:pt x="67120" y="92695"/>
                    <a:pt x="67020" y="92534"/>
                    <a:pt x="66920" y="92374"/>
                  </a:cubicBezTo>
                  <a:cubicBezTo>
                    <a:pt x="66819" y="92213"/>
                    <a:pt x="66719" y="92052"/>
                    <a:pt x="66639" y="91932"/>
                  </a:cubicBezTo>
                  <a:cubicBezTo>
                    <a:pt x="66618" y="91892"/>
                    <a:pt x="66578" y="91852"/>
                    <a:pt x="66558" y="91812"/>
                  </a:cubicBezTo>
                  <a:cubicBezTo>
                    <a:pt x="68806" y="91470"/>
                    <a:pt x="71095" y="90989"/>
                    <a:pt x="73162" y="90366"/>
                  </a:cubicBezTo>
                  <a:lnTo>
                    <a:pt x="73764" y="90186"/>
                  </a:lnTo>
                  <a:lnTo>
                    <a:pt x="71998" y="87918"/>
                  </a:lnTo>
                  <a:lnTo>
                    <a:pt x="68305" y="87797"/>
                  </a:lnTo>
                  <a:lnTo>
                    <a:pt x="66739" y="86733"/>
                  </a:lnTo>
                  <a:cubicBezTo>
                    <a:pt x="67414" y="86151"/>
                    <a:pt x="68991" y="85075"/>
                    <a:pt x="71283" y="85075"/>
                  </a:cubicBezTo>
                  <a:close/>
                  <a:moveTo>
                    <a:pt x="64190" y="92133"/>
                  </a:moveTo>
                  <a:cubicBezTo>
                    <a:pt x="66117" y="94923"/>
                    <a:pt x="66679" y="97713"/>
                    <a:pt x="66739" y="99800"/>
                  </a:cubicBezTo>
                  <a:lnTo>
                    <a:pt x="64451" y="99941"/>
                  </a:lnTo>
                  <a:cubicBezTo>
                    <a:pt x="64391" y="97351"/>
                    <a:pt x="63989" y="94762"/>
                    <a:pt x="63206" y="92213"/>
                  </a:cubicBezTo>
                  <a:cubicBezTo>
                    <a:pt x="63527" y="92193"/>
                    <a:pt x="63869" y="92153"/>
                    <a:pt x="64190" y="92133"/>
                  </a:cubicBezTo>
                  <a:close/>
                  <a:moveTo>
                    <a:pt x="54234" y="92916"/>
                  </a:moveTo>
                  <a:lnTo>
                    <a:pt x="54234" y="92916"/>
                  </a:lnTo>
                  <a:cubicBezTo>
                    <a:pt x="53331" y="93237"/>
                    <a:pt x="52388" y="93518"/>
                    <a:pt x="51464" y="93779"/>
                  </a:cubicBezTo>
                  <a:cubicBezTo>
                    <a:pt x="50762" y="93999"/>
                    <a:pt x="50059" y="94180"/>
                    <a:pt x="49337" y="94381"/>
                  </a:cubicBezTo>
                  <a:cubicBezTo>
                    <a:pt x="49116" y="94441"/>
                    <a:pt x="48895" y="94521"/>
                    <a:pt x="48674" y="94582"/>
                  </a:cubicBezTo>
                  <a:cubicBezTo>
                    <a:pt x="48634" y="94582"/>
                    <a:pt x="48594" y="94582"/>
                    <a:pt x="48574" y="94602"/>
                  </a:cubicBezTo>
                  <a:cubicBezTo>
                    <a:pt x="48132" y="94722"/>
                    <a:pt x="47711" y="94822"/>
                    <a:pt x="47269" y="94943"/>
                  </a:cubicBezTo>
                  <a:lnTo>
                    <a:pt x="45864" y="95304"/>
                  </a:lnTo>
                  <a:cubicBezTo>
                    <a:pt x="44941" y="95525"/>
                    <a:pt x="44018" y="95746"/>
                    <a:pt x="43094" y="95966"/>
                  </a:cubicBezTo>
                  <a:cubicBezTo>
                    <a:pt x="42693" y="96167"/>
                    <a:pt x="42271" y="96368"/>
                    <a:pt x="41850" y="96589"/>
                  </a:cubicBezTo>
                  <a:cubicBezTo>
                    <a:pt x="41589" y="96709"/>
                    <a:pt x="41348" y="96830"/>
                    <a:pt x="41087" y="96950"/>
                  </a:cubicBezTo>
                  <a:cubicBezTo>
                    <a:pt x="40987" y="96990"/>
                    <a:pt x="40906" y="97030"/>
                    <a:pt x="40826" y="97070"/>
                  </a:cubicBezTo>
                  <a:cubicBezTo>
                    <a:pt x="40666" y="97151"/>
                    <a:pt x="40505" y="97231"/>
                    <a:pt x="40324" y="97311"/>
                  </a:cubicBezTo>
                  <a:cubicBezTo>
                    <a:pt x="40304" y="97331"/>
                    <a:pt x="40284" y="97331"/>
                    <a:pt x="40244" y="97351"/>
                  </a:cubicBezTo>
                  <a:cubicBezTo>
                    <a:pt x="39662" y="97632"/>
                    <a:pt x="39080" y="97913"/>
                    <a:pt x="38478" y="98174"/>
                  </a:cubicBezTo>
                  <a:cubicBezTo>
                    <a:pt x="37695" y="98556"/>
                    <a:pt x="36892" y="98897"/>
                    <a:pt x="36109" y="99238"/>
                  </a:cubicBezTo>
                  <a:cubicBezTo>
                    <a:pt x="35909" y="99318"/>
                    <a:pt x="35708" y="99399"/>
                    <a:pt x="35527" y="99479"/>
                  </a:cubicBezTo>
                  <a:cubicBezTo>
                    <a:pt x="35186" y="99640"/>
                    <a:pt x="34845" y="99780"/>
                    <a:pt x="34504" y="99901"/>
                  </a:cubicBezTo>
                  <a:cubicBezTo>
                    <a:pt x="34243" y="100021"/>
                    <a:pt x="33982" y="100121"/>
                    <a:pt x="33701" y="100222"/>
                  </a:cubicBezTo>
                  <a:cubicBezTo>
                    <a:pt x="33942" y="100081"/>
                    <a:pt x="34182" y="99921"/>
                    <a:pt x="34443" y="99780"/>
                  </a:cubicBezTo>
                  <a:cubicBezTo>
                    <a:pt x="34724" y="99599"/>
                    <a:pt x="35025" y="99419"/>
                    <a:pt x="35327" y="99238"/>
                  </a:cubicBezTo>
                  <a:cubicBezTo>
                    <a:pt x="35527" y="99118"/>
                    <a:pt x="35728" y="98997"/>
                    <a:pt x="35929" y="98877"/>
                  </a:cubicBezTo>
                  <a:cubicBezTo>
                    <a:pt x="36671" y="98455"/>
                    <a:pt x="37434" y="98014"/>
                    <a:pt x="38177" y="97612"/>
                  </a:cubicBezTo>
                  <a:cubicBezTo>
                    <a:pt x="38719" y="97311"/>
                    <a:pt x="39261" y="97010"/>
                    <a:pt x="39823" y="96729"/>
                  </a:cubicBezTo>
                  <a:cubicBezTo>
                    <a:pt x="39863" y="96689"/>
                    <a:pt x="39923" y="96669"/>
                    <a:pt x="39983" y="96629"/>
                  </a:cubicBezTo>
                  <a:cubicBezTo>
                    <a:pt x="40144" y="96549"/>
                    <a:pt x="40304" y="96468"/>
                    <a:pt x="40465" y="96368"/>
                  </a:cubicBezTo>
                  <a:cubicBezTo>
                    <a:pt x="40525" y="96328"/>
                    <a:pt x="40605" y="96308"/>
                    <a:pt x="40666" y="96268"/>
                  </a:cubicBezTo>
                  <a:cubicBezTo>
                    <a:pt x="40927" y="96127"/>
                    <a:pt x="41187" y="95987"/>
                    <a:pt x="41428" y="95866"/>
                  </a:cubicBezTo>
                  <a:cubicBezTo>
                    <a:pt x="41890" y="95645"/>
                    <a:pt x="42332" y="95404"/>
                    <a:pt x="42773" y="95184"/>
                  </a:cubicBezTo>
                  <a:lnTo>
                    <a:pt x="42813" y="95164"/>
                  </a:lnTo>
                  <a:lnTo>
                    <a:pt x="42853" y="95144"/>
                  </a:lnTo>
                  <a:cubicBezTo>
                    <a:pt x="43797" y="94923"/>
                    <a:pt x="44740" y="94722"/>
                    <a:pt x="45684" y="94501"/>
                  </a:cubicBezTo>
                  <a:lnTo>
                    <a:pt x="47109" y="94200"/>
                  </a:lnTo>
                  <a:cubicBezTo>
                    <a:pt x="47490" y="94120"/>
                    <a:pt x="47871" y="94040"/>
                    <a:pt x="48273" y="93959"/>
                  </a:cubicBezTo>
                  <a:cubicBezTo>
                    <a:pt x="48353" y="93939"/>
                    <a:pt x="48433" y="93919"/>
                    <a:pt x="48514" y="93899"/>
                  </a:cubicBezTo>
                  <a:cubicBezTo>
                    <a:pt x="48694" y="93859"/>
                    <a:pt x="48875" y="93839"/>
                    <a:pt x="49056" y="93799"/>
                  </a:cubicBezTo>
                  <a:cubicBezTo>
                    <a:pt x="49838" y="93658"/>
                    <a:pt x="50601" y="93498"/>
                    <a:pt x="51364" y="93357"/>
                  </a:cubicBezTo>
                  <a:cubicBezTo>
                    <a:pt x="52327" y="93197"/>
                    <a:pt x="53271" y="93036"/>
                    <a:pt x="54234" y="92916"/>
                  </a:cubicBezTo>
                  <a:close/>
                  <a:moveTo>
                    <a:pt x="58811" y="92534"/>
                  </a:moveTo>
                  <a:cubicBezTo>
                    <a:pt x="59694" y="95043"/>
                    <a:pt x="60135" y="97612"/>
                    <a:pt x="60175" y="100161"/>
                  </a:cubicBezTo>
                  <a:lnTo>
                    <a:pt x="58911" y="100242"/>
                  </a:lnTo>
                  <a:cubicBezTo>
                    <a:pt x="58911" y="100001"/>
                    <a:pt x="58891" y="99760"/>
                    <a:pt x="58891" y="99539"/>
                  </a:cubicBezTo>
                  <a:lnTo>
                    <a:pt x="58891" y="99519"/>
                  </a:lnTo>
                  <a:cubicBezTo>
                    <a:pt x="58770" y="97291"/>
                    <a:pt x="58349" y="95043"/>
                    <a:pt x="57586" y="92855"/>
                  </a:cubicBezTo>
                  <a:lnTo>
                    <a:pt x="58811" y="92534"/>
                  </a:lnTo>
                  <a:close/>
                  <a:moveTo>
                    <a:pt x="58469" y="99800"/>
                  </a:moveTo>
                  <a:cubicBezTo>
                    <a:pt x="58489" y="99941"/>
                    <a:pt x="58469" y="100101"/>
                    <a:pt x="58489" y="100262"/>
                  </a:cubicBezTo>
                  <a:lnTo>
                    <a:pt x="57687" y="100302"/>
                  </a:lnTo>
                  <a:lnTo>
                    <a:pt x="58469" y="99800"/>
                  </a:lnTo>
                  <a:close/>
                  <a:moveTo>
                    <a:pt x="57165" y="92956"/>
                  </a:moveTo>
                  <a:cubicBezTo>
                    <a:pt x="57847" y="94883"/>
                    <a:pt x="58269" y="96850"/>
                    <a:pt x="58409" y="98817"/>
                  </a:cubicBezTo>
                  <a:lnTo>
                    <a:pt x="55920" y="100402"/>
                  </a:lnTo>
                  <a:lnTo>
                    <a:pt x="50902" y="100663"/>
                  </a:lnTo>
                  <a:cubicBezTo>
                    <a:pt x="50882" y="100362"/>
                    <a:pt x="50862" y="100061"/>
                    <a:pt x="50842" y="99760"/>
                  </a:cubicBezTo>
                  <a:cubicBezTo>
                    <a:pt x="50681" y="98455"/>
                    <a:pt x="50380" y="97171"/>
                    <a:pt x="49959" y="95946"/>
                  </a:cubicBezTo>
                  <a:cubicBezTo>
                    <a:pt x="49859" y="95605"/>
                    <a:pt x="49718" y="95264"/>
                    <a:pt x="49578" y="94923"/>
                  </a:cubicBezTo>
                  <a:lnTo>
                    <a:pt x="57165" y="92956"/>
                  </a:lnTo>
                  <a:close/>
                  <a:moveTo>
                    <a:pt x="13167" y="92012"/>
                  </a:moveTo>
                  <a:lnTo>
                    <a:pt x="12926" y="92855"/>
                  </a:lnTo>
                  <a:lnTo>
                    <a:pt x="9896" y="94120"/>
                  </a:lnTo>
                  <a:lnTo>
                    <a:pt x="9875" y="94140"/>
                  </a:lnTo>
                  <a:lnTo>
                    <a:pt x="3553" y="98616"/>
                  </a:lnTo>
                  <a:lnTo>
                    <a:pt x="3553" y="98616"/>
                  </a:lnTo>
                  <a:lnTo>
                    <a:pt x="10016" y="94401"/>
                  </a:lnTo>
                  <a:lnTo>
                    <a:pt x="12786" y="93357"/>
                  </a:lnTo>
                  <a:lnTo>
                    <a:pt x="12364" y="94863"/>
                  </a:lnTo>
                  <a:lnTo>
                    <a:pt x="3673" y="100583"/>
                  </a:lnTo>
                  <a:cubicBezTo>
                    <a:pt x="3537" y="100666"/>
                    <a:pt x="3394" y="100702"/>
                    <a:pt x="3250" y="100702"/>
                  </a:cubicBezTo>
                  <a:cubicBezTo>
                    <a:pt x="2800" y="100702"/>
                    <a:pt x="2341" y="100342"/>
                    <a:pt x="2067" y="99901"/>
                  </a:cubicBezTo>
                  <a:cubicBezTo>
                    <a:pt x="1987" y="99760"/>
                    <a:pt x="1626" y="99098"/>
                    <a:pt x="2067" y="98656"/>
                  </a:cubicBezTo>
                  <a:lnTo>
                    <a:pt x="9614" y="93498"/>
                  </a:lnTo>
                  <a:lnTo>
                    <a:pt x="13167" y="92012"/>
                  </a:lnTo>
                  <a:close/>
                  <a:moveTo>
                    <a:pt x="48795" y="95123"/>
                  </a:moveTo>
                  <a:cubicBezTo>
                    <a:pt x="48935" y="95485"/>
                    <a:pt x="49056" y="95846"/>
                    <a:pt x="49176" y="96207"/>
                  </a:cubicBezTo>
                  <a:cubicBezTo>
                    <a:pt x="49557" y="97392"/>
                    <a:pt x="49859" y="98616"/>
                    <a:pt x="49979" y="99840"/>
                  </a:cubicBezTo>
                  <a:cubicBezTo>
                    <a:pt x="50019" y="100141"/>
                    <a:pt x="50039" y="100422"/>
                    <a:pt x="50059" y="100723"/>
                  </a:cubicBezTo>
                  <a:lnTo>
                    <a:pt x="43114" y="101105"/>
                  </a:lnTo>
                  <a:cubicBezTo>
                    <a:pt x="43054" y="99820"/>
                    <a:pt x="42753" y="98516"/>
                    <a:pt x="42191" y="97271"/>
                  </a:cubicBezTo>
                  <a:cubicBezTo>
                    <a:pt x="42171" y="97231"/>
                    <a:pt x="42151" y="97191"/>
                    <a:pt x="42131" y="97151"/>
                  </a:cubicBezTo>
                  <a:lnTo>
                    <a:pt x="43275" y="96549"/>
                  </a:lnTo>
                  <a:lnTo>
                    <a:pt x="48795" y="95123"/>
                  </a:lnTo>
                  <a:close/>
                  <a:moveTo>
                    <a:pt x="41388" y="97552"/>
                  </a:moveTo>
                  <a:cubicBezTo>
                    <a:pt x="41388" y="97572"/>
                    <a:pt x="41408" y="97592"/>
                    <a:pt x="41408" y="97612"/>
                  </a:cubicBezTo>
                  <a:cubicBezTo>
                    <a:pt x="41930" y="98777"/>
                    <a:pt x="42191" y="99961"/>
                    <a:pt x="42251" y="101145"/>
                  </a:cubicBezTo>
                  <a:lnTo>
                    <a:pt x="36149" y="101486"/>
                  </a:lnTo>
                  <a:cubicBezTo>
                    <a:pt x="36149" y="101125"/>
                    <a:pt x="36109" y="100764"/>
                    <a:pt x="35989" y="100402"/>
                  </a:cubicBezTo>
                  <a:lnTo>
                    <a:pt x="40605" y="97954"/>
                  </a:lnTo>
                  <a:lnTo>
                    <a:pt x="41388" y="97552"/>
                  </a:lnTo>
                  <a:close/>
                  <a:moveTo>
                    <a:pt x="74105" y="100483"/>
                  </a:moveTo>
                  <a:cubicBezTo>
                    <a:pt x="74105" y="100483"/>
                    <a:pt x="73905" y="100503"/>
                    <a:pt x="73563" y="100523"/>
                  </a:cubicBezTo>
                  <a:cubicBezTo>
                    <a:pt x="73463" y="100543"/>
                    <a:pt x="73343" y="100563"/>
                    <a:pt x="73202" y="100563"/>
                  </a:cubicBezTo>
                  <a:cubicBezTo>
                    <a:pt x="72941" y="100603"/>
                    <a:pt x="72640" y="100623"/>
                    <a:pt x="72299" y="100663"/>
                  </a:cubicBezTo>
                  <a:cubicBezTo>
                    <a:pt x="71857" y="100703"/>
                    <a:pt x="71376" y="100744"/>
                    <a:pt x="70814" y="100784"/>
                  </a:cubicBezTo>
                  <a:cubicBezTo>
                    <a:pt x="70251" y="100844"/>
                    <a:pt x="69629" y="100904"/>
                    <a:pt x="68947" y="100964"/>
                  </a:cubicBezTo>
                  <a:cubicBezTo>
                    <a:pt x="68606" y="100984"/>
                    <a:pt x="68224" y="101025"/>
                    <a:pt x="67863" y="101045"/>
                  </a:cubicBezTo>
                  <a:cubicBezTo>
                    <a:pt x="67763" y="101065"/>
                    <a:pt x="67682" y="101065"/>
                    <a:pt x="67602" y="101065"/>
                  </a:cubicBezTo>
                  <a:cubicBezTo>
                    <a:pt x="67582" y="101085"/>
                    <a:pt x="67542" y="101085"/>
                    <a:pt x="67522" y="101085"/>
                  </a:cubicBezTo>
                  <a:cubicBezTo>
                    <a:pt x="67401" y="101085"/>
                    <a:pt x="67281" y="101105"/>
                    <a:pt x="67140" y="101105"/>
                  </a:cubicBezTo>
                  <a:cubicBezTo>
                    <a:pt x="67000" y="101125"/>
                    <a:pt x="66879" y="101125"/>
                    <a:pt x="66719" y="101145"/>
                  </a:cubicBezTo>
                  <a:cubicBezTo>
                    <a:pt x="66016" y="101205"/>
                    <a:pt x="65254" y="101265"/>
                    <a:pt x="64451" y="101326"/>
                  </a:cubicBezTo>
                  <a:cubicBezTo>
                    <a:pt x="63287" y="101406"/>
                    <a:pt x="62062" y="101486"/>
                    <a:pt x="60778" y="101587"/>
                  </a:cubicBezTo>
                  <a:cubicBezTo>
                    <a:pt x="60577" y="101587"/>
                    <a:pt x="60376" y="101607"/>
                    <a:pt x="60175" y="101627"/>
                  </a:cubicBezTo>
                  <a:cubicBezTo>
                    <a:pt x="59754" y="101647"/>
                    <a:pt x="59332" y="101667"/>
                    <a:pt x="58891" y="101707"/>
                  </a:cubicBezTo>
                  <a:cubicBezTo>
                    <a:pt x="58750" y="101707"/>
                    <a:pt x="58610" y="101727"/>
                    <a:pt x="58469" y="101727"/>
                  </a:cubicBezTo>
                  <a:cubicBezTo>
                    <a:pt x="57968" y="101767"/>
                    <a:pt x="57466" y="101787"/>
                    <a:pt x="56964" y="101827"/>
                  </a:cubicBezTo>
                  <a:cubicBezTo>
                    <a:pt x="56342" y="101868"/>
                    <a:pt x="55719" y="101908"/>
                    <a:pt x="55097" y="101928"/>
                  </a:cubicBezTo>
                  <a:lnTo>
                    <a:pt x="56542" y="101025"/>
                  </a:lnTo>
                  <a:cubicBezTo>
                    <a:pt x="56663" y="101025"/>
                    <a:pt x="56803" y="101004"/>
                    <a:pt x="56924" y="101004"/>
                  </a:cubicBezTo>
                  <a:cubicBezTo>
                    <a:pt x="57446" y="100984"/>
                    <a:pt x="57968" y="100964"/>
                    <a:pt x="58489" y="100924"/>
                  </a:cubicBezTo>
                  <a:cubicBezTo>
                    <a:pt x="58630" y="100924"/>
                    <a:pt x="58770" y="100924"/>
                    <a:pt x="58911" y="100904"/>
                  </a:cubicBezTo>
                  <a:cubicBezTo>
                    <a:pt x="59332" y="100884"/>
                    <a:pt x="59754" y="100884"/>
                    <a:pt x="60175" y="100864"/>
                  </a:cubicBezTo>
                  <a:cubicBezTo>
                    <a:pt x="60356" y="100844"/>
                    <a:pt x="60557" y="100844"/>
                    <a:pt x="60737" y="100824"/>
                  </a:cubicBezTo>
                  <a:cubicBezTo>
                    <a:pt x="62022" y="100784"/>
                    <a:pt x="63287" y="100723"/>
                    <a:pt x="64471" y="100683"/>
                  </a:cubicBezTo>
                  <a:cubicBezTo>
                    <a:pt x="65254" y="100663"/>
                    <a:pt x="66016" y="100643"/>
                    <a:pt x="66739" y="100603"/>
                  </a:cubicBezTo>
                  <a:lnTo>
                    <a:pt x="67261" y="100603"/>
                  </a:lnTo>
                  <a:cubicBezTo>
                    <a:pt x="67341" y="100603"/>
                    <a:pt x="67421" y="100603"/>
                    <a:pt x="67502" y="100583"/>
                  </a:cubicBezTo>
                  <a:lnTo>
                    <a:pt x="67622" y="100583"/>
                  </a:lnTo>
                  <a:cubicBezTo>
                    <a:pt x="68305" y="100563"/>
                    <a:pt x="68947" y="100563"/>
                    <a:pt x="69529" y="100543"/>
                  </a:cubicBezTo>
                  <a:lnTo>
                    <a:pt x="69991" y="100543"/>
                  </a:lnTo>
                  <a:cubicBezTo>
                    <a:pt x="70573" y="100523"/>
                    <a:pt x="71095" y="100523"/>
                    <a:pt x="71576" y="100503"/>
                  </a:cubicBezTo>
                  <a:cubicBezTo>
                    <a:pt x="71817" y="100503"/>
                    <a:pt x="72058" y="100503"/>
                    <a:pt x="72279" y="100483"/>
                  </a:cubicBezTo>
                  <a:close/>
                  <a:moveTo>
                    <a:pt x="69870" y="101787"/>
                  </a:moveTo>
                  <a:lnTo>
                    <a:pt x="69870" y="101787"/>
                  </a:lnTo>
                  <a:cubicBezTo>
                    <a:pt x="69007" y="102068"/>
                    <a:pt x="68184" y="102349"/>
                    <a:pt x="67421" y="102610"/>
                  </a:cubicBezTo>
                  <a:cubicBezTo>
                    <a:pt x="67462" y="102430"/>
                    <a:pt x="67482" y="102249"/>
                    <a:pt x="67522" y="102048"/>
                  </a:cubicBezTo>
                  <a:lnTo>
                    <a:pt x="67943" y="101888"/>
                  </a:lnTo>
                  <a:lnTo>
                    <a:pt x="69870" y="101787"/>
                  </a:lnTo>
                  <a:close/>
                  <a:moveTo>
                    <a:pt x="54816" y="101105"/>
                  </a:moveTo>
                  <a:lnTo>
                    <a:pt x="53351" y="102048"/>
                  </a:lnTo>
                  <a:lnTo>
                    <a:pt x="53030" y="102048"/>
                  </a:lnTo>
                  <a:cubicBezTo>
                    <a:pt x="52327" y="102088"/>
                    <a:pt x="51625" y="102129"/>
                    <a:pt x="50922" y="102169"/>
                  </a:cubicBezTo>
                  <a:cubicBezTo>
                    <a:pt x="50641" y="102189"/>
                    <a:pt x="50360" y="102189"/>
                    <a:pt x="50079" y="102209"/>
                  </a:cubicBezTo>
                  <a:cubicBezTo>
                    <a:pt x="49758" y="102229"/>
                    <a:pt x="49417" y="102249"/>
                    <a:pt x="49096" y="102249"/>
                  </a:cubicBezTo>
                  <a:cubicBezTo>
                    <a:pt x="47791" y="102309"/>
                    <a:pt x="46527" y="102369"/>
                    <a:pt x="45282" y="102430"/>
                  </a:cubicBezTo>
                  <a:cubicBezTo>
                    <a:pt x="44519" y="102470"/>
                    <a:pt x="43797" y="102490"/>
                    <a:pt x="43074" y="102530"/>
                  </a:cubicBezTo>
                  <a:cubicBezTo>
                    <a:pt x="42793" y="102530"/>
                    <a:pt x="42492" y="102550"/>
                    <a:pt x="42211" y="102550"/>
                  </a:cubicBezTo>
                  <a:cubicBezTo>
                    <a:pt x="40906" y="102610"/>
                    <a:pt x="39662" y="102630"/>
                    <a:pt x="38518" y="102670"/>
                  </a:cubicBezTo>
                  <a:cubicBezTo>
                    <a:pt x="37554" y="102691"/>
                    <a:pt x="36651" y="102711"/>
                    <a:pt x="35868" y="102731"/>
                  </a:cubicBezTo>
                  <a:cubicBezTo>
                    <a:pt x="35046" y="102751"/>
                    <a:pt x="34323" y="102751"/>
                    <a:pt x="33721" y="102771"/>
                  </a:cubicBezTo>
                  <a:cubicBezTo>
                    <a:pt x="32577" y="102791"/>
                    <a:pt x="31914" y="102791"/>
                    <a:pt x="31914" y="102791"/>
                  </a:cubicBezTo>
                  <a:cubicBezTo>
                    <a:pt x="31914" y="102791"/>
                    <a:pt x="32577" y="102711"/>
                    <a:pt x="33721" y="102610"/>
                  </a:cubicBezTo>
                  <a:cubicBezTo>
                    <a:pt x="34343" y="102550"/>
                    <a:pt x="35106" y="102470"/>
                    <a:pt x="35989" y="102389"/>
                  </a:cubicBezTo>
                  <a:cubicBezTo>
                    <a:pt x="36752" y="102329"/>
                    <a:pt x="37575" y="102249"/>
                    <a:pt x="38498" y="102189"/>
                  </a:cubicBezTo>
                  <a:cubicBezTo>
                    <a:pt x="39642" y="102088"/>
                    <a:pt x="40906" y="101988"/>
                    <a:pt x="42251" y="101888"/>
                  </a:cubicBezTo>
                  <a:cubicBezTo>
                    <a:pt x="42532" y="101868"/>
                    <a:pt x="42833" y="101848"/>
                    <a:pt x="43114" y="101827"/>
                  </a:cubicBezTo>
                  <a:cubicBezTo>
                    <a:pt x="43817" y="101767"/>
                    <a:pt x="44519" y="101727"/>
                    <a:pt x="45242" y="101687"/>
                  </a:cubicBezTo>
                  <a:cubicBezTo>
                    <a:pt x="46466" y="101607"/>
                    <a:pt x="47751" y="101526"/>
                    <a:pt x="49056" y="101426"/>
                  </a:cubicBezTo>
                  <a:cubicBezTo>
                    <a:pt x="49397" y="101406"/>
                    <a:pt x="49738" y="101386"/>
                    <a:pt x="50079" y="101366"/>
                  </a:cubicBezTo>
                  <a:cubicBezTo>
                    <a:pt x="50360" y="101366"/>
                    <a:pt x="50641" y="101346"/>
                    <a:pt x="50922" y="101326"/>
                  </a:cubicBezTo>
                  <a:cubicBezTo>
                    <a:pt x="51605" y="101286"/>
                    <a:pt x="52287" y="101245"/>
                    <a:pt x="52990" y="101205"/>
                  </a:cubicBezTo>
                  <a:cubicBezTo>
                    <a:pt x="53592" y="101165"/>
                    <a:pt x="54194" y="101145"/>
                    <a:pt x="54816" y="101105"/>
                  </a:cubicBezTo>
                  <a:close/>
                  <a:moveTo>
                    <a:pt x="52227" y="102751"/>
                  </a:moveTo>
                  <a:lnTo>
                    <a:pt x="50822" y="103634"/>
                  </a:lnTo>
                  <a:cubicBezTo>
                    <a:pt x="50862" y="103373"/>
                    <a:pt x="50882" y="103092"/>
                    <a:pt x="50902" y="102811"/>
                  </a:cubicBezTo>
                  <a:lnTo>
                    <a:pt x="52227" y="102751"/>
                  </a:lnTo>
                  <a:close/>
                  <a:moveTo>
                    <a:pt x="66659" y="101948"/>
                  </a:moveTo>
                  <a:lnTo>
                    <a:pt x="66659" y="101948"/>
                  </a:lnTo>
                  <a:cubicBezTo>
                    <a:pt x="66598" y="102369"/>
                    <a:pt x="66538" y="102691"/>
                    <a:pt x="66498" y="102911"/>
                  </a:cubicBezTo>
                  <a:cubicBezTo>
                    <a:pt x="65595" y="103232"/>
                    <a:pt x="64832" y="103473"/>
                    <a:pt x="64310" y="103654"/>
                  </a:cubicBezTo>
                  <a:cubicBezTo>
                    <a:pt x="64370" y="103132"/>
                    <a:pt x="64411" y="102610"/>
                    <a:pt x="64431" y="102068"/>
                  </a:cubicBezTo>
                  <a:lnTo>
                    <a:pt x="66659" y="101948"/>
                  </a:lnTo>
                  <a:close/>
                  <a:moveTo>
                    <a:pt x="58429" y="102410"/>
                  </a:moveTo>
                  <a:lnTo>
                    <a:pt x="58429" y="102410"/>
                  </a:lnTo>
                  <a:cubicBezTo>
                    <a:pt x="58369" y="102951"/>
                    <a:pt x="58329" y="103473"/>
                    <a:pt x="58249" y="104015"/>
                  </a:cubicBezTo>
                  <a:lnTo>
                    <a:pt x="50601" y="104919"/>
                  </a:lnTo>
                  <a:cubicBezTo>
                    <a:pt x="50621" y="104878"/>
                    <a:pt x="50621" y="104818"/>
                    <a:pt x="50641" y="104778"/>
                  </a:cubicBezTo>
                  <a:lnTo>
                    <a:pt x="53973" y="102650"/>
                  </a:lnTo>
                  <a:lnTo>
                    <a:pt x="58429" y="102410"/>
                  </a:lnTo>
                  <a:close/>
                  <a:moveTo>
                    <a:pt x="50059" y="102871"/>
                  </a:moveTo>
                  <a:lnTo>
                    <a:pt x="50059" y="102871"/>
                  </a:lnTo>
                  <a:cubicBezTo>
                    <a:pt x="50039" y="103092"/>
                    <a:pt x="50019" y="103333"/>
                    <a:pt x="49999" y="103574"/>
                  </a:cubicBezTo>
                  <a:cubicBezTo>
                    <a:pt x="49979" y="103794"/>
                    <a:pt x="49939" y="104015"/>
                    <a:pt x="49899" y="104216"/>
                  </a:cubicBezTo>
                  <a:lnTo>
                    <a:pt x="48393" y="105179"/>
                  </a:lnTo>
                  <a:lnTo>
                    <a:pt x="42171" y="105922"/>
                  </a:lnTo>
                  <a:cubicBezTo>
                    <a:pt x="42572" y="105079"/>
                    <a:pt x="42833" y="104176"/>
                    <a:pt x="42994" y="103253"/>
                  </a:cubicBezTo>
                  <a:lnTo>
                    <a:pt x="50059" y="102871"/>
                  </a:lnTo>
                  <a:close/>
                  <a:moveTo>
                    <a:pt x="60135" y="102309"/>
                  </a:moveTo>
                  <a:lnTo>
                    <a:pt x="60135" y="102309"/>
                  </a:lnTo>
                  <a:cubicBezTo>
                    <a:pt x="60035" y="103714"/>
                    <a:pt x="59834" y="105099"/>
                    <a:pt x="59493" y="106444"/>
                  </a:cubicBezTo>
                  <a:cubicBezTo>
                    <a:pt x="59011" y="106625"/>
                    <a:pt x="58550" y="106785"/>
                    <a:pt x="58068" y="106946"/>
                  </a:cubicBezTo>
                  <a:cubicBezTo>
                    <a:pt x="58469" y="105460"/>
                    <a:pt x="58730" y="103935"/>
                    <a:pt x="58851" y="102389"/>
                  </a:cubicBezTo>
                  <a:lnTo>
                    <a:pt x="60135" y="102309"/>
                  </a:lnTo>
                  <a:close/>
                  <a:moveTo>
                    <a:pt x="46727" y="106243"/>
                  </a:moveTo>
                  <a:lnTo>
                    <a:pt x="43275" y="108431"/>
                  </a:lnTo>
                  <a:cubicBezTo>
                    <a:pt x="41328" y="109595"/>
                    <a:pt x="39582" y="110057"/>
                    <a:pt x="38377" y="110217"/>
                  </a:cubicBezTo>
                  <a:cubicBezTo>
                    <a:pt x="39762" y="109374"/>
                    <a:pt x="40886" y="108210"/>
                    <a:pt x="41709" y="106845"/>
                  </a:cubicBezTo>
                  <a:lnTo>
                    <a:pt x="46727" y="106243"/>
                  </a:lnTo>
                  <a:close/>
                  <a:moveTo>
                    <a:pt x="58108" y="104898"/>
                  </a:moveTo>
                  <a:lnTo>
                    <a:pt x="58108" y="104898"/>
                  </a:lnTo>
                  <a:cubicBezTo>
                    <a:pt x="57968" y="105641"/>
                    <a:pt x="57787" y="106384"/>
                    <a:pt x="57566" y="107126"/>
                  </a:cubicBezTo>
                  <a:cubicBezTo>
                    <a:pt x="54355" y="108250"/>
                    <a:pt x="51264" y="109334"/>
                    <a:pt x="48353" y="110358"/>
                  </a:cubicBezTo>
                  <a:cubicBezTo>
                    <a:pt x="48474" y="110157"/>
                    <a:pt x="48614" y="109957"/>
                    <a:pt x="48755" y="109756"/>
                  </a:cubicBezTo>
                  <a:cubicBezTo>
                    <a:pt x="48895" y="109495"/>
                    <a:pt x="49015" y="109234"/>
                    <a:pt x="49156" y="108993"/>
                  </a:cubicBezTo>
                  <a:lnTo>
                    <a:pt x="49377" y="108592"/>
                  </a:lnTo>
                  <a:cubicBezTo>
                    <a:pt x="49437" y="108451"/>
                    <a:pt x="49497" y="108311"/>
                    <a:pt x="49557" y="108170"/>
                  </a:cubicBezTo>
                  <a:cubicBezTo>
                    <a:pt x="49678" y="107909"/>
                    <a:pt x="49798" y="107628"/>
                    <a:pt x="49919" y="107347"/>
                  </a:cubicBezTo>
                  <a:cubicBezTo>
                    <a:pt x="50099" y="106845"/>
                    <a:pt x="50260" y="106324"/>
                    <a:pt x="50400" y="105802"/>
                  </a:cubicBezTo>
                  <a:lnTo>
                    <a:pt x="58108" y="104898"/>
                  </a:lnTo>
                  <a:close/>
                  <a:moveTo>
                    <a:pt x="32796" y="91894"/>
                  </a:moveTo>
                  <a:cubicBezTo>
                    <a:pt x="35659" y="91894"/>
                    <a:pt x="38454" y="93282"/>
                    <a:pt x="40264" y="95685"/>
                  </a:cubicBezTo>
                  <a:lnTo>
                    <a:pt x="39582" y="96027"/>
                  </a:lnTo>
                  <a:cubicBezTo>
                    <a:pt x="39522" y="95966"/>
                    <a:pt x="39481" y="95886"/>
                    <a:pt x="39441" y="95826"/>
                  </a:cubicBezTo>
                  <a:cubicBezTo>
                    <a:pt x="39120" y="95425"/>
                    <a:pt x="38739" y="94983"/>
                    <a:pt x="38277" y="94561"/>
                  </a:cubicBezTo>
                  <a:cubicBezTo>
                    <a:pt x="38036" y="94341"/>
                    <a:pt x="37755" y="94160"/>
                    <a:pt x="37494" y="93939"/>
                  </a:cubicBezTo>
                  <a:cubicBezTo>
                    <a:pt x="37193" y="93779"/>
                    <a:pt x="36912" y="93558"/>
                    <a:pt x="36571" y="93397"/>
                  </a:cubicBezTo>
                  <a:cubicBezTo>
                    <a:pt x="35929" y="93056"/>
                    <a:pt x="35186" y="92815"/>
                    <a:pt x="34403" y="92635"/>
                  </a:cubicBezTo>
                  <a:cubicBezTo>
                    <a:pt x="33854" y="92522"/>
                    <a:pt x="33275" y="92459"/>
                    <a:pt x="32688" y="92459"/>
                  </a:cubicBezTo>
                  <a:cubicBezTo>
                    <a:pt x="32438" y="92459"/>
                    <a:pt x="32186" y="92470"/>
                    <a:pt x="31934" y="92494"/>
                  </a:cubicBezTo>
                  <a:cubicBezTo>
                    <a:pt x="31111" y="92594"/>
                    <a:pt x="30208" y="92835"/>
                    <a:pt x="29486" y="93156"/>
                  </a:cubicBezTo>
                  <a:cubicBezTo>
                    <a:pt x="28663" y="93538"/>
                    <a:pt x="27960" y="93999"/>
                    <a:pt x="27318" y="94561"/>
                  </a:cubicBezTo>
                  <a:cubicBezTo>
                    <a:pt x="26696" y="95144"/>
                    <a:pt x="26174" y="95806"/>
                    <a:pt x="25752" y="96488"/>
                  </a:cubicBezTo>
                  <a:cubicBezTo>
                    <a:pt x="25371" y="97191"/>
                    <a:pt x="25050" y="97893"/>
                    <a:pt x="24889" y="98616"/>
                  </a:cubicBezTo>
                  <a:cubicBezTo>
                    <a:pt x="24769" y="98957"/>
                    <a:pt x="24749" y="99318"/>
                    <a:pt x="24668" y="99660"/>
                  </a:cubicBezTo>
                  <a:cubicBezTo>
                    <a:pt x="24648" y="100001"/>
                    <a:pt x="24608" y="100322"/>
                    <a:pt x="24608" y="100643"/>
                  </a:cubicBezTo>
                  <a:cubicBezTo>
                    <a:pt x="24608" y="101286"/>
                    <a:pt x="24668" y="101848"/>
                    <a:pt x="24769" y="102349"/>
                  </a:cubicBezTo>
                  <a:cubicBezTo>
                    <a:pt x="24829" y="102610"/>
                    <a:pt x="24889" y="102831"/>
                    <a:pt x="24929" y="103052"/>
                  </a:cubicBezTo>
                  <a:cubicBezTo>
                    <a:pt x="25010" y="103273"/>
                    <a:pt x="25070" y="103453"/>
                    <a:pt x="25130" y="103634"/>
                  </a:cubicBezTo>
                  <a:cubicBezTo>
                    <a:pt x="25150" y="103714"/>
                    <a:pt x="25190" y="103794"/>
                    <a:pt x="25210" y="103875"/>
                  </a:cubicBezTo>
                  <a:cubicBezTo>
                    <a:pt x="25250" y="103955"/>
                    <a:pt x="25271" y="104015"/>
                    <a:pt x="25311" y="104075"/>
                  </a:cubicBezTo>
                  <a:cubicBezTo>
                    <a:pt x="25371" y="104196"/>
                    <a:pt x="25411" y="104316"/>
                    <a:pt x="25451" y="104397"/>
                  </a:cubicBezTo>
                  <a:cubicBezTo>
                    <a:pt x="25531" y="104577"/>
                    <a:pt x="25572" y="104678"/>
                    <a:pt x="25572" y="104678"/>
                  </a:cubicBezTo>
                  <a:cubicBezTo>
                    <a:pt x="25572" y="104678"/>
                    <a:pt x="25552" y="104577"/>
                    <a:pt x="25491" y="104397"/>
                  </a:cubicBezTo>
                  <a:cubicBezTo>
                    <a:pt x="25451" y="104196"/>
                    <a:pt x="25331" y="103935"/>
                    <a:pt x="25271" y="103574"/>
                  </a:cubicBezTo>
                  <a:cubicBezTo>
                    <a:pt x="25230" y="103413"/>
                    <a:pt x="25170" y="103212"/>
                    <a:pt x="25130" y="103012"/>
                  </a:cubicBezTo>
                  <a:cubicBezTo>
                    <a:pt x="25110" y="102791"/>
                    <a:pt x="25070" y="102570"/>
                    <a:pt x="25050" y="102309"/>
                  </a:cubicBezTo>
                  <a:cubicBezTo>
                    <a:pt x="24990" y="101827"/>
                    <a:pt x="24990" y="101265"/>
                    <a:pt x="25030" y="100663"/>
                  </a:cubicBezTo>
                  <a:cubicBezTo>
                    <a:pt x="25050" y="100362"/>
                    <a:pt x="25110" y="100061"/>
                    <a:pt x="25170" y="99740"/>
                  </a:cubicBezTo>
                  <a:cubicBezTo>
                    <a:pt x="25250" y="99419"/>
                    <a:pt x="25291" y="99098"/>
                    <a:pt x="25411" y="98777"/>
                  </a:cubicBezTo>
                  <a:cubicBezTo>
                    <a:pt x="25612" y="98114"/>
                    <a:pt x="25933" y="97472"/>
                    <a:pt x="26314" y="96830"/>
                  </a:cubicBezTo>
                  <a:cubicBezTo>
                    <a:pt x="26716" y="96187"/>
                    <a:pt x="27217" y="95625"/>
                    <a:pt x="27780" y="95083"/>
                  </a:cubicBezTo>
                  <a:cubicBezTo>
                    <a:pt x="28362" y="94582"/>
                    <a:pt x="29064" y="94160"/>
                    <a:pt x="29747" y="93839"/>
                  </a:cubicBezTo>
                  <a:cubicBezTo>
                    <a:pt x="30529" y="93518"/>
                    <a:pt x="31232" y="93317"/>
                    <a:pt x="32015" y="93217"/>
                  </a:cubicBezTo>
                  <a:cubicBezTo>
                    <a:pt x="32343" y="93182"/>
                    <a:pt x="32675" y="93162"/>
                    <a:pt x="33004" y="93162"/>
                  </a:cubicBezTo>
                  <a:cubicBezTo>
                    <a:pt x="33440" y="93162"/>
                    <a:pt x="33871" y="93197"/>
                    <a:pt x="34283" y="93277"/>
                  </a:cubicBezTo>
                  <a:cubicBezTo>
                    <a:pt x="35005" y="93417"/>
                    <a:pt x="35708" y="93598"/>
                    <a:pt x="36330" y="93899"/>
                  </a:cubicBezTo>
                  <a:cubicBezTo>
                    <a:pt x="36651" y="94019"/>
                    <a:pt x="36932" y="94220"/>
                    <a:pt x="37213" y="94361"/>
                  </a:cubicBezTo>
                  <a:cubicBezTo>
                    <a:pt x="37494" y="94541"/>
                    <a:pt x="37755" y="94702"/>
                    <a:pt x="37996" y="94883"/>
                  </a:cubicBezTo>
                  <a:cubicBezTo>
                    <a:pt x="38478" y="95264"/>
                    <a:pt x="38879" y="95645"/>
                    <a:pt x="39220" y="96007"/>
                  </a:cubicBezTo>
                  <a:cubicBezTo>
                    <a:pt x="39261" y="96047"/>
                    <a:pt x="39301" y="96087"/>
                    <a:pt x="39341" y="96147"/>
                  </a:cubicBezTo>
                  <a:lnTo>
                    <a:pt x="34504" y="98596"/>
                  </a:lnTo>
                  <a:cubicBezTo>
                    <a:pt x="34042" y="98331"/>
                    <a:pt x="33514" y="98185"/>
                    <a:pt x="32981" y="98185"/>
                  </a:cubicBezTo>
                  <a:cubicBezTo>
                    <a:pt x="32587" y="98185"/>
                    <a:pt x="32190" y="98265"/>
                    <a:pt x="31814" y="98435"/>
                  </a:cubicBezTo>
                  <a:cubicBezTo>
                    <a:pt x="30288" y="99118"/>
                    <a:pt x="29606" y="100964"/>
                    <a:pt x="30329" y="102550"/>
                  </a:cubicBezTo>
                  <a:cubicBezTo>
                    <a:pt x="30854" y="103751"/>
                    <a:pt x="32009" y="104469"/>
                    <a:pt x="33196" y="104469"/>
                  </a:cubicBezTo>
                  <a:cubicBezTo>
                    <a:pt x="33595" y="104469"/>
                    <a:pt x="33999" y="104388"/>
                    <a:pt x="34383" y="104216"/>
                  </a:cubicBezTo>
                  <a:cubicBezTo>
                    <a:pt x="34684" y="104075"/>
                    <a:pt x="34945" y="103895"/>
                    <a:pt x="35186" y="103674"/>
                  </a:cubicBezTo>
                  <a:lnTo>
                    <a:pt x="42111" y="103293"/>
                  </a:lnTo>
                  <a:lnTo>
                    <a:pt x="42111" y="103293"/>
                  </a:lnTo>
                  <a:cubicBezTo>
                    <a:pt x="41589" y="106183"/>
                    <a:pt x="39762" y="108752"/>
                    <a:pt x="36952" y="109997"/>
                  </a:cubicBezTo>
                  <a:cubicBezTo>
                    <a:pt x="35799" y="110513"/>
                    <a:pt x="34589" y="110757"/>
                    <a:pt x="33390" y="110757"/>
                  </a:cubicBezTo>
                  <a:cubicBezTo>
                    <a:pt x="29835" y="110757"/>
                    <a:pt x="26380" y="108607"/>
                    <a:pt x="24789" y="105019"/>
                  </a:cubicBezTo>
                  <a:cubicBezTo>
                    <a:pt x="22661" y="100242"/>
                    <a:pt x="24648" y="94702"/>
                    <a:pt x="29225" y="92655"/>
                  </a:cubicBezTo>
                  <a:cubicBezTo>
                    <a:pt x="30382" y="92138"/>
                    <a:pt x="31595" y="91894"/>
                    <a:pt x="32796" y="91894"/>
                  </a:cubicBezTo>
                  <a:close/>
                  <a:moveTo>
                    <a:pt x="109753" y="83683"/>
                  </a:moveTo>
                  <a:cubicBezTo>
                    <a:pt x="109773" y="83823"/>
                    <a:pt x="109793" y="83964"/>
                    <a:pt x="109793" y="84104"/>
                  </a:cubicBezTo>
                  <a:lnTo>
                    <a:pt x="108107" y="84365"/>
                  </a:lnTo>
                  <a:cubicBezTo>
                    <a:pt x="108629" y="86272"/>
                    <a:pt x="107726" y="87978"/>
                    <a:pt x="107726" y="87978"/>
                  </a:cubicBezTo>
                  <a:cubicBezTo>
                    <a:pt x="107886" y="87737"/>
                    <a:pt x="108067" y="87576"/>
                    <a:pt x="108227" y="87496"/>
                  </a:cubicBezTo>
                  <a:lnTo>
                    <a:pt x="108227" y="87496"/>
                  </a:lnTo>
                  <a:cubicBezTo>
                    <a:pt x="108207" y="87597"/>
                    <a:pt x="108187" y="87717"/>
                    <a:pt x="108147" y="87857"/>
                  </a:cubicBezTo>
                  <a:cubicBezTo>
                    <a:pt x="108087" y="88038"/>
                    <a:pt x="108027" y="88239"/>
                    <a:pt x="107946" y="88460"/>
                  </a:cubicBezTo>
                  <a:cubicBezTo>
                    <a:pt x="107846" y="88660"/>
                    <a:pt x="107766" y="88901"/>
                    <a:pt x="107645" y="89122"/>
                  </a:cubicBezTo>
                  <a:cubicBezTo>
                    <a:pt x="107525" y="89323"/>
                    <a:pt x="107404" y="89564"/>
                    <a:pt x="107244" y="89764"/>
                  </a:cubicBezTo>
                  <a:cubicBezTo>
                    <a:pt x="107103" y="90005"/>
                    <a:pt x="106923" y="90206"/>
                    <a:pt x="106762" y="90427"/>
                  </a:cubicBezTo>
                  <a:cubicBezTo>
                    <a:pt x="106582" y="90627"/>
                    <a:pt x="106401" y="90828"/>
                    <a:pt x="106200" y="91009"/>
                  </a:cubicBezTo>
                  <a:cubicBezTo>
                    <a:pt x="106019" y="91189"/>
                    <a:pt x="105819" y="91370"/>
                    <a:pt x="105618" y="91531"/>
                  </a:cubicBezTo>
                  <a:cubicBezTo>
                    <a:pt x="105217" y="91852"/>
                    <a:pt x="104815" y="92133"/>
                    <a:pt x="104474" y="92354"/>
                  </a:cubicBezTo>
                  <a:cubicBezTo>
                    <a:pt x="104113" y="92574"/>
                    <a:pt x="103812" y="92735"/>
                    <a:pt x="103591" y="92835"/>
                  </a:cubicBezTo>
                  <a:cubicBezTo>
                    <a:pt x="103370" y="92936"/>
                    <a:pt x="103230" y="92996"/>
                    <a:pt x="103230" y="92996"/>
                  </a:cubicBezTo>
                  <a:cubicBezTo>
                    <a:pt x="103230" y="92996"/>
                    <a:pt x="103370" y="92956"/>
                    <a:pt x="103591" y="92875"/>
                  </a:cubicBezTo>
                  <a:cubicBezTo>
                    <a:pt x="103832" y="92795"/>
                    <a:pt x="104153" y="92655"/>
                    <a:pt x="104534" y="92474"/>
                  </a:cubicBezTo>
                  <a:cubicBezTo>
                    <a:pt x="104916" y="92293"/>
                    <a:pt x="105337" y="92052"/>
                    <a:pt x="105779" y="91751"/>
                  </a:cubicBezTo>
                  <a:cubicBezTo>
                    <a:pt x="105999" y="91611"/>
                    <a:pt x="106220" y="91450"/>
                    <a:pt x="106441" y="91270"/>
                  </a:cubicBezTo>
                  <a:cubicBezTo>
                    <a:pt x="106662" y="91109"/>
                    <a:pt x="106863" y="90908"/>
                    <a:pt x="107063" y="90708"/>
                  </a:cubicBezTo>
                  <a:cubicBezTo>
                    <a:pt x="107264" y="90507"/>
                    <a:pt x="107485" y="90306"/>
                    <a:pt x="107645" y="90085"/>
                  </a:cubicBezTo>
                  <a:cubicBezTo>
                    <a:pt x="107846" y="89865"/>
                    <a:pt x="107987" y="89644"/>
                    <a:pt x="108147" y="89403"/>
                  </a:cubicBezTo>
                  <a:cubicBezTo>
                    <a:pt x="108308" y="89182"/>
                    <a:pt x="108408" y="88941"/>
                    <a:pt x="108549" y="88741"/>
                  </a:cubicBezTo>
                  <a:cubicBezTo>
                    <a:pt x="108649" y="88500"/>
                    <a:pt x="108749" y="88279"/>
                    <a:pt x="108830" y="88078"/>
                  </a:cubicBezTo>
                  <a:cubicBezTo>
                    <a:pt x="108910" y="87878"/>
                    <a:pt x="108970" y="87677"/>
                    <a:pt x="109030" y="87496"/>
                  </a:cubicBezTo>
                  <a:cubicBezTo>
                    <a:pt x="109030" y="87456"/>
                    <a:pt x="109050" y="87436"/>
                    <a:pt x="109050" y="87396"/>
                  </a:cubicBezTo>
                  <a:cubicBezTo>
                    <a:pt x="109251" y="87456"/>
                    <a:pt x="109432" y="87556"/>
                    <a:pt x="109552" y="87637"/>
                  </a:cubicBezTo>
                  <a:cubicBezTo>
                    <a:pt x="108789" y="90407"/>
                    <a:pt x="106702" y="92635"/>
                    <a:pt x="103410" y="94100"/>
                  </a:cubicBezTo>
                  <a:cubicBezTo>
                    <a:pt x="103049" y="94260"/>
                    <a:pt x="102688" y="94401"/>
                    <a:pt x="102326" y="94541"/>
                  </a:cubicBezTo>
                  <a:cubicBezTo>
                    <a:pt x="101423" y="94863"/>
                    <a:pt x="98472" y="95906"/>
                    <a:pt x="93896" y="97532"/>
                  </a:cubicBezTo>
                  <a:cubicBezTo>
                    <a:pt x="92893" y="97371"/>
                    <a:pt x="92391" y="96850"/>
                    <a:pt x="92391" y="96850"/>
                  </a:cubicBezTo>
                  <a:lnTo>
                    <a:pt x="45945" y="113248"/>
                  </a:lnTo>
                  <a:cubicBezTo>
                    <a:pt x="46045" y="113128"/>
                    <a:pt x="46165" y="113028"/>
                    <a:pt x="46286" y="112907"/>
                  </a:cubicBezTo>
                  <a:cubicBezTo>
                    <a:pt x="46607" y="112546"/>
                    <a:pt x="46988" y="112185"/>
                    <a:pt x="47309" y="111783"/>
                  </a:cubicBezTo>
                  <a:cubicBezTo>
                    <a:pt x="47370" y="111723"/>
                    <a:pt x="47410" y="111643"/>
                    <a:pt x="47470" y="111582"/>
                  </a:cubicBezTo>
                  <a:cubicBezTo>
                    <a:pt x="67201" y="104658"/>
                    <a:pt x="97609" y="93979"/>
                    <a:pt x="101584" y="92534"/>
                  </a:cubicBezTo>
                  <a:cubicBezTo>
                    <a:pt x="106140" y="90848"/>
                    <a:pt x="108167" y="88018"/>
                    <a:pt x="107645" y="84084"/>
                  </a:cubicBezTo>
                  <a:lnTo>
                    <a:pt x="107926" y="84004"/>
                  </a:lnTo>
                  <a:lnTo>
                    <a:pt x="109753" y="83683"/>
                  </a:lnTo>
                  <a:close/>
                  <a:moveTo>
                    <a:pt x="46466" y="111924"/>
                  </a:moveTo>
                  <a:cubicBezTo>
                    <a:pt x="46286" y="112144"/>
                    <a:pt x="46105" y="112365"/>
                    <a:pt x="45924" y="112566"/>
                  </a:cubicBezTo>
                  <a:cubicBezTo>
                    <a:pt x="45583" y="112927"/>
                    <a:pt x="45262" y="113268"/>
                    <a:pt x="44941" y="113590"/>
                  </a:cubicBezTo>
                  <a:lnTo>
                    <a:pt x="33139" y="117764"/>
                  </a:lnTo>
                  <a:cubicBezTo>
                    <a:pt x="33620" y="118507"/>
                    <a:pt x="31734" y="119170"/>
                    <a:pt x="31734" y="119170"/>
                  </a:cubicBezTo>
                  <a:cubicBezTo>
                    <a:pt x="32055" y="118166"/>
                    <a:pt x="31513" y="117604"/>
                    <a:pt x="31091" y="117323"/>
                  </a:cubicBezTo>
                  <a:cubicBezTo>
                    <a:pt x="32898" y="116681"/>
                    <a:pt x="38799" y="114613"/>
                    <a:pt x="46466" y="111924"/>
                  </a:cubicBezTo>
                  <a:close/>
                  <a:moveTo>
                    <a:pt x="20052" y="89102"/>
                  </a:moveTo>
                  <a:lnTo>
                    <a:pt x="20052" y="89102"/>
                  </a:lnTo>
                  <a:cubicBezTo>
                    <a:pt x="18607" y="90868"/>
                    <a:pt x="16499" y="93779"/>
                    <a:pt x="16820" y="95445"/>
                  </a:cubicBezTo>
                  <a:cubicBezTo>
                    <a:pt x="17282" y="97974"/>
                    <a:pt x="19430" y="98716"/>
                    <a:pt x="23263" y="99098"/>
                  </a:cubicBezTo>
                  <a:cubicBezTo>
                    <a:pt x="22882" y="101125"/>
                    <a:pt x="23083" y="103313"/>
                    <a:pt x="24006" y="105380"/>
                  </a:cubicBezTo>
                  <a:cubicBezTo>
                    <a:pt x="25730" y="109270"/>
                    <a:pt x="29497" y="111603"/>
                    <a:pt x="33383" y="111603"/>
                  </a:cubicBezTo>
                  <a:cubicBezTo>
                    <a:pt x="34429" y="111603"/>
                    <a:pt x="35485" y="111434"/>
                    <a:pt x="36511" y="111081"/>
                  </a:cubicBezTo>
                  <a:lnTo>
                    <a:pt x="36511" y="111141"/>
                  </a:lnTo>
                  <a:cubicBezTo>
                    <a:pt x="36541" y="111147"/>
                    <a:pt x="36773" y="111177"/>
                    <a:pt x="37168" y="111177"/>
                  </a:cubicBezTo>
                  <a:cubicBezTo>
                    <a:pt x="38081" y="111177"/>
                    <a:pt x="39865" y="111017"/>
                    <a:pt x="42051" y="110037"/>
                  </a:cubicBezTo>
                  <a:cubicBezTo>
                    <a:pt x="42593" y="109796"/>
                    <a:pt x="43155" y="109515"/>
                    <a:pt x="43717" y="109174"/>
                  </a:cubicBezTo>
                  <a:lnTo>
                    <a:pt x="48694" y="106002"/>
                  </a:lnTo>
                  <a:lnTo>
                    <a:pt x="49557" y="105902"/>
                  </a:lnTo>
                  <a:lnTo>
                    <a:pt x="49557" y="105902"/>
                  </a:lnTo>
                  <a:cubicBezTo>
                    <a:pt x="49437" y="106303"/>
                    <a:pt x="49337" y="106705"/>
                    <a:pt x="49216" y="107086"/>
                  </a:cubicBezTo>
                  <a:cubicBezTo>
                    <a:pt x="49096" y="107347"/>
                    <a:pt x="48995" y="107628"/>
                    <a:pt x="48875" y="107889"/>
                  </a:cubicBezTo>
                  <a:cubicBezTo>
                    <a:pt x="48775" y="108150"/>
                    <a:pt x="48654" y="108411"/>
                    <a:pt x="48534" y="108672"/>
                  </a:cubicBezTo>
                  <a:cubicBezTo>
                    <a:pt x="48413" y="108913"/>
                    <a:pt x="48293" y="109174"/>
                    <a:pt x="48172" y="109415"/>
                  </a:cubicBezTo>
                  <a:cubicBezTo>
                    <a:pt x="48012" y="109655"/>
                    <a:pt x="47891" y="109896"/>
                    <a:pt x="47751" y="110117"/>
                  </a:cubicBezTo>
                  <a:cubicBezTo>
                    <a:pt x="47631" y="110318"/>
                    <a:pt x="47490" y="110519"/>
                    <a:pt x="47370" y="110699"/>
                  </a:cubicBezTo>
                  <a:cubicBezTo>
                    <a:pt x="37615" y="114131"/>
                    <a:pt x="30429" y="116640"/>
                    <a:pt x="30208" y="116721"/>
                  </a:cubicBezTo>
                  <a:lnTo>
                    <a:pt x="30068" y="116761"/>
                  </a:lnTo>
                  <a:lnTo>
                    <a:pt x="29987" y="116881"/>
                  </a:lnTo>
                  <a:cubicBezTo>
                    <a:pt x="29887" y="117042"/>
                    <a:pt x="29365" y="117925"/>
                    <a:pt x="29747" y="118969"/>
                  </a:cubicBezTo>
                  <a:cubicBezTo>
                    <a:pt x="30128" y="119972"/>
                    <a:pt x="31031" y="120314"/>
                    <a:pt x="31212" y="120354"/>
                  </a:cubicBezTo>
                  <a:lnTo>
                    <a:pt x="31352" y="120414"/>
                  </a:lnTo>
                  <a:lnTo>
                    <a:pt x="31493" y="120354"/>
                  </a:lnTo>
                  <a:cubicBezTo>
                    <a:pt x="40104" y="117323"/>
                    <a:pt x="48193" y="114493"/>
                    <a:pt x="55619" y="111883"/>
                  </a:cubicBezTo>
                  <a:lnTo>
                    <a:pt x="55619" y="111883"/>
                  </a:lnTo>
                  <a:cubicBezTo>
                    <a:pt x="53251" y="116199"/>
                    <a:pt x="49517" y="119812"/>
                    <a:pt x="44680" y="121960"/>
                  </a:cubicBezTo>
                  <a:cubicBezTo>
                    <a:pt x="41609" y="123332"/>
                    <a:pt x="38395" y="123981"/>
                    <a:pt x="35230" y="123981"/>
                  </a:cubicBezTo>
                  <a:cubicBezTo>
                    <a:pt x="26312" y="123981"/>
                    <a:pt x="17781" y="118828"/>
                    <a:pt x="13930" y="110177"/>
                  </a:cubicBezTo>
                  <a:cubicBezTo>
                    <a:pt x="11842" y="105501"/>
                    <a:pt x="11441" y="100503"/>
                    <a:pt x="12445" y="95846"/>
                  </a:cubicBezTo>
                  <a:lnTo>
                    <a:pt x="13107" y="95404"/>
                  </a:lnTo>
                  <a:lnTo>
                    <a:pt x="14171" y="91591"/>
                  </a:lnTo>
                  <a:lnTo>
                    <a:pt x="20052" y="89102"/>
                  </a:lnTo>
                  <a:close/>
                  <a:moveTo>
                    <a:pt x="11943" y="96187"/>
                  </a:moveTo>
                  <a:lnTo>
                    <a:pt x="11943" y="96187"/>
                  </a:lnTo>
                  <a:cubicBezTo>
                    <a:pt x="11020" y="100804"/>
                    <a:pt x="11481" y="105741"/>
                    <a:pt x="13529" y="110358"/>
                  </a:cubicBezTo>
                  <a:cubicBezTo>
                    <a:pt x="17470" y="119174"/>
                    <a:pt x="26157" y="124413"/>
                    <a:pt x="35240" y="124413"/>
                  </a:cubicBezTo>
                  <a:cubicBezTo>
                    <a:pt x="38462" y="124413"/>
                    <a:pt x="41734" y="123754"/>
                    <a:pt x="44861" y="122361"/>
                  </a:cubicBezTo>
                  <a:cubicBezTo>
                    <a:pt x="49939" y="120093"/>
                    <a:pt x="53833" y="116259"/>
                    <a:pt x="56221" y="111663"/>
                  </a:cubicBezTo>
                  <a:cubicBezTo>
                    <a:pt x="56783" y="111462"/>
                    <a:pt x="57345" y="111261"/>
                    <a:pt x="57907" y="111060"/>
                  </a:cubicBezTo>
                  <a:lnTo>
                    <a:pt x="57907" y="111060"/>
                  </a:lnTo>
                  <a:cubicBezTo>
                    <a:pt x="55479" y="116420"/>
                    <a:pt x="51143" y="120936"/>
                    <a:pt x="45362" y="123525"/>
                  </a:cubicBezTo>
                  <a:cubicBezTo>
                    <a:pt x="42072" y="124989"/>
                    <a:pt x="38630" y="125682"/>
                    <a:pt x="35241" y="125682"/>
                  </a:cubicBezTo>
                  <a:cubicBezTo>
                    <a:pt x="25670" y="125682"/>
                    <a:pt x="16520" y="120154"/>
                    <a:pt x="12384" y="110860"/>
                  </a:cubicBezTo>
                  <a:cubicBezTo>
                    <a:pt x="10377" y="106404"/>
                    <a:pt x="9815" y="101647"/>
                    <a:pt x="10478" y="97131"/>
                  </a:cubicBezTo>
                  <a:lnTo>
                    <a:pt x="11943" y="96187"/>
                  </a:lnTo>
                  <a:close/>
                  <a:moveTo>
                    <a:pt x="75735" y="1"/>
                  </a:moveTo>
                  <a:cubicBezTo>
                    <a:pt x="73541" y="1"/>
                    <a:pt x="71292" y="635"/>
                    <a:pt x="69388" y="1870"/>
                  </a:cubicBezTo>
                  <a:cubicBezTo>
                    <a:pt x="66157" y="3977"/>
                    <a:pt x="64451" y="7450"/>
                    <a:pt x="64712" y="11424"/>
                  </a:cubicBezTo>
                  <a:lnTo>
                    <a:pt x="60477" y="12146"/>
                  </a:lnTo>
                  <a:lnTo>
                    <a:pt x="64792" y="12327"/>
                  </a:lnTo>
                  <a:lnTo>
                    <a:pt x="65515" y="12468"/>
                  </a:lnTo>
                  <a:lnTo>
                    <a:pt x="65394" y="14093"/>
                  </a:lnTo>
                  <a:cubicBezTo>
                    <a:pt x="63568" y="14796"/>
                    <a:pt x="63186" y="15579"/>
                    <a:pt x="63106" y="15880"/>
                  </a:cubicBezTo>
                  <a:cubicBezTo>
                    <a:pt x="63086" y="15880"/>
                    <a:pt x="63066" y="15880"/>
                    <a:pt x="63066" y="15900"/>
                  </a:cubicBezTo>
                  <a:cubicBezTo>
                    <a:pt x="62905" y="15920"/>
                    <a:pt x="62725" y="15960"/>
                    <a:pt x="62564" y="16000"/>
                  </a:cubicBezTo>
                  <a:cubicBezTo>
                    <a:pt x="62403" y="16060"/>
                    <a:pt x="62243" y="16121"/>
                    <a:pt x="62082" y="16201"/>
                  </a:cubicBezTo>
                  <a:lnTo>
                    <a:pt x="62042" y="16221"/>
                  </a:lnTo>
                  <a:lnTo>
                    <a:pt x="62022" y="16241"/>
                  </a:lnTo>
                  <a:lnTo>
                    <a:pt x="60175" y="18309"/>
                  </a:lnTo>
                  <a:lnTo>
                    <a:pt x="57446" y="18429"/>
                  </a:lnTo>
                  <a:lnTo>
                    <a:pt x="57365" y="18449"/>
                  </a:lnTo>
                  <a:lnTo>
                    <a:pt x="57305" y="18489"/>
                  </a:lnTo>
                  <a:lnTo>
                    <a:pt x="55017" y="20296"/>
                  </a:lnTo>
                  <a:cubicBezTo>
                    <a:pt x="54776" y="20235"/>
                    <a:pt x="54535" y="20195"/>
                    <a:pt x="54274" y="20155"/>
                  </a:cubicBezTo>
                  <a:cubicBezTo>
                    <a:pt x="53993" y="20115"/>
                    <a:pt x="53712" y="20075"/>
                    <a:pt x="53431" y="20075"/>
                  </a:cubicBezTo>
                  <a:cubicBezTo>
                    <a:pt x="53150" y="20035"/>
                    <a:pt x="52849" y="20055"/>
                    <a:pt x="52568" y="20035"/>
                  </a:cubicBezTo>
                  <a:cubicBezTo>
                    <a:pt x="52287" y="20035"/>
                    <a:pt x="51986" y="20055"/>
                    <a:pt x="51705" y="20075"/>
                  </a:cubicBezTo>
                  <a:cubicBezTo>
                    <a:pt x="51424" y="20095"/>
                    <a:pt x="51143" y="20155"/>
                    <a:pt x="50862" y="20175"/>
                  </a:cubicBezTo>
                  <a:cubicBezTo>
                    <a:pt x="50581" y="20235"/>
                    <a:pt x="50300" y="20316"/>
                    <a:pt x="50019" y="20376"/>
                  </a:cubicBezTo>
                  <a:cubicBezTo>
                    <a:pt x="49738" y="20416"/>
                    <a:pt x="49457" y="20557"/>
                    <a:pt x="49196" y="20637"/>
                  </a:cubicBezTo>
                  <a:cubicBezTo>
                    <a:pt x="48915" y="20717"/>
                    <a:pt x="48654" y="20858"/>
                    <a:pt x="48393" y="20978"/>
                  </a:cubicBezTo>
                  <a:lnTo>
                    <a:pt x="48012" y="21179"/>
                  </a:lnTo>
                  <a:cubicBezTo>
                    <a:pt x="47891" y="21239"/>
                    <a:pt x="47771" y="21319"/>
                    <a:pt x="47651" y="21400"/>
                  </a:cubicBezTo>
                  <a:cubicBezTo>
                    <a:pt x="47410" y="21560"/>
                    <a:pt x="47149" y="21701"/>
                    <a:pt x="46928" y="21901"/>
                  </a:cubicBezTo>
                  <a:lnTo>
                    <a:pt x="46286" y="22463"/>
                  </a:lnTo>
                  <a:cubicBezTo>
                    <a:pt x="46065" y="22644"/>
                    <a:pt x="45904" y="22905"/>
                    <a:pt x="45704" y="23106"/>
                  </a:cubicBezTo>
                  <a:cubicBezTo>
                    <a:pt x="45523" y="23326"/>
                    <a:pt x="45322" y="23547"/>
                    <a:pt x="45182" y="23788"/>
                  </a:cubicBezTo>
                  <a:lnTo>
                    <a:pt x="44720" y="24511"/>
                  </a:lnTo>
                  <a:cubicBezTo>
                    <a:pt x="44640" y="24631"/>
                    <a:pt x="44580" y="24772"/>
                    <a:pt x="44519" y="24892"/>
                  </a:cubicBezTo>
                  <a:lnTo>
                    <a:pt x="44339" y="25294"/>
                  </a:lnTo>
                  <a:lnTo>
                    <a:pt x="44018" y="25996"/>
                  </a:lnTo>
                  <a:lnTo>
                    <a:pt x="43596" y="26197"/>
                  </a:lnTo>
                  <a:cubicBezTo>
                    <a:pt x="43436" y="26277"/>
                    <a:pt x="43295" y="26377"/>
                    <a:pt x="43134" y="26478"/>
                  </a:cubicBezTo>
                  <a:cubicBezTo>
                    <a:pt x="42974" y="26558"/>
                    <a:pt x="42833" y="26658"/>
                    <a:pt x="42673" y="26759"/>
                  </a:cubicBezTo>
                  <a:cubicBezTo>
                    <a:pt x="42532" y="26859"/>
                    <a:pt x="42372" y="26959"/>
                    <a:pt x="42231" y="27080"/>
                  </a:cubicBezTo>
                  <a:cubicBezTo>
                    <a:pt x="41950" y="27281"/>
                    <a:pt x="41669" y="27501"/>
                    <a:pt x="41388" y="27722"/>
                  </a:cubicBezTo>
                  <a:cubicBezTo>
                    <a:pt x="41107" y="27943"/>
                    <a:pt x="40846" y="28184"/>
                    <a:pt x="40565" y="28425"/>
                  </a:cubicBezTo>
                  <a:cubicBezTo>
                    <a:pt x="40124" y="28846"/>
                    <a:pt x="39662" y="29268"/>
                    <a:pt x="39241" y="29709"/>
                  </a:cubicBezTo>
                  <a:lnTo>
                    <a:pt x="35206" y="30713"/>
                  </a:lnTo>
                  <a:lnTo>
                    <a:pt x="35166" y="30753"/>
                  </a:lnTo>
                  <a:cubicBezTo>
                    <a:pt x="34243" y="31757"/>
                    <a:pt x="33661" y="33162"/>
                    <a:pt x="33440" y="34828"/>
                  </a:cubicBezTo>
                  <a:lnTo>
                    <a:pt x="33018" y="35089"/>
                  </a:lnTo>
                  <a:lnTo>
                    <a:pt x="32998" y="35149"/>
                  </a:lnTo>
                  <a:cubicBezTo>
                    <a:pt x="31653" y="38160"/>
                    <a:pt x="30871" y="39364"/>
                    <a:pt x="30650" y="39665"/>
                  </a:cubicBezTo>
                  <a:cubicBezTo>
                    <a:pt x="29205" y="39223"/>
                    <a:pt x="28522" y="39203"/>
                    <a:pt x="28462" y="39203"/>
                  </a:cubicBezTo>
                  <a:lnTo>
                    <a:pt x="28301" y="39203"/>
                  </a:lnTo>
                  <a:lnTo>
                    <a:pt x="27659" y="42074"/>
                  </a:lnTo>
                  <a:cubicBezTo>
                    <a:pt x="27378" y="42616"/>
                    <a:pt x="27097" y="43117"/>
                    <a:pt x="26796" y="43619"/>
                  </a:cubicBezTo>
                  <a:cubicBezTo>
                    <a:pt x="24909" y="46971"/>
                    <a:pt x="23123" y="50142"/>
                    <a:pt x="24648" y="57007"/>
                  </a:cubicBezTo>
                  <a:lnTo>
                    <a:pt x="24668" y="57067"/>
                  </a:lnTo>
                  <a:cubicBezTo>
                    <a:pt x="25130" y="58111"/>
                    <a:pt x="25792" y="59215"/>
                    <a:pt x="26475" y="60239"/>
                  </a:cubicBezTo>
                  <a:cubicBezTo>
                    <a:pt x="26396" y="60237"/>
                    <a:pt x="26310" y="60236"/>
                    <a:pt x="26219" y="60236"/>
                  </a:cubicBezTo>
                  <a:cubicBezTo>
                    <a:pt x="24070" y="60236"/>
                    <a:pt x="18547" y="60731"/>
                    <a:pt x="16680" y="63811"/>
                  </a:cubicBezTo>
                  <a:lnTo>
                    <a:pt x="16660" y="63852"/>
                  </a:lnTo>
                  <a:lnTo>
                    <a:pt x="15395" y="66662"/>
                  </a:lnTo>
                  <a:lnTo>
                    <a:pt x="16820" y="69713"/>
                  </a:lnTo>
                  <a:cubicBezTo>
                    <a:pt x="10799" y="72623"/>
                    <a:pt x="903" y="82438"/>
                    <a:pt x="2268" y="94361"/>
                  </a:cubicBezTo>
                  <a:cubicBezTo>
                    <a:pt x="1526" y="94762"/>
                    <a:pt x="442" y="95625"/>
                    <a:pt x="161" y="96809"/>
                  </a:cubicBezTo>
                  <a:cubicBezTo>
                    <a:pt x="0" y="97572"/>
                    <a:pt x="221" y="98355"/>
                    <a:pt x="803" y="99037"/>
                  </a:cubicBezTo>
                  <a:lnTo>
                    <a:pt x="984" y="99258"/>
                  </a:lnTo>
                  <a:cubicBezTo>
                    <a:pt x="1004" y="99620"/>
                    <a:pt x="1124" y="99981"/>
                    <a:pt x="1325" y="100342"/>
                  </a:cubicBezTo>
                  <a:cubicBezTo>
                    <a:pt x="1746" y="101028"/>
                    <a:pt x="2482" y="101569"/>
                    <a:pt x="3251" y="101569"/>
                  </a:cubicBezTo>
                  <a:cubicBezTo>
                    <a:pt x="3471" y="101569"/>
                    <a:pt x="3695" y="101525"/>
                    <a:pt x="3914" y="101426"/>
                  </a:cubicBezTo>
                  <a:cubicBezTo>
                    <a:pt x="3994" y="101386"/>
                    <a:pt x="4055" y="101366"/>
                    <a:pt x="4115" y="101326"/>
                  </a:cubicBezTo>
                  <a:lnTo>
                    <a:pt x="5941" y="100121"/>
                  </a:lnTo>
                  <a:lnTo>
                    <a:pt x="5941" y="100121"/>
                  </a:lnTo>
                  <a:cubicBezTo>
                    <a:pt x="5861" y="104296"/>
                    <a:pt x="6664" y="108552"/>
                    <a:pt x="8470" y="112606"/>
                  </a:cubicBezTo>
                  <a:cubicBezTo>
                    <a:pt x="13315" y="123480"/>
                    <a:pt x="24032" y="129959"/>
                    <a:pt x="35237" y="129959"/>
                  </a:cubicBezTo>
                  <a:cubicBezTo>
                    <a:pt x="39213" y="129959"/>
                    <a:pt x="43250" y="129143"/>
                    <a:pt x="47109" y="127419"/>
                  </a:cubicBezTo>
                  <a:cubicBezTo>
                    <a:pt x="55157" y="123846"/>
                    <a:pt x="60778" y="117042"/>
                    <a:pt x="63186" y="109214"/>
                  </a:cubicBezTo>
                  <a:cubicBezTo>
                    <a:pt x="67361" y="107749"/>
                    <a:pt x="71275" y="106384"/>
                    <a:pt x="74888" y="105099"/>
                  </a:cubicBezTo>
                  <a:cubicBezTo>
                    <a:pt x="90484" y="99640"/>
                    <a:pt x="100781" y="96027"/>
                    <a:pt x="102607" y="95344"/>
                  </a:cubicBezTo>
                  <a:cubicBezTo>
                    <a:pt x="103009" y="95204"/>
                    <a:pt x="103390" y="95043"/>
                    <a:pt x="103751" y="94883"/>
                  </a:cubicBezTo>
                  <a:cubicBezTo>
                    <a:pt x="108990" y="92554"/>
                    <a:pt x="111459" y="88259"/>
                    <a:pt x="110536" y="83100"/>
                  </a:cubicBezTo>
                  <a:lnTo>
                    <a:pt x="110496" y="82940"/>
                  </a:lnTo>
                  <a:lnTo>
                    <a:pt x="113627" y="77541"/>
                  </a:lnTo>
                  <a:lnTo>
                    <a:pt x="112161" y="77621"/>
                  </a:lnTo>
                  <a:lnTo>
                    <a:pt x="116939" y="75814"/>
                  </a:lnTo>
                  <a:lnTo>
                    <a:pt x="115373" y="69171"/>
                  </a:lnTo>
                  <a:lnTo>
                    <a:pt x="114229" y="68107"/>
                  </a:lnTo>
                  <a:lnTo>
                    <a:pt x="113265" y="66160"/>
                  </a:lnTo>
                  <a:lnTo>
                    <a:pt x="110134" y="67043"/>
                  </a:lnTo>
                  <a:cubicBezTo>
                    <a:pt x="108428" y="64293"/>
                    <a:pt x="106240" y="62366"/>
                    <a:pt x="104414" y="61102"/>
                  </a:cubicBezTo>
                  <a:cubicBezTo>
                    <a:pt x="104253" y="60439"/>
                    <a:pt x="103852" y="58613"/>
                    <a:pt x="103450" y="56365"/>
                  </a:cubicBezTo>
                  <a:lnTo>
                    <a:pt x="103470" y="56365"/>
                  </a:lnTo>
                  <a:cubicBezTo>
                    <a:pt x="103470" y="56365"/>
                    <a:pt x="103691" y="54980"/>
                    <a:pt x="107926" y="51648"/>
                  </a:cubicBezTo>
                  <a:cubicBezTo>
                    <a:pt x="112964" y="47694"/>
                    <a:pt x="114068" y="42495"/>
                    <a:pt x="111258" y="36233"/>
                  </a:cubicBezTo>
                  <a:cubicBezTo>
                    <a:pt x="111700" y="35811"/>
                    <a:pt x="111660" y="35450"/>
                    <a:pt x="111820" y="35149"/>
                  </a:cubicBezTo>
                  <a:lnTo>
                    <a:pt x="112282" y="34948"/>
                  </a:lnTo>
                  <a:lnTo>
                    <a:pt x="117842" y="38521"/>
                  </a:lnTo>
                  <a:cubicBezTo>
                    <a:pt x="117179" y="39705"/>
                    <a:pt x="116597" y="40929"/>
                    <a:pt x="116075" y="42194"/>
                  </a:cubicBezTo>
                  <a:cubicBezTo>
                    <a:pt x="112984" y="49861"/>
                    <a:pt x="112844" y="58332"/>
                    <a:pt x="115694" y="66019"/>
                  </a:cubicBezTo>
                  <a:cubicBezTo>
                    <a:pt x="117661" y="71278"/>
                    <a:pt x="120893" y="75975"/>
                    <a:pt x="125088" y="79608"/>
                  </a:cubicBezTo>
                  <a:cubicBezTo>
                    <a:pt x="125238" y="79733"/>
                    <a:pt x="125420" y="79796"/>
                    <a:pt x="125599" y="79796"/>
                  </a:cubicBezTo>
                  <a:cubicBezTo>
                    <a:pt x="125707" y="79796"/>
                    <a:pt x="125813" y="79774"/>
                    <a:pt x="125911" y="79728"/>
                  </a:cubicBezTo>
                  <a:cubicBezTo>
                    <a:pt x="125951" y="79728"/>
                    <a:pt x="125971" y="79708"/>
                    <a:pt x="125991" y="79688"/>
                  </a:cubicBezTo>
                  <a:cubicBezTo>
                    <a:pt x="126292" y="79528"/>
                    <a:pt x="126433" y="79206"/>
                    <a:pt x="126372" y="78865"/>
                  </a:cubicBezTo>
                  <a:cubicBezTo>
                    <a:pt x="125951" y="76457"/>
                    <a:pt x="125650" y="75172"/>
                    <a:pt x="125650" y="75152"/>
                  </a:cubicBezTo>
                  <a:lnTo>
                    <a:pt x="125650" y="75112"/>
                  </a:lnTo>
                  <a:lnTo>
                    <a:pt x="125610" y="75072"/>
                  </a:lnTo>
                  <a:cubicBezTo>
                    <a:pt x="124265" y="73707"/>
                    <a:pt x="123081" y="72201"/>
                    <a:pt x="122057" y="70596"/>
                  </a:cubicBezTo>
                  <a:lnTo>
                    <a:pt x="122217" y="70475"/>
                  </a:lnTo>
                  <a:cubicBezTo>
                    <a:pt x="127681" y="78920"/>
                    <a:pt x="137067" y="83826"/>
                    <a:pt x="146832" y="83826"/>
                  </a:cubicBezTo>
                  <a:cubicBezTo>
                    <a:pt x="150808" y="83826"/>
                    <a:pt x="154846" y="83013"/>
                    <a:pt x="158708" y="81294"/>
                  </a:cubicBezTo>
                  <a:cubicBezTo>
                    <a:pt x="173441" y="74730"/>
                    <a:pt x="180085" y="57388"/>
                    <a:pt x="173521" y="42656"/>
                  </a:cubicBezTo>
                  <a:cubicBezTo>
                    <a:pt x="168665" y="31769"/>
                    <a:pt x="157962" y="25301"/>
                    <a:pt x="146754" y="25301"/>
                  </a:cubicBezTo>
                  <a:cubicBezTo>
                    <a:pt x="144943" y="25301"/>
                    <a:pt x="143120" y="25469"/>
                    <a:pt x="141306" y="25815"/>
                  </a:cubicBezTo>
                  <a:lnTo>
                    <a:pt x="141286" y="25595"/>
                  </a:lnTo>
                  <a:cubicBezTo>
                    <a:pt x="141687" y="25514"/>
                    <a:pt x="142089" y="25454"/>
                    <a:pt x="142490" y="25394"/>
                  </a:cubicBezTo>
                  <a:cubicBezTo>
                    <a:pt x="143875" y="25133"/>
                    <a:pt x="146585" y="22443"/>
                    <a:pt x="146504" y="21701"/>
                  </a:cubicBezTo>
                  <a:cubicBezTo>
                    <a:pt x="146484" y="21560"/>
                    <a:pt x="146384" y="21420"/>
                    <a:pt x="146143" y="21420"/>
                  </a:cubicBezTo>
                  <a:cubicBezTo>
                    <a:pt x="141346" y="21520"/>
                    <a:pt x="136689" y="22644"/>
                    <a:pt x="132334" y="24752"/>
                  </a:cubicBezTo>
                  <a:cubicBezTo>
                    <a:pt x="128741" y="26498"/>
                    <a:pt x="125549" y="28846"/>
                    <a:pt x="122840" y="31676"/>
                  </a:cubicBezTo>
                  <a:lnTo>
                    <a:pt x="122338" y="31215"/>
                  </a:lnTo>
                  <a:lnTo>
                    <a:pt x="122980" y="30512"/>
                  </a:lnTo>
                  <a:lnTo>
                    <a:pt x="115975" y="24872"/>
                  </a:lnTo>
                  <a:cubicBezTo>
                    <a:pt x="116718" y="24872"/>
                    <a:pt x="117320" y="24651"/>
                    <a:pt x="117681" y="24190"/>
                  </a:cubicBezTo>
                  <a:cubicBezTo>
                    <a:pt x="118886" y="22664"/>
                    <a:pt x="116898" y="19131"/>
                    <a:pt x="113265" y="16281"/>
                  </a:cubicBezTo>
                  <a:cubicBezTo>
                    <a:pt x="110751" y="14323"/>
                    <a:pt x="108103" y="13201"/>
                    <a:pt x="106317" y="13201"/>
                  </a:cubicBezTo>
                  <a:cubicBezTo>
                    <a:pt x="105523" y="13201"/>
                    <a:pt x="104899" y="13423"/>
                    <a:pt x="104534" y="13893"/>
                  </a:cubicBezTo>
                  <a:cubicBezTo>
                    <a:pt x="104032" y="14535"/>
                    <a:pt x="104093" y="15559"/>
                    <a:pt x="104635" y="16723"/>
                  </a:cubicBezTo>
                  <a:lnTo>
                    <a:pt x="103430" y="18248"/>
                  </a:lnTo>
                  <a:lnTo>
                    <a:pt x="103189" y="18088"/>
                  </a:lnTo>
                  <a:lnTo>
                    <a:pt x="102507" y="18951"/>
                  </a:lnTo>
                  <a:lnTo>
                    <a:pt x="102407" y="17486"/>
                  </a:lnTo>
                  <a:lnTo>
                    <a:pt x="101824" y="17947"/>
                  </a:lnTo>
                  <a:cubicBezTo>
                    <a:pt x="101262" y="16843"/>
                    <a:pt x="100540" y="16121"/>
                    <a:pt x="99637" y="15840"/>
                  </a:cubicBezTo>
                  <a:cubicBezTo>
                    <a:pt x="99317" y="15733"/>
                    <a:pt x="98983" y="15681"/>
                    <a:pt x="98632" y="15681"/>
                  </a:cubicBezTo>
                  <a:cubicBezTo>
                    <a:pt x="97792" y="15681"/>
                    <a:pt x="96863" y="15982"/>
                    <a:pt x="95843" y="16562"/>
                  </a:cubicBezTo>
                  <a:cubicBezTo>
                    <a:pt x="95582" y="16482"/>
                    <a:pt x="95341" y="16402"/>
                    <a:pt x="95161" y="16341"/>
                  </a:cubicBezTo>
                  <a:lnTo>
                    <a:pt x="93354" y="15619"/>
                  </a:lnTo>
                  <a:cubicBezTo>
                    <a:pt x="93836" y="14274"/>
                    <a:pt x="93996" y="13331"/>
                    <a:pt x="93776" y="12789"/>
                  </a:cubicBezTo>
                  <a:cubicBezTo>
                    <a:pt x="93715" y="12648"/>
                    <a:pt x="93635" y="12548"/>
                    <a:pt x="93535" y="12448"/>
                  </a:cubicBezTo>
                  <a:lnTo>
                    <a:pt x="93575" y="12407"/>
                  </a:lnTo>
                  <a:lnTo>
                    <a:pt x="90705" y="11344"/>
                  </a:lnTo>
                  <a:lnTo>
                    <a:pt x="90604" y="11444"/>
                  </a:lnTo>
                  <a:cubicBezTo>
                    <a:pt x="88256" y="13913"/>
                    <a:pt x="87634" y="17124"/>
                    <a:pt x="87533" y="17686"/>
                  </a:cubicBezTo>
                  <a:cubicBezTo>
                    <a:pt x="87132" y="17827"/>
                    <a:pt x="86751" y="17987"/>
                    <a:pt x="86369" y="18168"/>
                  </a:cubicBezTo>
                  <a:cubicBezTo>
                    <a:pt x="85988" y="18349"/>
                    <a:pt x="85606" y="18549"/>
                    <a:pt x="85245" y="18750"/>
                  </a:cubicBezTo>
                  <a:cubicBezTo>
                    <a:pt x="85205" y="18770"/>
                    <a:pt x="85185" y="18790"/>
                    <a:pt x="85165" y="18810"/>
                  </a:cubicBezTo>
                  <a:lnTo>
                    <a:pt x="84824" y="17546"/>
                  </a:lnTo>
                  <a:lnTo>
                    <a:pt x="84784" y="17546"/>
                  </a:lnTo>
                  <a:cubicBezTo>
                    <a:pt x="85386" y="16321"/>
                    <a:pt x="85707" y="14977"/>
                    <a:pt x="85647" y="14194"/>
                  </a:cubicBezTo>
                  <a:lnTo>
                    <a:pt x="85627" y="14093"/>
                  </a:lnTo>
                  <a:lnTo>
                    <a:pt x="84643" y="13331"/>
                  </a:lnTo>
                  <a:lnTo>
                    <a:pt x="84623" y="13150"/>
                  </a:lnTo>
                  <a:lnTo>
                    <a:pt x="86048" y="13210"/>
                  </a:lnTo>
                  <a:lnTo>
                    <a:pt x="85948" y="12929"/>
                  </a:lnTo>
                  <a:cubicBezTo>
                    <a:pt x="85948" y="12909"/>
                    <a:pt x="85546" y="11645"/>
                    <a:pt x="85586" y="10741"/>
                  </a:cubicBezTo>
                  <a:cubicBezTo>
                    <a:pt x="85546" y="6265"/>
                    <a:pt x="83740" y="2873"/>
                    <a:pt x="80528" y="1147"/>
                  </a:cubicBezTo>
                  <a:cubicBezTo>
                    <a:pt x="79086" y="378"/>
                    <a:pt x="77427" y="1"/>
                    <a:pt x="75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86;p47">
              <a:extLst>
                <a:ext uri="{FF2B5EF4-FFF2-40B4-BE49-F238E27FC236}">
                  <a16:creationId xmlns:a16="http://schemas.microsoft.com/office/drawing/2014/main" id="{6B79518E-1EC4-363D-AB86-F057A76867D4}"/>
                </a:ext>
              </a:extLst>
            </p:cNvPr>
            <p:cNvSpPr/>
            <p:nvPr/>
          </p:nvSpPr>
          <p:spPr>
            <a:xfrm>
              <a:off x="1938300" y="2625650"/>
              <a:ext cx="511850" cy="676450"/>
            </a:xfrm>
            <a:custGeom>
              <a:avLst/>
              <a:gdLst/>
              <a:ahLst/>
              <a:cxnLst/>
              <a:rect l="l" t="t" r="r" b="b"/>
              <a:pathLst>
                <a:path w="20474" h="27058" extrusionOk="0">
                  <a:moveTo>
                    <a:pt x="442" y="1"/>
                  </a:moveTo>
                  <a:cubicBezTo>
                    <a:pt x="442" y="1"/>
                    <a:pt x="422" y="161"/>
                    <a:pt x="381" y="422"/>
                  </a:cubicBezTo>
                  <a:cubicBezTo>
                    <a:pt x="341" y="703"/>
                    <a:pt x="261" y="1105"/>
                    <a:pt x="201" y="1627"/>
                  </a:cubicBezTo>
                  <a:cubicBezTo>
                    <a:pt x="161" y="2149"/>
                    <a:pt x="80" y="2791"/>
                    <a:pt x="60" y="3513"/>
                  </a:cubicBezTo>
                  <a:cubicBezTo>
                    <a:pt x="0" y="4236"/>
                    <a:pt x="0" y="5059"/>
                    <a:pt x="20" y="5962"/>
                  </a:cubicBezTo>
                  <a:cubicBezTo>
                    <a:pt x="40" y="6424"/>
                    <a:pt x="60" y="6885"/>
                    <a:pt x="100" y="7367"/>
                  </a:cubicBezTo>
                  <a:cubicBezTo>
                    <a:pt x="141" y="7849"/>
                    <a:pt x="201" y="8351"/>
                    <a:pt x="281" y="8873"/>
                  </a:cubicBezTo>
                  <a:cubicBezTo>
                    <a:pt x="422" y="9896"/>
                    <a:pt x="662" y="10960"/>
                    <a:pt x="964" y="12064"/>
                  </a:cubicBezTo>
                  <a:cubicBezTo>
                    <a:pt x="1265" y="13148"/>
                    <a:pt x="1686" y="14252"/>
                    <a:pt x="2168" y="15336"/>
                  </a:cubicBezTo>
                  <a:cubicBezTo>
                    <a:pt x="2670" y="16420"/>
                    <a:pt x="3292" y="17483"/>
                    <a:pt x="3974" y="18487"/>
                  </a:cubicBezTo>
                  <a:cubicBezTo>
                    <a:pt x="4657" y="19491"/>
                    <a:pt x="5460" y="20414"/>
                    <a:pt x="6303" y="21257"/>
                  </a:cubicBezTo>
                  <a:cubicBezTo>
                    <a:pt x="7146" y="22120"/>
                    <a:pt x="8069" y="22863"/>
                    <a:pt x="8992" y="23505"/>
                  </a:cubicBezTo>
                  <a:cubicBezTo>
                    <a:pt x="9454" y="23826"/>
                    <a:pt x="9936" y="24107"/>
                    <a:pt x="10417" y="24388"/>
                  </a:cubicBezTo>
                  <a:cubicBezTo>
                    <a:pt x="10899" y="24649"/>
                    <a:pt x="11361" y="24910"/>
                    <a:pt x="11842" y="25111"/>
                  </a:cubicBezTo>
                  <a:cubicBezTo>
                    <a:pt x="12766" y="25572"/>
                    <a:pt x="13709" y="25893"/>
                    <a:pt x="14572" y="26154"/>
                  </a:cubicBezTo>
                  <a:cubicBezTo>
                    <a:pt x="15014" y="26275"/>
                    <a:pt x="15415" y="26395"/>
                    <a:pt x="15817" y="26496"/>
                  </a:cubicBezTo>
                  <a:cubicBezTo>
                    <a:pt x="16218" y="26576"/>
                    <a:pt x="16599" y="26656"/>
                    <a:pt x="16961" y="26737"/>
                  </a:cubicBezTo>
                  <a:cubicBezTo>
                    <a:pt x="17322" y="26777"/>
                    <a:pt x="17663" y="26837"/>
                    <a:pt x="17984" y="26877"/>
                  </a:cubicBezTo>
                  <a:cubicBezTo>
                    <a:pt x="18286" y="26917"/>
                    <a:pt x="18587" y="26937"/>
                    <a:pt x="18827" y="26977"/>
                  </a:cubicBezTo>
                  <a:cubicBezTo>
                    <a:pt x="19349" y="27038"/>
                    <a:pt x="19771" y="27038"/>
                    <a:pt x="20052" y="27058"/>
                  </a:cubicBezTo>
                  <a:lnTo>
                    <a:pt x="20473" y="27058"/>
                  </a:lnTo>
                  <a:cubicBezTo>
                    <a:pt x="20473" y="27058"/>
                    <a:pt x="20333" y="27038"/>
                    <a:pt x="20052" y="26997"/>
                  </a:cubicBezTo>
                  <a:cubicBezTo>
                    <a:pt x="19771" y="26957"/>
                    <a:pt x="19369" y="26917"/>
                    <a:pt x="18868" y="26817"/>
                  </a:cubicBezTo>
                  <a:cubicBezTo>
                    <a:pt x="18607" y="26757"/>
                    <a:pt x="18326" y="26716"/>
                    <a:pt x="18025" y="26656"/>
                  </a:cubicBezTo>
                  <a:cubicBezTo>
                    <a:pt x="17703" y="26576"/>
                    <a:pt x="17382" y="26496"/>
                    <a:pt x="17021" y="26415"/>
                  </a:cubicBezTo>
                  <a:cubicBezTo>
                    <a:pt x="16680" y="26315"/>
                    <a:pt x="16318" y="26215"/>
                    <a:pt x="15937" y="26094"/>
                  </a:cubicBezTo>
                  <a:cubicBezTo>
                    <a:pt x="15536" y="25974"/>
                    <a:pt x="15134" y="25833"/>
                    <a:pt x="14733" y="25693"/>
                  </a:cubicBezTo>
                  <a:cubicBezTo>
                    <a:pt x="13910" y="25372"/>
                    <a:pt x="13007" y="25010"/>
                    <a:pt x="12123" y="24549"/>
                  </a:cubicBezTo>
                  <a:cubicBezTo>
                    <a:pt x="11220" y="24087"/>
                    <a:pt x="10317" y="23525"/>
                    <a:pt x="9434" y="22883"/>
                  </a:cubicBezTo>
                  <a:cubicBezTo>
                    <a:pt x="8992" y="22562"/>
                    <a:pt x="8571" y="22200"/>
                    <a:pt x="8129" y="21839"/>
                  </a:cubicBezTo>
                  <a:cubicBezTo>
                    <a:pt x="7708" y="21458"/>
                    <a:pt x="7286" y="21096"/>
                    <a:pt x="6885" y="20675"/>
                  </a:cubicBezTo>
                  <a:cubicBezTo>
                    <a:pt x="6082" y="19852"/>
                    <a:pt x="5319" y="18969"/>
                    <a:pt x="4677" y="17985"/>
                  </a:cubicBezTo>
                  <a:cubicBezTo>
                    <a:pt x="4014" y="17042"/>
                    <a:pt x="3412" y="16018"/>
                    <a:pt x="2931" y="14994"/>
                  </a:cubicBezTo>
                  <a:cubicBezTo>
                    <a:pt x="2449" y="13951"/>
                    <a:pt x="2007" y="12887"/>
                    <a:pt x="1686" y="11843"/>
                  </a:cubicBezTo>
                  <a:cubicBezTo>
                    <a:pt x="1365" y="10779"/>
                    <a:pt x="1084" y="9756"/>
                    <a:pt x="903" y="8752"/>
                  </a:cubicBezTo>
                  <a:cubicBezTo>
                    <a:pt x="863" y="8511"/>
                    <a:pt x="823" y="8270"/>
                    <a:pt x="783" y="8030"/>
                  </a:cubicBezTo>
                  <a:cubicBezTo>
                    <a:pt x="743" y="7789"/>
                    <a:pt x="703" y="7548"/>
                    <a:pt x="683" y="7307"/>
                  </a:cubicBezTo>
                  <a:cubicBezTo>
                    <a:pt x="602" y="6825"/>
                    <a:pt x="562" y="6384"/>
                    <a:pt x="522" y="5942"/>
                  </a:cubicBezTo>
                  <a:cubicBezTo>
                    <a:pt x="462" y="5500"/>
                    <a:pt x="462" y="5059"/>
                    <a:pt x="422" y="4657"/>
                  </a:cubicBezTo>
                  <a:cubicBezTo>
                    <a:pt x="381" y="4256"/>
                    <a:pt x="381" y="3875"/>
                    <a:pt x="381" y="3513"/>
                  </a:cubicBezTo>
                  <a:cubicBezTo>
                    <a:pt x="341" y="2791"/>
                    <a:pt x="361" y="2169"/>
                    <a:pt x="381" y="1647"/>
                  </a:cubicBezTo>
                  <a:cubicBezTo>
                    <a:pt x="422" y="603"/>
                    <a:pt x="442" y="1"/>
                    <a:pt x="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87;p47">
              <a:extLst>
                <a:ext uri="{FF2B5EF4-FFF2-40B4-BE49-F238E27FC236}">
                  <a16:creationId xmlns:a16="http://schemas.microsoft.com/office/drawing/2014/main" id="{43634EFD-15BE-E9F7-EA4D-2A61E3A8C1FB}"/>
                </a:ext>
              </a:extLst>
            </p:cNvPr>
            <p:cNvSpPr/>
            <p:nvPr/>
          </p:nvSpPr>
          <p:spPr>
            <a:xfrm>
              <a:off x="2045675" y="2720000"/>
              <a:ext cx="249425" cy="437575"/>
            </a:xfrm>
            <a:custGeom>
              <a:avLst/>
              <a:gdLst/>
              <a:ahLst/>
              <a:cxnLst/>
              <a:rect l="l" t="t" r="r" b="b"/>
              <a:pathLst>
                <a:path w="9977" h="17503" extrusionOk="0">
                  <a:moveTo>
                    <a:pt x="61" y="0"/>
                  </a:moveTo>
                  <a:cubicBezTo>
                    <a:pt x="61" y="0"/>
                    <a:pt x="41" y="81"/>
                    <a:pt x="41" y="241"/>
                  </a:cubicBezTo>
                  <a:cubicBezTo>
                    <a:pt x="21" y="382"/>
                    <a:pt x="0" y="623"/>
                    <a:pt x="0" y="904"/>
                  </a:cubicBezTo>
                  <a:cubicBezTo>
                    <a:pt x="0" y="1205"/>
                    <a:pt x="21" y="1546"/>
                    <a:pt x="21" y="1947"/>
                  </a:cubicBezTo>
                  <a:cubicBezTo>
                    <a:pt x="41" y="2369"/>
                    <a:pt x="61" y="2810"/>
                    <a:pt x="141" y="3312"/>
                  </a:cubicBezTo>
                  <a:cubicBezTo>
                    <a:pt x="181" y="3553"/>
                    <a:pt x="201" y="3814"/>
                    <a:pt x="241" y="4075"/>
                  </a:cubicBezTo>
                  <a:cubicBezTo>
                    <a:pt x="302" y="4356"/>
                    <a:pt x="342" y="4617"/>
                    <a:pt x="402" y="4898"/>
                  </a:cubicBezTo>
                  <a:cubicBezTo>
                    <a:pt x="502" y="5460"/>
                    <a:pt x="663" y="6042"/>
                    <a:pt x="843" y="6644"/>
                  </a:cubicBezTo>
                  <a:cubicBezTo>
                    <a:pt x="944" y="6945"/>
                    <a:pt x="1044" y="7246"/>
                    <a:pt x="1145" y="7547"/>
                  </a:cubicBezTo>
                  <a:cubicBezTo>
                    <a:pt x="1205" y="7708"/>
                    <a:pt x="1245" y="7868"/>
                    <a:pt x="1305" y="8009"/>
                  </a:cubicBezTo>
                  <a:cubicBezTo>
                    <a:pt x="1365" y="8149"/>
                    <a:pt x="1446" y="8310"/>
                    <a:pt x="1506" y="8451"/>
                  </a:cubicBezTo>
                  <a:cubicBezTo>
                    <a:pt x="1626" y="8772"/>
                    <a:pt x="1767" y="9073"/>
                    <a:pt x="1887" y="9374"/>
                  </a:cubicBezTo>
                  <a:cubicBezTo>
                    <a:pt x="2048" y="9675"/>
                    <a:pt x="2208" y="9956"/>
                    <a:pt x="2369" y="10257"/>
                  </a:cubicBezTo>
                  <a:cubicBezTo>
                    <a:pt x="2670" y="10859"/>
                    <a:pt x="3071" y="11401"/>
                    <a:pt x="3433" y="11943"/>
                  </a:cubicBezTo>
                  <a:cubicBezTo>
                    <a:pt x="3533" y="12084"/>
                    <a:pt x="3613" y="12204"/>
                    <a:pt x="3714" y="12345"/>
                  </a:cubicBezTo>
                  <a:cubicBezTo>
                    <a:pt x="3814" y="12465"/>
                    <a:pt x="3914" y="12585"/>
                    <a:pt x="4035" y="12726"/>
                  </a:cubicBezTo>
                  <a:cubicBezTo>
                    <a:pt x="4236" y="12967"/>
                    <a:pt x="4436" y="13208"/>
                    <a:pt x="4637" y="13448"/>
                  </a:cubicBezTo>
                  <a:cubicBezTo>
                    <a:pt x="4737" y="13569"/>
                    <a:pt x="4838" y="13689"/>
                    <a:pt x="4938" y="13810"/>
                  </a:cubicBezTo>
                  <a:cubicBezTo>
                    <a:pt x="5059" y="13910"/>
                    <a:pt x="5159" y="14010"/>
                    <a:pt x="5279" y="14111"/>
                  </a:cubicBezTo>
                  <a:cubicBezTo>
                    <a:pt x="5500" y="14332"/>
                    <a:pt x="5701" y="14532"/>
                    <a:pt x="5922" y="14713"/>
                  </a:cubicBezTo>
                  <a:cubicBezTo>
                    <a:pt x="6323" y="15134"/>
                    <a:pt x="6765" y="15436"/>
                    <a:pt x="7166" y="15737"/>
                  </a:cubicBezTo>
                  <a:cubicBezTo>
                    <a:pt x="7568" y="16038"/>
                    <a:pt x="7909" y="16339"/>
                    <a:pt x="8270" y="16540"/>
                  </a:cubicBezTo>
                  <a:cubicBezTo>
                    <a:pt x="8631" y="16740"/>
                    <a:pt x="8932" y="16901"/>
                    <a:pt x="9173" y="17061"/>
                  </a:cubicBezTo>
                  <a:cubicBezTo>
                    <a:pt x="9675" y="17342"/>
                    <a:pt x="9976" y="17503"/>
                    <a:pt x="9976" y="17503"/>
                  </a:cubicBezTo>
                  <a:cubicBezTo>
                    <a:pt x="9976" y="17503"/>
                    <a:pt x="9695" y="17322"/>
                    <a:pt x="9213" y="16981"/>
                  </a:cubicBezTo>
                  <a:cubicBezTo>
                    <a:pt x="8973" y="16821"/>
                    <a:pt x="8692" y="16620"/>
                    <a:pt x="8350" y="16399"/>
                  </a:cubicBezTo>
                  <a:cubicBezTo>
                    <a:pt x="8190" y="16299"/>
                    <a:pt x="8029" y="16158"/>
                    <a:pt x="7849" y="15998"/>
                  </a:cubicBezTo>
                  <a:cubicBezTo>
                    <a:pt x="7688" y="15857"/>
                    <a:pt x="7487" y="15717"/>
                    <a:pt x="7307" y="15556"/>
                  </a:cubicBezTo>
                  <a:cubicBezTo>
                    <a:pt x="6925" y="15235"/>
                    <a:pt x="6504" y="14914"/>
                    <a:pt x="6122" y="14492"/>
                  </a:cubicBezTo>
                  <a:cubicBezTo>
                    <a:pt x="5942" y="14291"/>
                    <a:pt x="5721" y="14091"/>
                    <a:pt x="5520" y="13870"/>
                  </a:cubicBezTo>
                  <a:cubicBezTo>
                    <a:pt x="5420" y="13770"/>
                    <a:pt x="5319" y="13669"/>
                    <a:pt x="5199" y="13549"/>
                  </a:cubicBezTo>
                  <a:cubicBezTo>
                    <a:pt x="5119" y="13448"/>
                    <a:pt x="5018" y="13328"/>
                    <a:pt x="4918" y="13208"/>
                  </a:cubicBezTo>
                  <a:cubicBezTo>
                    <a:pt x="4717" y="12967"/>
                    <a:pt x="4537" y="12726"/>
                    <a:pt x="4336" y="12485"/>
                  </a:cubicBezTo>
                  <a:cubicBezTo>
                    <a:pt x="4236" y="12365"/>
                    <a:pt x="4135" y="12224"/>
                    <a:pt x="4035" y="12104"/>
                  </a:cubicBezTo>
                  <a:cubicBezTo>
                    <a:pt x="3935" y="11983"/>
                    <a:pt x="3854" y="11843"/>
                    <a:pt x="3754" y="11702"/>
                  </a:cubicBezTo>
                  <a:cubicBezTo>
                    <a:pt x="3413" y="11180"/>
                    <a:pt x="3031" y="10638"/>
                    <a:pt x="2750" y="10056"/>
                  </a:cubicBezTo>
                  <a:cubicBezTo>
                    <a:pt x="2590" y="9755"/>
                    <a:pt x="2409" y="9474"/>
                    <a:pt x="2269" y="9193"/>
                  </a:cubicBezTo>
                  <a:cubicBezTo>
                    <a:pt x="2128" y="8892"/>
                    <a:pt x="2008" y="8591"/>
                    <a:pt x="1867" y="8310"/>
                  </a:cubicBezTo>
                  <a:cubicBezTo>
                    <a:pt x="1807" y="8149"/>
                    <a:pt x="1727" y="8009"/>
                    <a:pt x="1666" y="7868"/>
                  </a:cubicBezTo>
                  <a:cubicBezTo>
                    <a:pt x="1606" y="7708"/>
                    <a:pt x="1566" y="7567"/>
                    <a:pt x="1506" y="7427"/>
                  </a:cubicBezTo>
                  <a:cubicBezTo>
                    <a:pt x="1405" y="7126"/>
                    <a:pt x="1285" y="6825"/>
                    <a:pt x="1185" y="6544"/>
                  </a:cubicBezTo>
                  <a:cubicBezTo>
                    <a:pt x="1084" y="6243"/>
                    <a:pt x="1024" y="5962"/>
                    <a:pt x="924" y="5681"/>
                  </a:cubicBezTo>
                  <a:cubicBezTo>
                    <a:pt x="843" y="5380"/>
                    <a:pt x="763" y="5119"/>
                    <a:pt x="703" y="4838"/>
                  </a:cubicBezTo>
                  <a:cubicBezTo>
                    <a:pt x="643" y="4557"/>
                    <a:pt x="583" y="4296"/>
                    <a:pt x="522" y="4035"/>
                  </a:cubicBezTo>
                  <a:cubicBezTo>
                    <a:pt x="462" y="3774"/>
                    <a:pt x="422" y="3513"/>
                    <a:pt x="382" y="3272"/>
                  </a:cubicBezTo>
                  <a:cubicBezTo>
                    <a:pt x="281" y="2790"/>
                    <a:pt x="241" y="2349"/>
                    <a:pt x="181" y="1947"/>
                  </a:cubicBezTo>
                  <a:cubicBezTo>
                    <a:pt x="141" y="1546"/>
                    <a:pt x="101" y="1205"/>
                    <a:pt x="81" y="904"/>
                  </a:cubicBezTo>
                  <a:cubicBezTo>
                    <a:pt x="81" y="623"/>
                    <a:pt x="61" y="402"/>
                    <a:pt x="61" y="241"/>
                  </a:cubicBezTo>
                  <a:cubicBezTo>
                    <a:pt x="61" y="81"/>
                    <a:pt x="61"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88;p47">
              <a:extLst>
                <a:ext uri="{FF2B5EF4-FFF2-40B4-BE49-F238E27FC236}">
                  <a16:creationId xmlns:a16="http://schemas.microsoft.com/office/drawing/2014/main" id="{D6AE1F42-C573-19B1-8DF2-91675D8D64C1}"/>
                </a:ext>
              </a:extLst>
            </p:cNvPr>
            <p:cNvSpPr/>
            <p:nvPr/>
          </p:nvSpPr>
          <p:spPr>
            <a:xfrm>
              <a:off x="1738075" y="2063650"/>
              <a:ext cx="281525" cy="433575"/>
            </a:xfrm>
            <a:custGeom>
              <a:avLst/>
              <a:gdLst/>
              <a:ahLst/>
              <a:cxnLst/>
              <a:rect l="l" t="t" r="r" b="b"/>
              <a:pathLst>
                <a:path w="11261" h="17343" extrusionOk="0">
                  <a:moveTo>
                    <a:pt x="9976" y="0"/>
                  </a:moveTo>
                  <a:lnTo>
                    <a:pt x="9976" y="0"/>
                  </a:lnTo>
                  <a:cubicBezTo>
                    <a:pt x="2550" y="6062"/>
                    <a:pt x="864" y="12264"/>
                    <a:pt x="0" y="17342"/>
                  </a:cubicBezTo>
                  <a:cubicBezTo>
                    <a:pt x="1566" y="16640"/>
                    <a:pt x="11260" y="12325"/>
                    <a:pt x="11261" y="12324"/>
                  </a:cubicBezTo>
                  <a:lnTo>
                    <a:pt x="11261" y="12324"/>
                  </a:lnTo>
                  <a:cubicBezTo>
                    <a:pt x="10907" y="12377"/>
                    <a:pt x="10570" y="12402"/>
                    <a:pt x="10251" y="12402"/>
                  </a:cubicBezTo>
                  <a:cubicBezTo>
                    <a:pt x="5408" y="12402"/>
                    <a:pt x="4609" y="6572"/>
                    <a:pt x="9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89;p47">
              <a:extLst>
                <a:ext uri="{FF2B5EF4-FFF2-40B4-BE49-F238E27FC236}">
                  <a16:creationId xmlns:a16="http://schemas.microsoft.com/office/drawing/2014/main" id="{385190EC-8C31-6D4F-B656-43483A648D9B}"/>
                </a:ext>
              </a:extLst>
            </p:cNvPr>
            <p:cNvSpPr/>
            <p:nvPr/>
          </p:nvSpPr>
          <p:spPr>
            <a:xfrm>
              <a:off x="2826475" y="812175"/>
              <a:ext cx="418025" cy="331200"/>
            </a:xfrm>
            <a:custGeom>
              <a:avLst/>
              <a:gdLst/>
              <a:ahLst/>
              <a:cxnLst/>
              <a:rect l="l" t="t" r="r" b="b"/>
              <a:pathLst>
                <a:path w="16721" h="13248" extrusionOk="0">
                  <a:moveTo>
                    <a:pt x="0" y="0"/>
                  </a:moveTo>
                  <a:cubicBezTo>
                    <a:pt x="0" y="1"/>
                    <a:pt x="2028" y="7708"/>
                    <a:pt x="6825" y="13248"/>
                  </a:cubicBezTo>
                  <a:cubicBezTo>
                    <a:pt x="5941" y="12043"/>
                    <a:pt x="4978" y="9916"/>
                    <a:pt x="4657" y="8491"/>
                  </a:cubicBezTo>
                  <a:lnTo>
                    <a:pt x="10317" y="6022"/>
                  </a:lnTo>
                  <a:lnTo>
                    <a:pt x="10377" y="6002"/>
                  </a:lnTo>
                  <a:lnTo>
                    <a:pt x="10417" y="5941"/>
                  </a:lnTo>
                  <a:cubicBezTo>
                    <a:pt x="10598" y="5701"/>
                    <a:pt x="10819" y="5460"/>
                    <a:pt x="11040" y="5239"/>
                  </a:cubicBezTo>
                  <a:cubicBezTo>
                    <a:pt x="11261" y="5018"/>
                    <a:pt x="11481" y="4797"/>
                    <a:pt x="11722" y="4577"/>
                  </a:cubicBezTo>
                  <a:cubicBezTo>
                    <a:pt x="11963" y="4376"/>
                    <a:pt x="12204" y="4175"/>
                    <a:pt x="12465" y="3974"/>
                  </a:cubicBezTo>
                  <a:cubicBezTo>
                    <a:pt x="12726" y="3774"/>
                    <a:pt x="12987" y="3593"/>
                    <a:pt x="13248" y="3412"/>
                  </a:cubicBezTo>
                  <a:cubicBezTo>
                    <a:pt x="13368" y="3332"/>
                    <a:pt x="13509" y="3252"/>
                    <a:pt x="13649" y="3172"/>
                  </a:cubicBezTo>
                  <a:cubicBezTo>
                    <a:pt x="13790" y="3091"/>
                    <a:pt x="13930" y="2991"/>
                    <a:pt x="14071" y="2931"/>
                  </a:cubicBezTo>
                  <a:cubicBezTo>
                    <a:pt x="14352" y="2770"/>
                    <a:pt x="14633" y="2610"/>
                    <a:pt x="14934" y="2489"/>
                  </a:cubicBezTo>
                  <a:cubicBezTo>
                    <a:pt x="15215" y="2349"/>
                    <a:pt x="15516" y="2228"/>
                    <a:pt x="15817" y="2108"/>
                  </a:cubicBezTo>
                  <a:cubicBezTo>
                    <a:pt x="16118" y="1987"/>
                    <a:pt x="16419" y="1887"/>
                    <a:pt x="16720" y="1787"/>
                  </a:cubicBezTo>
                  <a:lnTo>
                    <a:pt x="16720" y="1787"/>
                  </a:lnTo>
                  <a:cubicBezTo>
                    <a:pt x="16419" y="1867"/>
                    <a:pt x="16098" y="1947"/>
                    <a:pt x="15797" y="2048"/>
                  </a:cubicBezTo>
                  <a:cubicBezTo>
                    <a:pt x="15496" y="2148"/>
                    <a:pt x="15175" y="2248"/>
                    <a:pt x="14873" y="2369"/>
                  </a:cubicBezTo>
                  <a:cubicBezTo>
                    <a:pt x="14572" y="2489"/>
                    <a:pt x="14291" y="2630"/>
                    <a:pt x="13990" y="2770"/>
                  </a:cubicBezTo>
                  <a:cubicBezTo>
                    <a:pt x="13850" y="2830"/>
                    <a:pt x="13709" y="2911"/>
                    <a:pt x="13549" y="2991"/>
                  </a:cubicBezTo>
                  <a:cubicBezTo>
                    <a:pt x="13408" y="3071"/>
                    <a:pt x="13268" y="3131"/>
                    <a:pt x="13127" y="3232"/>
                  </a:cubicBezTo>
                  <a:cubicBezTo>
                    <a:pt x="12846" y="3392"/>
                    <a:pt x="12565" y="3553"/>
                    <a:pt x="12304" y="3734"/>
                  </a:cubicBezTo>
                  <a:cubicBezTo>
                    <a:pt x="12023" y="3914"/>
                    <a:pt x="11762" y="4115"/>
                    <a:pt x="11501" y="4316"/>
                  </a:cubicBezTo>
                  <a:cubicBezTo>
                    <a:pt x="11240" y="4516"/>
                    <a:pt x="11000" y="4737"/>
                    <a:pt x="10759" y="4958"/>
                  </a:cubicBezTo>
                  <a:cubicBezTo>
                    <a:pt x="10538" y="5159"/>
                    <a:pt x="10317" y="5379"/>
                    <a:pt x="10116" y="5620"/>
                  </a:cubicBezTo>
                  <a:lnTo>
                    <a:pt x="4536" y="7668"/>
                  </a:lnTo>
                  <a:cubicBezTo>
                    <a:pt x="4536" y="7295"/>
                    <a:pt x="4641" y="7066"/>
                    <a:pt x="4893" y="7066"/>
                  </a:cubicBezTo>
                  <a:cubicBezTo>
                    <a:pt x="4953" y="7066"/>
                    <a:pt x="5021" y="7079"/>
                    <a:pt x="5098" y="7106"/>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90;p47">
              <a:extLst>
                <a:ext uri="{FF2B5EF4-FFF2-40B4-BE49-F238E27FC236}">
                  <a16:creationId xmlns:a16="http://schemas.microsoft.com/office/drawing/2014/main" id="{9C5C5243-9BED-66F0-730D-7ADE7FEBA51F}"/>
                </a:ext>
              </a:extLst>
            </p:cNvPr>
            <p:cNvSpPr/>
            <p:nvPr/>
          </p:nvSpPr>
          <p:spPr>
            <a:xfrm>
              <a:off x="3725675" y="807925"/>
              <a:ext cx="49200" cy="43350"/>
            </a:xfrm>
            <a:custGeom>
              <a:avLst/>
              <a:gdLst/>
              <a:ahLst/>
              <a:cxnLst/>
              <a:rect l="l" t="t" r="r" b="b"/>
              <a:pathLst>
                <a:path w="1968" h="1734" extrusionOk="0">
                  <a:moveTo>
                    <a:pt x="973" y="0"/>
                  </a:moveTo>
                  <a:cubicBezTo>
                    <a:pt x="856" y="0"/>
                    <a:pt x="738" y="23"/>
                    <a:pt x="623" y="70"/>
                  </a:cubicBezTo>
                  <a:cubicBezTo>
                    <a:pt x="182" y="271"/>
                    <a:pt x="1" y="792"/>
                    <a:pt x="182" y="1214"/>
                  </a:cubicBezTo>
                  <a:cubicBezTo>
                    <a:pt x="329" y="1539"/>
                    <a:pt x="640" y="1733"/>
                    <a:pt x="970" y="1733"/>
                  </a:cubicBezTo>
                  <a:cubicBezTo>
                    <a:pt x="1088" y="1733"/>
                    <a:pt x="1209" y="1708"/>
                    <a:pt x="1326" y="1656"/>
                  </a:cubicBezTo>
                  <a:cubicBezTo>
                    <a:pt x="1767" y="1455"/>
                    <a:pt x="1968" y="953"/>
                    <a:pt x="1767" y="511"/>
                  </a:cubicBezTo>
                  <a:cubicBezTo>
                    <a:pt x="1619" y="184"/>
                    <a:pt x="1305" y="0"/>
                    <a:pt x="9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91;p47">
              <a:extLst>
                <a:ext uri="{FF2B5EF4-FFF2-40B4-BE49-F238E27FC236}">
                  <a16:creationId xmlns:a16="http://schemas.microsoft.com/office/drawing/2014/main" id="{094F1E71-7EF7-F9F0-916F-E422EB5B9C6E}"/>
                </a:ext>
              </a:extLst>
            </p:cNvPr>
            <p:cNvSpPr/>
            <p:nvPr/>
          </p:nvSpPr>
          <p:spPr>
            <a:xfrm>
              <a:off x="1681875" y="2123850"/>
              <a:ext cx="335725" cy="447650"/>
            </a:xfrm>
            <a:custGeom>
              <a:avLst/>
              <a:gdLst/>
              <a:ahLst/>
              <a:cxnLst/>
              <a:rect l="l" t="t" r="r" b="b"/>
              <a:pathLst>
                <a:path w="13429" h="17906" extrusionOk="0">
                  <a:moveTo>
                    <a:pt x="8029" y="1"/>
                  </a:moveTo>
                  <a:lnTo>
                    <a:pt x="7146" y="824"/>
                  </a:lnTo>
                  <a:cubicBezTo>
                    <a:pt x="6865" y="1125"/>
                    <a:pt x="6564" y="1386"/>
                    <a:pt x="6303" y="1707"/>
                  </a:cubicBezTo>
                  <a:lnTo>
                    <a:pt x="5500" y="2610"/>
                  </a:lnTo>
                  <a:cubicBezTo>
                    <a:pt x="5219" y="2911"/>
                    <a:pt x="4998" y="3253"/>
                    <a:pt x="4757" y="3574"/>
                  </a:cubicBezTo>
                  <a:cubicBezTo>
                    <a:pt x="4517" y="3915"/>
                    <a:pt x="4256" y="4216"/>
                    <a:pt x="4035" y="4577"/>
                  </a:cubicBezTo>
                  <a:lnTo>
                    <a:pt x="3393" y="5601"/>
                  </a:lnTo>
                  <a:cubicBezTo>
                    <a:pt x="3172" y="5942"/>
                    <a:pt x="2991" y="6324"/>
                    <a:pt x="2790" y="6665"/>
                  </a:cubicBezTo>
                  <a:cubicBezTo>
                    <a:pt x="2610" y="7026"/>
                    <a:pt x="2409" y="7387"/>
                    <a:pt x="2248" y="7769"/>
                  </a:cubicBezTo>
                  <a:cubicBezTo>
                    <a:pt x="2068" y="8130"/>
                    <a:pt x="1907" y="8511"/>
                    <a:pt x="1747" y="8893"/>
                  </a:cubicBezTo>
                  <a:lnTo>
                    <a:pt x="1305" y="10037"/>
                  </a:lnTo>
                  <a:cubicBezTo>
                    <a:pt x="1165" y="10418"/>
                    <a:pt x="1064" y="10820"/>
                    <a:pt x="944" y="11201"/>
                  </a:cubicBezTo>
                  <a:cubicBezTo>
                    <a:pt x="803" y="11602"/>
                    <a:pt x="723" y="12004"/>
                    <a:pt x="623" y="12385"/>
                  </a:cubicBezTo>
                  <a:cubicBezTo>
                    <a:pt x="522" y="12787"/>
                    <a:pt x="442" y="13188"/>
                    <a:pt x="362" y="13590"/>
                  </a:cubicBezTo>
                  <a:cubicBezTo>
                    <a:pt x="281" y="13991"/>
                    <a:pt x="221" y="14392"/>
                    <a:pt x="161" y="14814"/>
                  </a:cubicBezTo>
                  <a:cubicBezTo>
                    <a:pt x="121" y="15215"/>
                    <a:pt x="61" y="15617"/>
                    <a:pt x="41" y="16038"/>
                  </a:cubicBezTo>
                  <a:cubicBezTo>
                    <a:pt x="20" y="16440"/>
                    <a:pt x="0" y="16841"/>
                    <a:pt x="20" y="17283"/>
                  </a:cubicBezTo>
                  <a:lnTo>
                    <a:pt x="20" y="17905"/>
                  </a:lnTo>
                  <a:lnTo>
                    <a:pt x="603" y="17644"/>
                  </a:lnTo>
                  <a:cubicBezTo>
                    <a:pt x="1686" y="17162"/>
                    <a:pt x="2750" y="16661"/>
                    <a:pt x="3834" y="16159"/>
                  </a:cubicBezTo>
                  <a:cubicBezTo>
                    <a:pt x="4918" y="15677"/>
                    <a:pt x="5982" y="15155"/>
                    <a:pt x="7046" y="14653"/>
                  </a:cubicBezTo>
                  <a:cubicBezTo>
                    <a:pt x="8129" y="14132"/>
                    <a:pt x="9193" y="13630"/>
                    <a:pt x="10257" y="13088"/>
                  </a:cubicBezTo>
                  <a:cubicBezTo>
                    <a:pt x="11321" y="12546"/>
                    <a:pt x="12385" y="12024"/>
                    <a:pt x="13428" y="11482"/>
                  </a:cubicBezTo>
                  <a:lnTo>
                    <a:pt x="13428" y="11482"/>
                  </a:lnTo>
                  <a:cubicBezTo>
                    <a:pt x="12324" y="11884"/>
                    <a:pt x="11221" y="12325"/>
                    <a:pt x="10117" y="12767"/>
                  </a:cubicBezTo>
                  <a:cubicBezTo>
                    <a:pt x="8993" y="13188"/>
                    <a:pt x="7909" y="13650"/>
                    <a:pt x="6805" y="14091"/>
                  </a:cubicBezTo>
                  <a:cubicBezTo>
                    <a:pt x="5721" y="14553"/>
                    <a:pt x="4617" y="15015"/>
                    <a:pt x="3533" y="15476"/>
                  </a:cubicBezTo>
                  <a:cubicBezTo>
                    <a:pt x="2630" y="15858"/>
                    <a:pt x="1747" y="16239"/>
                    <a:pt x="863" y="16620"/>
                  </a:cubicBezTo>
                  <a:cubicBezTo>
                    <a:pt x="863" y="16460"/>
                    <a:pt x="884" y="16279"/>
                    <a:pt x="884" y="16099"/>
                  </a:cubicBezTo>
                  <a:cubicBezTo>
                    <a:pt x="924" y="15697"/>
                    <a:pt x="964" y="15316"/>
                    <a:pt x="1004" y="14914"/>
                  </a:cubicBezTo>
                  <a:cubicBezTo>
                    <a:pt x="1084" y="14533"/>
                    <a:pt x="1124" y="14132"/>
                    <a:pt x="1205" y="13750"/>
                  </a:cubicBezTo>
                  <a:cubicBezTo>
                    <a:pt x="1285" y="13349"/>
                    <a:pt x="1325" y="12967"/>
                    <a:pt x="1425" y="12586"/>
                  </a:cubicBezTo>
                  <a:cubicBezTo>
                    <a:pt x="1526" y="12205"/>
                    <a:pt x="1606" y="11803"/>
                    <a:pt x="1727" y="11422"/>
                  </a:cubicBezTo>
                  <a:cubicBezTo>
                    <a:pt x="1847" y="11061"/>
                    <a:pt x="1947" y="10659"/>
                    <a:pt x="2068" y="10298"/>
                  </a:cubicBezTo>
                  <a:lnTo>
                    <a:pt x="2449" y="9154"/>
                  </a:lnTo>
                  <a:cubicBezTo>
                    <a:pt x="2590" y="8792"/>
                    <a:pt x="2750" y="8431"/>
                    <a:pt x="2911" y="8070"/>
                  </a:cubicBezTo>
                  <a:cubicBezTo>
                    <a:pt x="3051" y="7688"/>
                    <a:pt x="3212" y="7327"/>
                    <a:pt x="3393" y="6966"/>
                  </a:cubicBezTo>
                  <a:cubicBezTo>
                    <a:pt x="3573" y="6625"/>
                    <a:pt x="3714" y="6243"/>
                    <a:pt x="3914" y="5902"/>
                  </a:cubicBezTo>
                  <a:lnTo>
                    <a:pt x="4496" y="4858"/>
                  </a:lnTo>
                  <a:cubicBezTo>
                    <a:pt x="4697" y="4497"/>
                    <a:pt x="4918" y="4176"/>
                    <a:pt x="5139" y="3835"/>
                  </a:cubicBezTo>
                  <a:cubicBezTo>
                    <a:pt x="5360" y="3514"/>
                    <a:pt x="5540" y="3152"/>
                    <a:pt x="5801" y="2831"/>
                  </a:cubicBezTo>
                  <a:lnTo>
                    <a:pt x="6504" y="1868"/>
                  </a:lnTo>
                  <a:cubicBezTo>
                    <a:pt x="6724" y="1526"/>
                    <a:pt x="7005" y="1245"/>
                    <a:pt x="7246" y="924"/>
                  </a:cubicBezTo>
                  <a:lnTo>
                    <a:pt x="80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88125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40CDED-A756-052B-66AF-FE20A23A3492}"/>
              </a:ext>
            </a:extLst>
          </p:cNvPr>
          <p:cNvSpPr txBox="1"/>
          <p:nvPr/>
        </p:nvSpPr>
        <p:spPr>
          <a:xfrm>
            <a:off x="316258" y="516080"/>
            <a:ext cx="8511483" cy="4042389"/>
          </a:xfrm>
          <a:prstGeom prst="rect">
            <a:avLst/>
          </a:prstGeom>
          <a:noFill/>
        </p:spPr>
        <p:txBody>
          <a:bodyPr wrap="square">
            <a:spAutoFit/>
          </a:bodyPr>
          <a:lstStyle/>
          <a:p>
            <a:pPr marL="0" marR="0">
              <a:lnSpc>
                <a:spcPct val="107000"/>
              </a:lnSpc>
              <a:spcAft>
                <a:spcPts val="800"/>
              </a:spcAft>
              <a:buNone/>
            </a:pPr>
            <a:r>
              <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Chapter Law 2026-107 // Amends Section 1012.34 Personnel evaluation procedures; </a:t>
            </a:r>
          </a:p>
          <a:p>
            <a:pPr marL="0" marR="0">
              <a:lnSpc>
                <a:spcPct val="107000"/>
              </a:lnSpc>
              <a:spcAft>
                <a:spcPts val="800"/>
              </a:spcAft>
              <a:buNone/>
            </a:pPr>
            <a:r>
              <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a:p>
            <a:pPr marL="0" marR="0">
              <a:lnSpc>
                <a:spcPct val="107000"/>
              </a:lnSpc>
              <a:spcAft>
                <a:spcPts val="800"/>
              </a:spcAft>
              <a:buNone/>
            </a:pPr>
            <a:r>
              <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Sub-section (3)(a)2.b. is added:</a:t>
            </a:r>
          </a:p>
          <a:p>
            <a:pPr marL="0" marR="139065" indent="126365" eaLnBrk="0" hangingPunct="0">
              <a:lnSpc>
                <a:spcPct val="95000"/>
              </a:lnSpc>
              <a:spcBef>
                <a:spcPts val="25"/>
              </a:spcBef>
              <a:spcAft>
                <a:spcPts val="800"/>
              </a:spcAft>
              <a:buNone/>
            </a:pP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a:t>
            </a:r>
            <a:r>
              <a:rPr lang="en-US" b="1"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For</a:t>
            </a:r>
            <a:r>
              <a:rPr lang="en-US" b="1"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certified</a:t>
            </a:r>
            <a:r>
              <a:rPr lang="en-US" b="1" spc="-5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b="1" spc="-4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counselors</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t>
            </a:r>
            <a:r>
              <a:rPr lang="en-US" b="1"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evaluation</a:t>
            </a:r>
            <a:r>
              <a:rPr lang="en-US" b="1"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criteria</a:t>
            </a:r>
            <a:r>
              <a:rPr lang="en-US" b="1"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must</a:t>
            </a:r>
            <a:r>
              <a:rPr lang="en-US" b="1"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be</a:t>
            </a:r>
            <a:r>
              <a:rPr lang="en-US" b="1"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based</a:t>
            </a:r>
            <a:r>
              <a:rPr lang="en-US" b="1"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upon indicators of the Florida School Counseling Standards adopted by the State Board of Education.</a:t>
            </a:r>
            <a:endPar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a:p>
            <a:pPr marL="0" marR="0">
              <a:lnSpc>
                <a:spcPct val="107000"/>
              </a:lnSpc>
              <a:spcAft>
                <a:spcPts val="800"/>
              </a:spcAft>
              <a:buNone/>
            </a:pPr>
            <a:r>
              <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Amends Section 1012.55 – Positions for which certificates are required: </a:t>
            </a:r>
          </a:p>
          <a:p>
            <a:pPr marL="0" marR="0">
              <a:lnSpc>
                <a:spcPct val="107000"/>
              </a:lnSpc>
              <a:spcAft>
                <a:spcPts val="800"/>
              </a:spcAft>
              <a:buNone/>
            </a:pPr>
            <a:r>
              <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Subsection (6) is added: </a:t>
            </a:r>
          </a:p>
          <a:p>
            <a:pPr marL="25400" marR="226695" indent="126365" algn="just" eaLnBrk="0" hangingPunct="0">
              <a:lnSpc>
                <a:spcPct val="90000"/>
              </a:lnSpc>
              <a:spcBef>
                <a:spcPts val="65"/>
              </a:spcBef>
              <a:spcAft>
                <a:spcPts val="800"/>
              </a:spcAft>
              <a:buNone/>
            </a:pP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(6)</a:t>
            </a:r>
            <a:r>
              <a:rPr lang="en-US"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b="1"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person</a:t>
            </a:r>
            <a:r>
              <a:rPr lang="en-US" b="1"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who</a:t>
            </a:r>
            <a:r>
              <a:rPr lang="en-US" b="1"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is</a:t>
            </a:r>
            <a:r>
              <a:rPr lang="en-US" b="1"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seeking</a:t>
            </a:r>
            <a:r>
              <a:rPr lang="en-US" b="1"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employment</a:t>
            </a:r>
            <a:r>
              <a:rPr lang="en-US" b="1"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as a</a:t>
            </a:r>
            <a:r>
              <a:rPr lang="en-US" b="1" spc="-1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school counselor</a:t>
            </a:r>
            <a:r>
              <a:rPr lang="en-US" b="1" spc="-1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is</a:t>
            </a:r>
            <a:r>
              <a:rPr lang="en-US" b="1"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exempt from</a:t>
            </a:r>
            <a:r>
              <a:rPr lang="en-US" b="1"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educator</a:t>
            </a:r>
            <a:r>
              <a:rPr lang="en-US" b="1"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certification</a:t>
            </a:r>
            <a:r>
              <a:rPr lang="en-US" b="1"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requirements</a:t>
            </a:r>
            <a:r>
              <a:rPr lang="en-US" b="1"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b="1"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a:t>
            </a:r>
            <a:r>
              <a:rPr lang="en-US" b="1"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1012.56(2)(g)</a:t>
            </a:r>
            <a:r>
              <a:rPr lang="en-US" b="1"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b="1"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t>
            </a:r>
            <a:r>
              <a:rPr lang="en-US" b="1" dirty="0" err="1">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t>
            </a:r>
            <a:r>
              <a:rPr lang="en-US" b="1"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Such exemption</a:t>
            </a:r>
            <a:r>
              <a:rPr lang="en-US"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does</a:t>
            </a:r>
            <a:r>
              <a:rPr lang="en-US"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not</a:t>
            </a:r>
            <a:r>
              <a:rPr lang="en-US"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preclude</a:t>
            </a:r>
            <a:r>
              <a:rPr lang="en-US"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district</a:t>
            </a:r>
            <a:r>
              <a:rPr lang="en-US"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from</a:t>
            </a:r>
            <a:r>
              <a:rPr lang="en-US"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requiring</a:t>
            </a:r>
            <a:r>
              <a:rPr lang="en-US"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b="1" spc="20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certified school</a:t>
            </a:r>
            <a:r>
              <a:rPr lang="en-US" b="1"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counselor</a:t>
            </a:r>
            <a:r>
              <a:rPr lang="en-US" b="1"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b="1"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satisfy</a:t>
            </a:r>
            <a:r>
              <a:rPr lang="en-US" b="1"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requirements</a:t>
            </a:r>
            <a:r>
              <a:rPr lang="en-US" b="1"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b="1"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a:t>
            </a:r>
            <a:r>
              <a:rPr lang="en-US" b="1"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1012.56(2)(g)</a:t>
            </a:r>
            <a:r>
              <a:rPr lang="en-US" b="1"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b="1"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t>
            </a:r>
            <a:r>
              <a:rPr lang="en-US" b="1" dirty="0" err="1">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t>
            </a:r>
            <a:r>
              <a:rPr lang="en-US" b="1"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as</a:t>
            </a:r>
            <a:r>
              <a:rPr lang="en-US" b="1"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 condition of employment.</a:t>
            </a:r>
            <a:endPar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a:p>
            <a:pPr marL="0" marR="0">
              <a:lnSpc>
                <a:spcPct val="107000"/>
              </a:lnSpc>
              <a:spcAft>
                <a:spcPts val="800"/>
              </a:spcAft>
              <a:buNone/>
            </a:pPr>
            <a:r>
              <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77837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8D497CE-638C-CD1B-0160-380CFBFDA4CF}"/>
              </a:ext>
            </a:extLst>
          </p:cNvPr>
          <p:cNvSpPr txBox="1"/>
          <p:nvPr/>
        </p:nvSpPr>
        <p:spPr>
          <a:xfrm>
            <a:off x="563764" y="1020459"/>
            <a:ext cx="7865215" cy="3769750"/>
          </a:xfrm>
          <a:prstGeom prst="rect">
            <a:avLst/>
          </a:prstGeom>
          <a:noFill/>
        </p:spPr>
        <p:txBody>
          <a:bodyPr wrap="square">
            <a:spAutoFit/>
          </a:bodyPr>
          <a:lstStyle/>
          <a:p>
            <a:pPr marL="0" marR="0">
              <a:lnSpc>
                <a:spcPct val="107000"/>
              </a:lnSpc>
              <a:spcAft>
                <a:spcPts val="800"/>
              </a:spcAft>
              <a:buNone/>
            </a:pPr>
            <a:r>
              <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(cont’d…) </a:t>
            </a:r>
          </a:p>
          <a:p>
            <a:pPr marL="0" marR="0">
              <a:lnSpc>
                <a:spcPct val="107000"/>
              </a:lnSpc>
              <a:spcAft>
                <a:spcPts val="800"/>
              </a:spcAft>
              <a:buNone/>
            </a:pPr>
            <a:r>
              <a:rPr lang="en-US" sz="1400" b="1" dirty="0">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[Section 1012.56(2)(g) and (</a:t>
            </a:r>
            <a:r>
              <a:rPr lang="en-US" sz="1400" b="1" dirty="0" err="1">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i</a:t>
            </a:r>
            <a:r>
              <a:rPr lang="en-US" sz="1400" b="1" dirty="0">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 read: </a:t>
            </a:r>
            <a:endPar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indent="127000">
              <a:lnSpc>
                <a:spcPts val="1800"/>
              </a:lnSpc>
              <a:spcAft>
                <a:spcPts val="800"/>
              </a:spcAft>
              <a:buNone/>
            </a:pPr>
            <a:r>
              <a:rPr lang="en-US" sz="1400" b="1" dirty="0">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(2) ELIGIBILITY CRITERIA.—To be eligible to seek certification, a person must:</a:t>
            </a:r>
            <a:endPar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indent="127000">
              <a:lnSpc>
                <a:spcPts val="1800"/>
              </a:lnSpc>
              <a:spcAft>
                <a:spcPts val="800"/>
              </a:spcAft>
              <a:buNone/>
            </a:pPr>
            <a:r>
              <a:rPr lang="en-US" sz="1400" b="1" dirty="0">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a:t>
            </a:r>
            <a:endPar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indent="127000">
              <a:lnSpc>
                <a:spcPts val="1800"/>
              </a:lnSpc>
              <a:spcAft>
                <a:spcPts val="800"/>
              </a:spcAft>
              <a:buNone/>
            </a:pPr>
            <a:r>
              <a:rPr lang="en-US" sz="1400" b="1" dirty="0">
                <a:solidFill>
                  <a:schemeClr val="tx1"/>
                </a:solidFill>
                <a:effectLst/>
                <a:latin typeface="Bookman Old Style" panose="02050604050505020204" pitchFamily="18" charset="0"/>
                <a:ea typeface="Times New Roman" panose="02020603050405020304" pitchFamily="18" charset="0"/>
                <a:cs typeface="Calibri" panose="020F0502020204030204" pitchFamily="34" charset="0"/>
              </a:rPr>
              <a:t>(g) Demonstrate mastery of general knowledge pursuant to subsection (3).</a:t>
            </a:r>
          </a:p>
          <a:p>
            <a:pPr marL="0" marR="0" indent="127000">
              <a:lnSpc>
                <a:spcPts val="1800"/>
              </a:lnSpc>
              <a:spcAft>
                <a:spcPts val="800"/>
              </a:spcAft>
              <a:buNone/>
            </a:pPr>
            <a:r>
              <a:rPr lang="en-US" b="1" dirty="0">
                <a:solidFill>
                  <a:schemeClr val="tx1"/>
                </a:solidFill>
                <a:latin typeface="Bookman Old Style" panose="02050604050505020204" pitchFamily="18" charset="0"/>
                <a:ea typeface="Calibri" panose="020F0502020204030204" pitchFamily="34" charset="0"/>
                <a:cs typeface="Calibri" panose="020F0502020204030204" pitchFamily="34" charset="0"/>
              </a:rPr>
              <a:t>…</a:t>
            </a:r>
            <a:endPar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indent="127000">
              <a:lnSpc>
                <a:spcPts val="1800"/>
              </a:lnSpc>
              <a:spcAft>
                <a:spcPts val="800"/>
              </a:spcAft>
              <a:buNone/>
            </a:pPr>
            <a:r>
              <a:rPr lang="en-US" sz="1400" b="1" dirty="0">
                <a:solidFill>
                  <a:schemeClr val="tx1"/>
                </a:solidFill>
                <a:effectLst/>
                <a:latin typeface="Bookman Old Style" panose="02050604050505020204" pitchFamily="18" charset="0"/>
                <a:ea typeface="Times New Roman" panose="02020603050405020304" pitchFamily="18" charset="0"/>
                <a:cs typeface="Calibri" panose="020F0502020204030204" pitchFamily="34" charset="0"/>
              </a:rPr>
              <a:t>(</a:t>
            </a:r>
            <a:r>
              <a:rPr lang="en-US" sz="1400" b="1" dirty="0" err="1">
                <a:solidFill>
                  <a:schemeClr val="tx1"/>
                </a:solidFill>
                <a:effectLst/>
                <a:latin typeface="Bookman Old Style" panose="02050604050505020204" pitchFamily="18" charset="0"/>
                <a:ea typeface="Times New Roman" panose="02020603050405020304" pitchFamily="18" charset="0"/>
                <a:cs typeface="Calibri" panose="020F0502020204030204" pitchFamily="34" charset="0"/>
              </a:rPr>
              <a:t>i</a:t>
            </a:r>
            <a:r>
              <a:rPr lang="en-US" sz="1400" b="1" dirty="0">
                <a:solidFill>
                  <a:schemeClr val="tx1"/>
                </a:solidFill>
                <a:effectLst/>
                <a:latin typeface="Bookman Old Style" panose="02050604050505020204" pitchFamily="18" charset="0"/>
                <a:ea typeface="Times New Roman" panose="02020603050405020304" pitchFamily="18" charset="0"/>
                <a:cs typeface="Calibri" panose="020F0502020204030204" pitchFamily="34" charset="0"/>
              </a:rPr>
              <a:t>) Demonstrate mastery of professional preparation and education competence, pursuant to subsection (6), if the person serves as a classroom teacher or school administrator as classified in s. </a:t>
            </a:r>
            <a:r>
              <a:rPr lang="en-US" sz="1400" b="1" dirty="0">
                <a:solidFill>
                  <a:schemeClr val="tx1"/>
                </a:solidFill>
                <a:effectLst/>
                <a:latin typeface="Bookman Old Style" panose="02050604050505020204" pitchFamily="18"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1012.01</a:t>
            </a:r>
            <a:r>
              <a:rPr lang="en-US" sz="1400" b="1" dirty="0">
                <a:solidFill>
                  <a:schemeClr val="tx1"/>
                </a:solidFill>
                <a:effectLst/>
                <a:latin typeface="Bookman Old Style" panose="02050604050505020204" pitchFamily="18" charset="0"/>
                <a:ea typeface="Times New Roman" panose="02020603050405020304" pitchFamily="18" charset="0"/>
                <a:cs typeface="Calibri" panose="020F0502020204030204" pitchFamily="34" charset="0"/>
              </a:rPr>
              <a:t>(2)(a) and (3)(c), respectively.]</a:t>
            </a:r>
          </a:p>
          <a:p>
            <a:pPr marL="0" marR="0" indent="127000">
              <a:lnSpc>
                <a:spcPts val="1800"/>
              </a:lnSpc>
              <a:spcAft>
                <a:spcPts val="800"/>
              </a:spcAft>
              <a:buNone/>
            </a:pPr>
            <a:endParaRPr lang="en-US" b="1" dirty="0">
              <a:solidFill>
                <a:schemeClr val="tx1"/>
              </a:solidFill>
              <a:latin typeface="Bookman Old Style" panose="02050604050505020204" pitchFamily="18" charset="0"/>
              <a:ea typeface="Calibri" panose="020F0502020204030204" pitchFamily="34" charset="0"/>
              <a:cs typeface="Calibri" panose="020F0502020204030204" pitchFamily="34" charset="0"/>
            </a:endParaRPr>
          </a:p>
          <a:p>
            <a:pPr indent="127000">
              <a:lnSpc>
                <a:spcPts val="1800"/>
              </a:lnSpc>
              <a:spcAft>
                <a:spcPts val="800"/>
              </a:spcAft>
            </a:pPr>
            <a:r>
              <a:rPr lang="en-US" b="1" dirty="0">
                <a:solidFill>
                  <a:schemeClr val="tx1"/>
                </a:solidFill>
                <a:latin typeface="Bookman Old Style" panose="02050604050505020204" pitchFamily="18" charset="0"/>
                <a:ea typeface="Calibri" panose="020F0502020204030204" pitchFamily="34" charset="0"/>
                <a:cs typeface="Times New Roman" panose="02020603050405020304" pitchFamily="18" charset="0"/>
              </a:rPr>
              <a:t>Effective July 1, 2026. </a:t>
            </a:r>
          </a:p>
          <a:p>
            <a:pPr marL="0" marR="0" indent="127000">
              <a:lnSpc>
                <a:spcPts val="1800"/>
              </a:lnSpc>
              <a:spcAft>
                <a:spcPts val="800"/>
              </a:spcAft>
              <a:buNone/>
            </a:pPr>
            <a:endPar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7652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8C28331-697C-3A49-68EE-3862C7C94FF4}"/>
              </a:ext>
            </a:extLst>
          </p:cNvPr>
          <p:cNvSpPr txBox="1"/>
          <p:nvPr/>
        </p:nvSpPr>
        <p:spPr>
          <a:xfrm>
            <a:off x="374698" y="291350"/>
            <a:ext cx="8394604" cy="3894592"/>
          </a:xfrm>
          <a:prstGeom prst="rect">
            <a:avLst/>
          </a:prstGeom>
          <a:noFill/>
        </p:spPr>
        <p:txBody>
          <a:bodyPr wrap="square">
            <a:spAutoFit/>
          </a:bodyPr>
          <a:lstStyle/>
          <a:p>
            <a:pPr marL="0" marR="0">
              <a:lnSpc>
                <a:spcPct val="107000"/>
              </a:lnSpc>
              <a:spcAft>
                <a:spcPts val="800"/>
              </a:spcAft>
              <a:buNone/>
            </a:pPr>
            <a:r>
              <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Chapter Law 2026-70</a:t>
            </a:r>
          </a:p>
          <a:p>
            <a:pPr marL="0" marR="0">
              <a:lnSpc>
                <a:spcPct val="107000"/>
              </a:lnSpc>
              <a:spcAft>
                <a:spcPts val="800"/>
              </a:spcAft>
              <a:buNone/>
            </a:pPr>
            <a:r>
              <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Changes to Standard High School Diploma requirements for students with disabilities;</a:t>
            </a:r>
          </a:p>
          <a:p>
            <a:pPr marL="0" marR="0" algn="just">
              <a:lnSpc>
                <a:spcPct val="107000"/>
              </a:lnSpc>
              <a:spcAft>
                <a:spcPts val="800"/>
              </a:spcAft>
              <a:buNone/>
            </a:pPr>
            <a:r>
              <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a:p>
            <a:pPr marL="0" marR="0" algn="just">
              <a:lnSpc>
                <a:spcPct val="107000"/>
              </a:lnSpc>
              <a:spcAft>
                <a:spcPts val="800"/>
              </a:spcAft>
              <a:buNone/>
            </a:pPr>
            <a:r>
              <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Section 1003.4282 is amended to state that one year of marching band meets the requirement of one credit of physical education AND one credit of performing arts. </a:t>
            </a:r>
          </a:p>
          <a:p>
            <a:pPr marL="0" marR="0" algn="just">
              <a:lnSpc>
                <a:spcPct val="107000"/>
              </a:lnSpc>
              <a:spcAft>
                <a:spcPts val="800"/>
              </a:spcAft>
              <a:buNone/>
            </a:pPr>
            <a:r>
              <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a:p>
            <a:pPr marL="0" marR="0" algn="just">
              <a:lnSpc>
                <a:spcPct val="107000"/>
              </a:lnSpc>
              <a:spcAft>
                <a:spcPts val="800"/>
              </a:spcAft>
              <a:buNone/>
            </a:pPr>
            <a:r>
              <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(8) (b)2. Is added: </a:t>
            </a:r>
          </a:p>
          <a:p>
            <a:pPr marL="0" marR="0" algn="just">
              <a:lnSpc>
                <a:spcPct val="107000"/>
              </a:lnSpc>
              <a:spcAft>
                <a:spcPts val="800"/>
              </a:spcAft>
              <a:buNone/>
            </a:pPr>
            <a:r>
              <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2.</a:t>
            </a:r>
            <a:r>
              <a:rPr lang="en-US"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student</a:t>
            </a:r>
            <a:r>
              <a:rPr lang="en-US"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with</a:t>
            </a:r>
            <a:r>
              <a:rPr lang="en-US"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disability</a:t>
            </a:r>
            <a:r>
              <a:rPr lang="en-US"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may</a:t>
            </a:r>
            <a:r>
              <a:rPr lang="en-US"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participate</a:t>
            </a:r>
            <a:r>
              <a:rPr lang="en-US"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Special</a:t>
            </a:r>
            <a:r>
              <a:rPr lang="en-US"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Olympics</a:t>
            </a:r>
            <a:r>
              <a:rPr lang="en-US"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as</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b="1" u="sng" spc="1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course</a:t>
            </a:r>
            <a:r>
              <a:rPr lang="en-US" b="1" u="sng" spc="1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substitution</a:t>
            </a:r>
            <a:r>
              <a:rPr lang="en-US" b="1" u="sng" spc="1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for</a:t>
            </a:r>
            <a:r>
              <a:rPr lang="en-US" b="1" u="sng" spc="1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u="sng" spc="1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physical</a:t>
            </a:r>
            <a:r>
              <a:rPr lang="en-US" b="1" u="sng" spc="1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education</a:t>
            </a:r>
            <a:r>
              <a:rPr lang="en-US" b="1" u="sng" spc="1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requirement</a:t>
            </a:r>
            <a:r>
              <a:rPr lang="en-US" b="1" u="sng" spc="1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under</a:t>
            </a:r>
            <a:r>
              <a:rPr lang="en-US" b="1" u="sng" spc="1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para-graph</a:t>
            </a: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(3)(f).</a:t>
            </a: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student</a:t>
            </a: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who</a:t>
            </a: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chooses</a:t>
            </a: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this</a:t>
            </a: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option</a:t>
            </a: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must</a:t>
            </a: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participate</a:t>
            </a: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b="1" u="sng" spc="2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Special</a:t>
            </a:r>
            <a:r>
              <a:rPr lang="en-US" b="1" u="sng" spc="1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Olympics</a:t>
            </a:r>
            <a:r>
              <a:rPr lang="en-US" b="1" u="sng" spc="1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for</a:t>
            </a:r>
            <a:r>
              <a:rPr lang="en-US" b="1" u="sng" spc="1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one</a:t>
            </a:r>
            <a:r>
              <a:rPr lang="en-US" b="1" u="sng" spc="1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b="1" u="sng" spc="1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year,</a:t>
            </a:r>
            <a:r>
              <a:rPr lang="en-US" b="1" u="sng" spc="1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as</a:t>
            </a:r>
            <a:r>
              <a:rPr lang="en-US" b="1" u="sng" spc="1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determined</a:t>
            </a:r>
            <a:r>
              <a:rPr lang="en-US" b="1" u="sng" spc="1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by</a:t>
            </a:r>
            <a:r>
              <a:rPr lang="en-US" b="1" u="sng" spc="1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u="sng" spc="1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student’s</a:t>
            </a:r>
            <a:r>
              <a:rPr lang="en-US" b="1" u="sng" spc="1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IEP </a:t>
            </a:r>
            <a:r>
              <a:rPr lang="en-US" b="1" u="sng"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team.</a:t>
            </a:r>
            <a:endPar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gn="just">
              <a:lnSpc>
                <a:spcPct val="107000"/>
              </a:lnSpc>
              <a:spcAft>
                <a:spcPts val="800"/>
              </a:spcAft>
              <a:buNone/>
            </a:pPr>
            <a:r>
              <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a:p>
            <a:pPr marL="0" marR="0">
              <a:lnSpc>
                <a:spcPct val="107000"/>
              </a:lnSpc>
              <a:spcAft>
                <a:spcPts val="800"/>
              </a:spcAft>
              <a:buNone/>
            </a:pPr>
            <a:r>
              <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Effective July 1, 2026</a:t>
            </a:r>
          </a:p>
        </p:txBody>
      </p:sp>
    </p:spTree>
    <p:extLst>
      <p:ext uri="{BB962C8B-B14F-4D97-AF65-F5344CB8AC3E}">
        <p14:creationId xmlns:p14="http://schemas.microsoft.com/office/powerpoint/2010/main" val="2753123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DB83F9-E584-ACF7-C9B0-183AC3E37F65}"/>
              </a:ext>
            </a:extLst>
          </p:cNvPr>
          <p:cNvSpPr txBox="1"/>
          <p:nvPr/>
        </p:nvSpPr>
        <p:spPr>
          <a:xfrm>
            <a:off x="309384" y="298692"/>
            <a:ext cx="8394604" cy="4546116"/>
          </a:xfrm>
          <a:prstGeom prst="rect">
            <a:avLst/>
          </a:prstGeom>
          <a:noFill/>
        </p:spPr>
        <p:txBody>
          <a:bodyPr wrap="square">
            <a:spAutoFit/>
          </a:bodyPr>
          <a:lstStyle/>
          <a:p>
            <a:pPr marL="0" marR="0" algn="just">
              <a:lnSpc>
                <a:spcPct val="107000"/>
              </a:lnSpc>
              <a:spcAft>
                <a:spcPts val="800"/>
              </a:spcAft>
              <a:buNone/>
            </a:pPr>
            <a:r>
              <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Chapter Law 2026-109</a:t>
            </a:r>
          </a:p>
          <a:p>
            <a:pPr marL="0" marR="0" algn="just">
              <a:lnSpc>
                <a:spcPct val="107000"/>
              </a:lnSpc>
              <a:spcAft>
                <a:spcPts val="800"/>
              </a:spcAft>
              <a:buNone/>
            </a:pPr>
            <a:r>
              <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Changes to Section 1012.98, the School Community Professional Learning Act; </a:t>
            </a:r>
          </a:p>
          <a:p>
            <a:pPr marL="0" marR="0" algn="just">
              <a:lnSpc>
                <a:spcPct val="107000"/>
              </a:lnSpc>
              <a:spcAft>
                <a:spcPts val="800"/>
              </a:spcAft>
              <a:buNone/>
            </a:pPr>
            <a:r>
              <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Section 1012.98(5)(b)12 is added: </a:t>
            </a:r>
          </a:p>
          <a:p>
            <a:pPr marL="25400" marR="225425" indent="126365" algn="just" eaLnBrk="0" hangingPunct="0">
              <a:lnSpc>
                <a:spcPct val="90000"/>
              </a:lnSpc>
              <a:spcBef>
                <a:spcPts val="65"/>
              </a:spcBef>
              <a:spcAft>
                <a:spcPts val="800"/>
              </a:spcAft>
              <a:buNone/>
            </a:pP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a:t>
            </a:r>
            <a:r>
              <a:rPr lang="en-US" sz="1400" b="1" spc="2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Each</a:t>
            </a:r>
            <a:r>
              <a:rPr lang="en-US" sz="1400" b="1"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sz="1400" b="1"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district</a:t>
            </a:r>
            <a:r>
              <a:rPr lang="en-US" sz="1400" b="1" spc="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shall</a:t>
            </a:r>
            <a:r>
              <a:rPr lang="en-US" sz="1400" b="1"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develop</a:t>
            </a:r>
            <a:r>
              <a:rPr lang="en-US" sz="1400" b="1" spc="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400" b="1" spc="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professional</a:t>
            </a:r>
            <a:r>
              <a:rPr lang="en-US" sz="1400" b="1"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learning</a:t>
            </a:r>
            <a:r>
              <a:rPr lang="en-US" sz="1400" b="1" spc="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system</a:t>
            </a:r>
            <a:r>
              <a:rPr lang="en-US" sz="1400" b="1"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as specified</a:t>
            </a:r>
            <a:r>
              <a:rPr lang="en-US" sz="1400" b="1" spc="1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sz="1400" b="1" spc="1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subsection</a:t>
            </a:r>
            <a:r>
              <a:rPr lang="en-US" sz="1400" b="1" spc="1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(4).</a:t>
            </a:r>
            <a:r>
              <a:rPr lang="en-US" sz="1400" b="1" spc="1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400" b="1" spc="1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system</a:t>
            </a:r>
            <a:r>
              <a:rPr lang="en-US" sz="1400" b="1" spc="1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shall</a:t>
            </a:r>
            <a:r>
              <a:rPr lang="en-US" sz="1400" b="1" spc="1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be</a:t>
            </a:r>
            <a:r>
              <a:rPr lang="en-US" sz="1400" b="1" spc="1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developed</a:t>
            </a:r>
            <a:r>
              <a:rPr lang="en-US" sz="1400" b="1" spc="1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sz="1400" b="1" spc="1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consultation with teachers, teacher-educators of Florida College System institutions and state</a:t>
            </a:r>
            <a:r>
              <a:rPr lang="en-US" sz="1400" b="1" spc="3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universities,</a:t>
            </a:r>
            <a:r>
              <a:rPr lang="en-US" sz="1400" b="1" spc="3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business</a:t>
            </a:r>
            <a:r>
              <a:rPr lang="en-US" sz="1400" b="1" spc="3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400" b="1" spc="3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community</a:t>
            </a:r>
            <a:r>
              <a:rPr lang="en-US" sz="1400" b="1" spc="3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representatives,</a:t>
            </a:r>
            <a:r>
              <a:rPr lang="en-US" sz="1400" b="1" spc="3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400" b="1" spc="3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local education</a:t>
            </a:r>
            <a:r>
              <a:rPr lang="en-US" sz="1400" b="1" spc="3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foundations,</a:t>
            </a:r>
            <a:r>
              <a:rPr lang="en-US" sz="1400" b="1" spc="3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consortia,</a:t>
            </a:r>
            <a:r>
              <a:rPr lang="en-US" sz="1400" b="1" spc="3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400" b="1" spc="3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professional</a:t>
            </a:r>
            <a:r>
              <a:rPr lang="en-US" sz="1400" b="1" spc="3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organizations.</a:t>
            </a:r>
            <a:r>
              <a:rPr lang="en-US" sz="1400" b="1" spc="3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 professional learning system must:</a:t>
            </a:r>
            <a:endPar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gn="just">
              <a:lnSpc>
                <a:spcPct val="107000"/>
              </a:lnSpc>
              <a:spcAft>
                <a:spcPts val="800"/>
              </a:spcAft>
              <a:buNone/>
            </a:pPr>
            <a:r>
              <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p>
          <a:p>
            <a:pPr marL="0" marR="149860" indent="126365" algn="just" eaLnBrk="0" hangingPunct="0">
              <a:lnSpc>
                <a:spcPct val="91000"/>
              </a:lnSpc>
              <a:spcBef>
                <a:spcPts val="55"/>
              </a:spcBef>
              <a:spcAft>
                <a:spcPts val="800"/>
              </a:spcAft>
              <a:buNone/>
            </a:pP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12.</a:t>
            </a:r>
            <a:r>
              <a:rPr lang="en-US" sz="1400" b="1" spc="2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Provide</a:t>
            </a:r>
            <a:r>
              <a:rPr lang="en-US" sz="1400" b="1" spc="1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at</a:t>
            </a:r>
            <a:r>
              <a:rPr lang="en-US" sz="1400" b="1" spc="1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least</a:t>
            </a:r>
            <a:r>
              <a:rPr lang="en-US" sz="1400" b="1" spc="1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one</a:t>
            </a:r>
            <a:r>
              <a:rPr lang="en-US" sz="1400" b="1" spc="1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autism-specific</a:t>
            </a:r>
            <a:r>
              <a:rPr lang="en-US" sz="1400" b="1" spc="1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professional</a:t>
            </a:r>
            <a:r>
              <a:rPr lang="en-US" sz="1400" b="1" spc="1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learning</a:t>
            </a:r>
            <a:r>
              <a:rPr lang="en-US" sz="1400" b="1" spc="1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opportunity</a:t>
            </a:r>
            <a:r>
              <a:rPr lang="en-US" sz="1400" b="1"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annually</a:t>
            </a:r>
            <a:r>
              <a:rPr lang="en-US" sz="1400" b="1"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for</a:t>
            </a:r>
            <a:r>
              <a:rPr lang="en-US" sz="1400" b="1"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instructional</a:t>
            </a:r>
            <a:r>
              <a:rPr lang="en-US" sz="1400" b="1"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personnel</a:t>
            </a:r>
            <a:r>
              <a:rPr lang="en-US" sz="1400" b="1"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400" b="1"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school-based</a:t>
            </a:r>
            <a:r>
              <a:rPr lang="en-US" sz="1400" b="1"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administrators. The professional</a:t>
            </a:r>
            <a:r>
              <a:rPr lang="en-US" sz="1400" b="1" spc="3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learning</a:t>
            </a:r>
            <a:r>
              <a:rPr lang="en-US" sz="1400" b="1" spc="3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must</a:t>
            </a:r>
            <a:r>
              <a:rPr lang="en-US" sz="1400" b="1" spc="3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be</a:t>
            </a:r>
            <a:r>
              <a:rPr lang="en-US" sz="1400" b="1" spc="3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developed</a:t>
            </a:r>
            <a:r>
              <a:rPr lang="en-US" sz="1400" b="1" spc="3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sz="1400" b="1" spc="3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consultation</a:t>
            </a:r>
            <a:r>
              <a:rPr lang="en-US" sz="1400" b="1" spc="3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with</a:t>
            </a:r>
            <a:r>
              <a:rPr lang="en-US" sz="1400" b="1" spc="3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 district’s</a:t>
            </a:r>
            <a:r>
              <a:rPr lang="en-US" sz="1400"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assigned</a:t>
            </a:r>
            <a:r>
              <a:rPr lang="en-US" sz="1400"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Center</a:t>
            </a:r>
            <a:r>
              <a:rPr lang="en-US" sz="1400"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for</a:t>
            </a:r>
            <a:r>
              <a:rPr lang="en-US" sz="1400"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Autism</a:t>
            </a:r>
            <a:r>
              <a:rPr lang="en-US" sz="1400"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400"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Related</a:t>
            </a:r>
            <a:r>
              <a:rPr lang="en-US" sz="1400"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Disabilities</a:t>
            </a:r>
            <a:r>
              <a:rPr lang="en-US" sz="1400"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400" b="1" spc="1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must include</a:t>
            </a:r>
            <a:r>
              <a:rPr lang="en-US" sz="1400" b="1" spc="3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evidence-based</a:t>
            </a:r>
            <a:r>
              <a:rPr lang="en-US" sz="1400" b="1" spc="3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practices</a:t>
            </a:r>
            <a:r>
              <a:rPr lang="en-US" sz="1400" b="1" spc="3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for</a:t>
            </a:r>
            <a:r>
              <a:rPr lang="en-US" sz="1400" b="1" spc="3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supporting</a:t>
            </a:r>
            <a:r>
              <a:rPr lang="en-US" sz="1400" b="1" spc="3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students</a:t>
            </a:r>
            <a:r>
              <a:rPr lang="en-US" sz="1400" b="1" spc="3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with</a:t>
            </a:r>
            <a:r>
              <a:rPr lang="en-US" sz="1400" b="1" spc="3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autism spectrum</a:t>
            </a:r>
            <a:r>
              <a:rPr lang="en-US" sz="1400" b="1"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disorder</a:t>
            </a:r>
            <a:r>
              <a:rPr lang="en-US" sz="1400" b="1"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across</a:t>
            </a:r>
            <a:r>
              <a:rPr lang="en-US" sz="1400" b="1"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all</a:t>
            </a:r>
            <a:r>
              <a:rPr lang="en-US" sz="1400" b="1"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levels</a:t>
            </a:r>
            <a:r>
              <a:rPr lang="en-US" sz="1400" b="1"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400" b="1"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need,</a:t>
            </a:r>
            <a:r>
              <a:rPr lang="en-US" sz="1400" b="1"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including</a:t>
            </a:r>
            <a:r>
              <a:rPr lang="en-US" sz="1400" b="1"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academic</a:t>
            </a:r>
            <a:r>
              <a:rPr lang="en-US" sz="1400" b="1"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instruction, behavioral</a:t>
            </a:r>
            <a:r>
              <a:rPr lang="en-US" sz="1400" b="1"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supports,</a:t>
            </a:r>
            <a:r>
              <a:rPr lang="en-US" sz="1400" b="1"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communication</a:t>
            </a:r>
            <a:r>
              <a:rPr lang="en-US" sz="1400" b="1"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strategies,</a:t>
            </a:r>
            <a:r>
              <a:rPr lang="en-US" sz="1400" b="1"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400" b="1"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inclusive</a:t>
            </a:r>
            <a:r>
              <a:rPr lang="en-US" sz="1400" b="1"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practices.</a:t>
            </a:r>
            <a:endPar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a:p>
            <a:pPr marL="0" marR="0">
              <a:lnSpc>
                <a:spcPct val="107000"/>
              </a:lnSpc>
              <a:spcAft>
                <a:spcPts val="800"/>
              </a:spcAft>
              <a:buNone/>
            </a:pPr>
            <a:r>
              <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Effective July 1, 2026.</a:t>
            </a:r>
          </a:p>
        </p:txBody>
      </p:sp>
    </p:spTree>
    <p:extLst>
      <p:ext uri="{BB962C8B-B14F-4D97-AF65-F5344CB8AC3E}">
        <p14:creationId xmlns:p14="http://schemas.microsoft.com/office/powerpoint/2010/main" val="3189741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906D66-9650-32B6-2918-C4AA96C68F87}"/>
              </a:ext>
            </a:extLst>
          </p:cNvPr>
          <p:cNvSpPr txBox="1"/>
          <p:nvPr/>
        </p:nvSpPr>
        <p:spPr>
          <a:xfrm>
            <a:off x="288757" y="283206"/>
            <a:ext cx="8738365" cy="4518866"/>
          </a:xfrm>
          <a:prstGeom prst="rect">
            <a:avLst/>
          </a:prstGeom>
          <a:noFill/>
        </p:spPr>
        <p:txBody>
          <a:bodyPr wrap="square">
            <a:spAutoFit/>
          </a:bodyPr>
          <a:lstStyle/>
          <a:p>
            <a:pPr marL="0" marR="0">
              <a:lnSpc>
                <a:spcPct val="107000"/>
              </a:lnSpc>
              <a:spcAft>
                <a:spcPts val="800"/>
              </a:spcAft>
              <a:buNone/>
            </a:pPr>
            <a:r>
              <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Chapter Law 2026-90   //  Amends Section 1006.20, Athletics in K-12 schools; </a:t>
            </a:r>
          </a:p>
          <a:p>
            <a:pPr marL="0" marR="0">
              <a:buNone/>
            </a:pPr>
            <a:r>
              <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Adds subsection (2)(c): </a:t>
            </a:r>
          </a:p>
          <a:p>
            <a:pPr marL="342900" marR="226060" lvl="0" indent="-342900" algn="just" eaLnBrk="0" hangingPunct="0">
              <a:buSzPts val="1000"/>
              <a:buFont typeface="+mj-lt"/>
              <a:buAutoNum type="alphaLcParenBoth" startAt="3"/>
              <a:tabLst>
                <a:tab pos="292735" algn="l"/>
              </a:tabLst>
            </a:pP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t>
            </a:r>
            <a:r>
              <a:rPr lang="en-US" b="1" u="sng" spc="-2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FHSAA</a:t>
            </a:r>
            <a:r>
              <a:rPr lang="en-US"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shall</a:t>
            </a:r>
            <a:r>
              <a:rPr lang="en-US"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adopt</a:t>
            </a:r>
            <a:r>
              <a:rPr lang="en-US"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bylaws</a:t>
            </a:r>
            <a:r>
              <a:rPr lang="en-US"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that</a:t>
            </a:r>
            <a:r>
              <a:rPr lang="en-US"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authorize</a:t>
            </a:r>
            <a:r>
              <a:rPr lang="en-US"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head</a:t>
            </a:r>
            <a:r>
              <a:rPr lang="en-US"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coach</a:t>
            </a:r>
            <a:r>
              <a:rPr lang="en-US"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 athletic</a:t>
            </a:r>
            <a:r>
              <a:rPr lang="en-US"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team</a:t>
            </a:r>
            <a:r>
              <a:rPr lang="en-US"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support</a:t>
            </a:r>
            <a:r>
              <a:rPr lang="en-US"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welfare</a:t>
            </a:r>
            <a:r>
              <a:rPr lang="en-US"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student</a:t>
            </a:r>
            <a:r>
              <a:rPr lang="en-US"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he</a:t>
            </a:r>
            <a:r>
              <a:rPr lang="en-US"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she</a:t>
            </a:r>
            <a:r>
              <a:rPr lang="en-US"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coaches</a:t>
            </a:r>
            <a:r>
              <a:rPr lang="en-US"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only</a:t>
            </a:r>
            <a:r>
              <a:rPr lang="en-US"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by using</a:t>
            </a:r>
            <a:r>
              <a:rPr lang="en-US" b="1" u="sng" spc="3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personal</a:t>
            </a:r>
            <a:r>
              <a:rPr lang="en-US" b="1" u="sng" spc="3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funds</a:t>
            </a:r>
            <a:r>
              <a:rPr lang="en-US" b="1" u="sng" spc="3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b="1" u="sng" spc="3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provide,</a:t>
            </a:r>
            <a:r>
              <a:rPr lang="en-US" b="1" u="sng" spc="3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b="1" u="sng" spc="3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good</a:t>
            </a:r>
            <a:r>
              <a:rPr lang="en-US" b="1" u="sng" spc="3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faith,</a:t>
            </a:r>
            <a:r>
              <a:rPr lang="en-US" b="1" u="sng" spc="3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effects</a:t>
            </a:r>
            <a:r>
              <a:rPr lang="en-US" b="1" u="sng" spc="3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such</a:t>
            </a:r>
            <a:r>
              <a:rPr lang="en-US" b="1" u="sng" spc="3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as</a:t>
            </a:r>
            <a:r>
              <a:rPr lang="en-US" b="1" u="sng" spc="3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food,</a:t>
            </a:r>
            <a:r>
              <a:rPr lang="en-US"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transportation,</a:t>
            </a:r>
            <a:r>
              <a:rPr lang="en-US" b="1" u="sng" spc="1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b="1" u="sng" spc="1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recovery</a:t>
            </a:r>
            <a:r>
              <a:rPr lang="en-US" b="1" u="sng" spc="1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services.</a:t>
            </a:r>
            <a:r>
              <a:rPr lang="en-US" b="1" u="sng" spc="1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u="sng" spc="1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bylaws</a:t>
            </a:r>
            <a:r>
              <a:rPr lang="en-US" b="1" u="sng" spc="1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must</a:t>
            </a:r>
            <a:r>
              <a:rPr lang="en-US" b="1" u="sng" spc="1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require</a:t>
            </a:r>
            <a:r>
              <a:rPr lang="en-US" b="1" u="sng" spc="1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b="1" u="sng" spc="1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parent to</a:t>
            </a:r>
            <a:r>
              <a:rPr lang="en-US"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provide</a:t>
            </a:r>
            <a:r>
              <a:rPr lang="en-US" b="1" u="sng"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written</a:t>
            </a:r>
            <a:r>
              <a:rPr lang="en-US" b="1" u="sng"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consent</a:t>
            </a:r>
            <a:r>
              <a:rPr lang="en-US" b="1" u="sng"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before</a:t>
            </a:r>
            <a:r>
              <a:rPr lang="en-US" b="1" u="sng"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head</a:t>
            </a:r>
            <a:r>
              <a:rPr lang="en-US" b="1" u="sng"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coach</a:t>
            </a:r>
            <a:r>
              <a:rPr lang="en-US"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may</a:t>
            </a:r>
            <a:r>
              <a:rPr lang="en-US"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provide</a:t>
            </a:r>
            <a:r>
              <a:rPr lang="en-US" b="1" u="sng"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such</a:t>
            </a:r>
            <a:r>
              <a:rPr lang="en-US" b="1" u="sng"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effects</a:t>
            </a:r>
            <a:r>
              <a:rPr lang="en-US" b="1" u="sng"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b="1" u="sng"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 student.</a:t>
            </a:r>
            <a:r>
              <a:rPr lang="en-US"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bylaws</a:t>
            </a:r>
            <a:r>
              <a:rPr lang="en-US"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must</a:t>
            </a:r>
            <a:r>
              <a:rPr lang="en-US"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also</a:t>
            </a:r>
            <a:r>
              <a:rPr lang="en-US"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restrict</a:t>
            </a:r>
            <a:r>
              <a:rPr lang="en-US"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such</a:t>
            </a:r>
            <a:r>
              <a:rPr lang="en-US"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use</a:t>
            </a:r>
            <a:r>
              <a:rPr lang="en-US"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funds</a:t>
            </a:r>
            <a:r>
              <a:rPr lang="en-US"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one</a:t>
            </a:r>
            <a:r>
              <a:rPr lang="en-US"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head</a:t>
            </a:r>
            <a:r>
              <a:rPr lang="en-US"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coach per</a:t>
            </a:r>
            <a:r>
              <a:rPr lang="en-US"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athletic</a:t>
            </a:r>
            <a:r>
              <a:rPr lang="en-US"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team.</a:t>
            </a:r>
          </a:p>
          <a:p>
            <a:pPr marL="457200" marR="227330" lvl="1" algn="just" eaLnBrk="0" hangingPunct="0">
              <a:buSzPts val="1000"/>
              <a:tabLst>
                <a:tab pos="257175" algn="l"/>
              </a:tabLst>
            </a:pP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1.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b="1" u="sng" spc="1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head</a:t>
            </a:r>
            <a:r>
              <a:rPr lang="en-US" b="1" u="sng" spc="1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coach</a:t>
            </a:r>
            <a:r>
              <a:rPr lang="en-US" b="1" u="sng" spc="1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who</a:t>
            </a:r>
            <a:r>
              <a:rPr lang="en-US" b="1" u="sng" spc="1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uses</a:t>
            </a:r>
            <a:r>
              <a:rPr lang="en-US" b="1" u="sng" spc="1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personal</a:t>
            </a:r>
            <a:r>
              <a:rPr lang="en-US" b="1" u="sng" spc="1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funds</a:t>
            </a:r>
            <a:r>
              <a:rPr lang="en-US" b="1" u="sng" spc="1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b="1" u="sng" spc="1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provide</a:t>
            </a:r>
            <a:r>
              <a:rPr lang="en-US" b="1" u="sng" spc="1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such</a:t>
            </a:r>
            <a:r>
              <a:rPr lang="en-US" b="1" u="sng" spc="1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effects</a:t>
            </a:r>
            <a:r>
              <a:rPr lang="en-US" b="1" u="sng" spc="1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must report</a:t>
            </a:r>
            <a:r>
              <a:rPr lang="en-US" b="1" u="sng"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such</a:t>
            </a:r>
            <a:r>
              <a:rPr lang="en-US"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use</a:t>
            </a:r>
            <a:r>
              <a:rPr lang="en-US" b="1" u="sng"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b="1" u="sng"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u="sng"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FHSAA</a:t>
            </a:r>
            <a:r>
              <a:rPr lang="en-US" b="1" u="sng"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b="1" u="sng" spc="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manner</a:t>
            </a:r>
            <a:r>
              <a:rPr lang="en-US" b="1" u="sng"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provided</a:t>
            </a:r>
            <a:r>
              <a:rPr lang="en-US" b="1" u="sng"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by</a:t>
            </a:r>
            <a:r>
              <a:rPr lang="en-US" b="1" u="sng"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FHSAA</a:t>
            </a:r>
            <a:r>
              <a:rPr lang="en-US"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bylaw.</a:t>
            </a:r>
          </a:p>
          <a:p>
            <a:pPr marL="457200" marR="226695" lvl="1" algn="just" eaLnBrk="0" hangingPunct="0">
              <a:buSzPts val="1000"/>
              <a:tabLst>
                <a:tab pos="257175" algn="l"/>
              </a:tabLst>
            </a:pPr>
            <a:r>
              <a:rPr lang="en-US" b="1" u="sng" spc="200" dirty="0">
                <a:solidFill>
                  <a:schemeClr val="tx1"/>
                </a:solidFill>
                <a:latin typeface="Bookman Old Style" panose="02050604050505020204" pitchFamily="18" charset="0"/>
                <a:ea typeface="Calibri" panose="020F0502020204030204" pitchFamily="34" charset="0"/>
                <a:cs typeface="Century" panose="02040604050505020304" pitchFamily="18" charset="0"/>
              </a:rPr>
              <a:t>2.</a:t>
            </a: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Such</a:t>
            </a:r>
            <a:r>
              <a:rPr lang="en-US" b="1" u="sng" spc="1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use</a:t>
            </a:r>
            <a:r>
              <a:rPr lang="en-US" b="1" u="sng" spc="1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b="1" u="sng" spc="1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personal</a:t>
            </a:r>
            <a:r>
              <a:rPr lang="en-US" b="1" u="sng" spc="1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funds</a:t>
            </a:r>
            <a:r>
              <a:rPr lang="en-US" b="1" u="sng" spc="1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is</a:t>
            </a:r>
            <a:r>
              <a:rPr lang="en-US" b="1" u="sng" spc="1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presumed</a:t>
            </a:r>
            <a:r>
              <a:rPr lang="en-US" b="1" u="sng" spc="1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not</a:t>
            </a:r>
            <a:r>
              <a:rPr lang="en-US" b="1" u="sng" spc="1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b="1" u="sng" spc="1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be</a:t>
            </a:r>
            <a:r>
              <a:rPr lang="en-US" b="1" u="sng" spc="1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a:t>
            </a:r>
            <a:r>
              <a:rPr lang="en-US" b="1" u="sng" spc="1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impermissible benefit,</a:t>
            </a:r>
            <a:r>
              <a:rPr lang="en-US" b="1" u="sng"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unless</a:t>
            </a:r>
            <a:r>
              <a:rPr lang="en-US" b="1" u="sng" spc="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such</a:t>
            </a:r>
            <a:r>
              <a:rPr lang="en-US" b="1" u="sng" spc="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use</a:t>
            </a:r>
            <a:r>
              <a:rPr lang="en-US" b="1" u="sng" spc="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b="1" u="sng" spc="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personal</a:t>
            </a:r>
            <a:r>
              <a:rPr lang="en-US" b="1" u="sng" spc="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funds</a:t>
            </a:r>
            <a:r>
              <a:rPr lang="en-US" b="1" u="sng"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is:</a:t>
            </a:r>
          </a:p>
          <a:p>
            <a:pPr marL="1143000" marR="0" lvl="2" indent="-228600" eaLnBrk="0" hangingPunct="0">
              <a:buSzPts val="1000"/>
              <a:buFont typeface="+mj-lt"/>
              <a:buAutoNum type="alphaLcPeriod"/>
              <a:tabLst>
                <a:tab pos="257175" algn="l"/>
              </a:tabLst>
            </a:pPr>
            <a:r>
              <a:rPr lang="en-US" b="1" u="sng"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Not reported;</a:t>
            </a:r>
          </a:p>
          <a:p>
            <a:pPr marL="1143000" marR="0" lvl="2" indent="-228600" eaLnBrk="0" hangingPunct="0">
              <a:buSzPts val="1000"/>
              <a:buFont typeface="+mj-lt"/>
              <a:buAutoNum type="alphaLcPeriod"/>
              <a:tabLst>
                <a:tab pos="257175" algn="l"/>
              </a:tabLst>
            </a:pPr>
            <a:r>
              <a:rPr lang="en-US" b="1" u="sng"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Reported and deemed not to be in good faith by the FHSAA; or</a:t>
            </a:r>
          </a:p>
          <a:p>
            <a:pPr marL="1143000" marR="0" lvl="2" indent="-228600" eaLnBrk="0" hangingPunct="0">
              <a:buSzPts val="1000"/>
              <a:buFont typeface="+mj-lt"/>
              <a:buAutoNum type="alphaLcPeriod"/>
              <a:tabLst>
                <a:tab pos="243205" algn="l"/>
              </a:tabLst>
            </a:pPr>
            <a:r>
              <a:rPr lang="en-US" b="1" u="sng"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Used for recruiting purposes.</a:t>
            </a:r>
          </a:p>
          <a:p>
            <a:pPr marL="25400" marR="227330" indent="126365" algn="just" eaLnBrk="0" hangingPunct="0">
              <a:buNone/>
            </a:pP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3.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u="sng" spc="1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maximum</a:t>
            </a:r>
            <a:r>
              <a:rPr lang="en-US" b="1" u="sng" spc="1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amount</a:t>
            </a:r>
            <a:r>
              <a:rPr lang="en-US" b="1" u="sng" spc="1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b="1" u="sng" spc="1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personal</a:t>
            </a:r>
            <a:r>
              <a:rPr lang="en-US" b="1" u="sng" spc="1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funds</a:t>
            </a:r>
            <a:r>
              <a:rPr lang="en-US" b="1" u="sng" spc="1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b="1" u="sng" spc="1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head</a:t>
            </a:r>
            <a:r>
              <a:rPr lang="en-US" b="1" u="sng" spc="1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coach</a:t>
            </a:r>
            <a:r>
              <a:rPr lang="en-US" b="1" u="sng" spc="1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may</a:t>
            </a:r>
            <a:r>
              <a:rPr lang="en-US" b="1" u="sng" spc="1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use</a:t>
            </a:r>
            <a:r>
              <a:rPr lang="en-US" b="1" u="sng" spc="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per athletic</a:t>
            </a:r>
            <a:r>
              <a:rPr lang="en-US" b="1" u="sng" spc="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team per</a:t>
            </a:r>
            <a:r>
              <a:rPr lang="en-US" b="1" u="sng" spc="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year</a:t>
            </a:r>
            <a:r>
              <a:rPr lang="en-US" b="1" u="sng" spc="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is $15,000.</a:t>
            </a:r>
            <a:endParaRPr lang="en-US" b="1" u="sng"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24765" marR="0" eaLnBrk="0" hangingPunct="0">
              <a:buNone/>
            </a:pP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Any other organization governing interscholastic athletic competition in this state may adopt bylaws similar to those required by this paragraph.</a:t>
            </a:r>
            <a:endParaRPr lang="en-US" b="1" u="sng"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24765" marR="0" eaLnBrk="0" hangingPunct="0">
              <a:buNone/>
            </a:pP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Effective July 1, 2026. </a:t>
            </a:r>
            <a:endParaRPr lang="en-US"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28662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B7400E-3011-2313-E4CA-F02BB73F20F6}"/>
              </a:ext>
            </a:extLst>
          </p:cNvPr>
          <p:cNvSpPr txBox="1"/>
          <p:nvPr/>
        </p:nvSpPr>
        <p:spPr>
          <a:xfrm>
            <a:off x="360947" y="357499"/>
            <a:ext cx="8422106" cy="4421660"/>
          </a:xfrm>
          <a:prstGeom prst="rect">
            <a:avLst/>
          </a:prstGeom>
          <a:noFill/>
        </p:spPr>
        <p:txBody>
          <a:bodyPr wrap="square">
            <a:spAutoFit/>
          </a:bodyPr>
          <a:lstStyle/>
          <a:p>
            <a:pPr marL="0" marR="0">
              <a:lnSpc>
                <a:spcPct val="107000"/>
              </a:lnSpc>
              <a:spcAft>
                <a:spcPts val="800"/>
              </a:spcAft>
              <a:buNone/>
            </a:pPr>
            <a:r>
              <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Chapter law 2026-93 </a:t>
            </a:r>
          </a:p>
          <a:p>
            <a:pPr marL="0" marR="0">
              <a:lnSpc>
                <a:spcPct val="107000"/>
              </a:lnSpc>
              <a:spcAft>
                <a:spcPts val="800"/>
              </a:spcAft>
              <a:buNone/>
            </a:pPr>
            <a:r>
              <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Extracurricular activities</a:t>
            </a:r>
          </a:p>
          <a:p>
            <a:pPr marL="0" marR="0">
              <a:lnSpc>
                <a:spcPct val="107000"/>
              </a:lnSpc>
              <a:spcAft>
                <a:spcPts val="800"/>
              </a:spcAft>
              <a:buNone/>
            </a:pPr>
            <a:r>
              <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a:p>
            <a:pPr marL="0" marR="0">
              <a:lnSpc>
                <a:spcPct val="107000"/>
              </a:lnSpc>
              <a:spcAft>
                <a:spcPts val="800"/>
              </a:spcAft>
              <a:buNone/>
            </a:pPr>
            <a:r>
              <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Section 1001.43, Fla. Stat., Supplemental Powers and Duties of the School Board</a:t>
            </a:r>
          </a:p>
          <a:p>
            <a:pPr marL="0" marR="150495" indent="126365" algn="just" eaLnBrk="0" hangingPunct="0">
              <a:lnSpc>
                <a:spcPct val="95000"/>
              </a:lnSpc>
              <a:spcBef>
                <a:spcPts val="25"/>
              </a:spcBef>
              <a:spcAft>
                <a:spcPts val="800"/>
              </a:spcAft>
              <a:buNone/>
            </a:pP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t>
            </a:r>
            <a:r>
              <a:rPr lang="en-US" sz="1200" b="1" u="sng" dirty="0" err="1">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t>
            </a:r>
            <a:r>
              <a:rPr lang="en-US" sz="12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Use</a:t>
            </a:r>
            <a:r>
              <a:rPr lang="en-US" sz="1200" b="1" u="sng" spc="1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200" b="1" u="sng" spc="1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voluntary</a:t>
            </a:r>
            <a:r>
              <a:rPr lang="en-US" sz="1200" b="1" u="sng" spc="1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donations</a:t>
            </a:r>
            <a:r>
              <a:rPr lang="en-US" sz="1200" b="1" u="sng" spc="1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200" b="1" u="sng" spc="1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revenues</a:t>
            </a:r>
            <a:r>
              <a:rPr lang="en-US" sz="1200" b="1" u="sng" spc="1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generated</a:t>
            </a:r>
            <a:r>
              <a:rPr lang="en-US" sz="1200" b="1" u="sng" spc="1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by</a:t>
            </a:r>
            <a:r>
              <a:rPr lang="en-US" sz="1200" b="1" u="sng" spc="1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authorized</a:t>
            </a: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booster</a:t>
            </a:r>
            <a:r>
              <a:rPr lang="en-US" sz="1200" b="1" u="sng" spc="1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clubs</a:t>
            </a:r>
            <a:r>
              <a:rPr lang="en-US" sz="1200" b="1" u="sng" spc="1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200" b="1" u="sng" spc="1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associations</a:t>
            </a:r>
            <a:r>
              <a:rPr lang="en-US" sz="1200" b="1" u="sng" spc="1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200" b="1" u="sng" spc="11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provide</a:t>
            </a:r>
            <a:r>
              <a:rPr lang="en-US" sz="1200" b="1" u="sng" spc="12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funds</a:t>
            </a:r>
            <a:r>
              <a:rPr lang="en-US" sz="1200" b="1" u="sng" spc="11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200" b="1" u="sng" spc="11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athletic</a:t>
            </a:r>
            <a:r>
              <a:rPr lang="en-US" sz="1200" b="1" u="sng" spc="11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coaches,</a:t>
            </a:r>
            <a:r>
              <a:rPr lang="en-US" sz="1200" b="1" u="sng" spc="11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activity</a:t>
            </a:r>
            <a:r>
              <a:rPr lang="en-US" sz="1200" b="1"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directors,</a:t>
            </a:r>
            <a:r>
              <a:rPr lang="en-US" sz="1200" b="1" u="sng" spc="-5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200" b="1" u="sng" spc="-5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activity</a:t>
            </a:r>
            <a:r>
              <a:rPr lang="en-US" sz="1200" b="1" u="sng" spc="-5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sponsors</a:t>
            </a:r>
            <a:r>
              <a:rPr lang="en-US" sz="1200" b="1" u="sng" spc="-6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200" b="1" u="sng" spc="-5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an</a:t>
            </a:r>
            <a:r>
              <a:rPr lang="en-US" sz="1200" b="1" u="sng" spc="-5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extracurricular</a:t>
            </a:r>
            <a:r>
              <a:rPr lang="en-US" sz="1200" b="1" u="sng" spc="-6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activity</a:t>
            </a:r>
            <a:r>
              <a:rPr lang="en-US" sz="1200" b="1" u="sng" spc="-5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supported</a:t>
            </a:r>
            <a:r>
              <a:rPr lang="en-US" sz="1200" b="1" u="sng" spc="-5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by</a:t>
            </a:r>
            <a:r>
              <a:rPr lang="en-US" sz="1200" b="1" u="sng" spc="-4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200" b="1"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booster</a:t>
            </a:r>
            <a:r>
              <a:rPr lang="en-US" sz="1200" b="1" u="sng" spc="-4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club</a:t>
            </a:r>
            <a:r>
              <a:rPr lang="en-US" sz="1200" b="1" u="sng" spc="-3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200" b="1" u="sng" spc="-4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association</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t>
            </a:r>
            <a:r>
              <a:rPr lang="en-US" sz="12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Any</a:t>
            </a:r>
            <a:r>
              <a:rPr lang="en-US" sz="12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policy</a:t>
            </a:r>
            <a:r>
              <a:rPr lang="en-US" sz="12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authorizing</a:t>
            </a:r>
            <a:r>
              <a:rPr lang="en-US" sz="12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payment</a:t>
            </a:r>
            <a:r>
              <a:rPr lang="en-US" sz="12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by</a:t>
            </a:r>
            <a:r>
              <a:rPr lang="en-US" sz="12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booster</a:t>
            </a:r>
            <a:r>
              <a:rPr lang="en-US" sz="12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clubs</a:t>
            </a: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2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associations</a:t>
            </a:r>
            <a:r>
              <a:rPr lang="en-US" sz="12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may</a:t>
            </a:r>
            <a:r>
              <a:rPr lang="en-US" sz="12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not</a:t>
            </a:r>
            <a:r>
              <a:rPr lang="en-US" sz="12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control</a:t>
            </a:r>
            <a:r>
              <a:rPr lang="en-US" sz="12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2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provision</a:t>
            </a:r>
            <a:r>
              <a:rPr lang="en-US" sz="12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2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funds</a:t>
            </a:r>
            <a:r>
              <a:rPr lang="en-US" sz="12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except</a:t>
            </a:r>
            <a:r>
              <a:rPr lang="en-US" sz="12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that</a:t>
            </a:r>
            <a:r>
              <a:rPr lang="en-US" sz="12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such</a:t>
            </a:r>
            <a:r>
              <a:rPr lang="en-US" sz="12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funds</a:t>
            </a: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may</a:t>
            </a:r>
            <a:r>
              <a:rPr lang="en-US" sz="1200" b="1" u="sng" spc="1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not</a:t>
            </a:r>
            <a:r>
              <a:rPr lang="en-US" sz="1200" b="1" u="sng" spc="1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be</a:t>
            </a:r>
            <a:r>
              <a:rPr lang="en-US" sz="1200" b="1" u="sng" spc="1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used</a:t>
            </a:r>
            <a:r>
              <a:rPr lang="en-US" sz="1200" b="1" u="sng" spc="1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for</a:t>
            </a:r>
            <a:r>
              <a:rPr lang="en-US" sz="1200" b="1" u="sng" spc="1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severance</a:t>
            </a:r>
            <a:r>
              <a:rPr lang="en-US" sz="1200" b="1" u="sng" spc="1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pay</a:t>
            </a:r>
            <a:r>
              <a:rPr lang="en-US" sz="1200" b="1" u="sng" spc="1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200" b="1" u="sng" spc="1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for</a:t>
            </a:r>
            <a:r>
              <a:rPr lang="en-US" sz="1200" b="1" u="sng" spc="1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compensation</a:t>
            </a:r>
            <a:r>
              <a:rPr lang="en-US" sz="1200" b="1" u="sng" spc="1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as</a:t>
            </a:r>
            <a:r>
              <a:rPr lang="en-US" sz="1200" b="1" u="sng" spc="1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defined</a:t>
            </a:r>
            <a:r>
              <a:rPr lang="en-US" sz="1200" b="1" u="sng" spc="1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sz="1200" b="1" u="sng" spc="1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 1012.22 and must comply with all applicable laws.</a:t>
            </a:r>
            <a:endPar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Home schooler extracurricular activities: </a:t>
            </a:r>
          </a:p>
          <a:p>
            <a:pPr marL="0" marR="0">
              <a:lnSpc>
                <a:spcPct val="107000"/>
              </a:lnSpc>
              <a:spcAft>
                <a:spcPts val="800"/>
              </a:spcAft>
              <a:buNone/>
            </a:pPr>
            <a:r>
              <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Section 1006.15, Fla. Stat. – Student standards for participation in extracurricular activities. </a:t>
            </a:r>
          </a:p>
          <a:p>
            <a:pPr marL="25400" marR="226695" indent="126365" algn="just" eaLnBrk="0" hangingPunct="0">
              <a:lnSpc>
                <a:spcPct val="98000"/>
              </a:lnSpc>
              <a:spcAft>
                <a:spcPts val="800"/>
              </a:spcAft>
              <a:buNone/>
            </a:pP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a:t>
            </a:r>
            <a:r>
              <a:rPr lang="en-US" sz="12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If</a:t>
            </a:r>
            <a:r>
              <a:rPr lang="en-US" sz="1200" b="1" u="sng" spc="1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no</a:t>
            </a:r>
            <a:r>
              <a:rPr lang="en-US" sz="1200" b="1" u="sng" spc="1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public</a:t>
            </a:r>
            <a:r>
              <a:rPr lang="en-US" sz="1200" b="1" u="sng" spc="1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200" b="1" u="sng" spc="1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charter</a:t>
            </a:r>
            <a:r>
              <a:rPr lang="en-US" sz="1200" b="1" u="sng" spc="1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schools</a:t>
            </a:r>
            <a:r>
              <a:rPr lang="en-US" sz="1200" b="1" u="sng" spc="1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sz="1200" b="1" u="sng" spc="1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200" b="1" u="sng" spc="1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district</a:t>
            </a:r>
            <a:r>
              <a:rPr lang="en-US" sz="1200" b="1" u="sng" spc="1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sz="1200" b="1" u="sng" spc="1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which</a:t>
            </a:r>
            <a:r>
              <a:rPr lang="en-US" sz="1200" b="1" u="sng" spc="1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200" b="1" u="sng" spc="1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student</a:t>
            </a: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resides</a:t>
            </a:r>
            <a:r>
              <a:rPr lang="en-US" sz="1200" b="1" u="sng" spc="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offer</a:t>
            </a:r>
            <a:r>
              <a:rPr lang="en-US" sz="1200" b="1" u="sng" spc="1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200" b="1" u="sng" spc="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interscholastic</a:t>
            </a:r>
            <a:r>
              <a:rPr lang="en-US" sz="1200" b="1" u="sng" spc="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200" b="1" u="sng" spc="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err="1">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intrascholastic</a:t>
            </a:r>
            <a:r>
              <a:rPr lang="en-US" sz="1200" b="1" u="sng" spc="1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extracurricular</a:t>
            </a:r>
            <a:r>
              <a:rPr lang="en-US" sz="1200" b="1" u="sng" spc="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activity,</a:t>
            </a: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 an agreement cannot be reached with a private school in the district in</a:t>
            </a: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which the student resides,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the student may participate at a public, charter,</a:t>
            </a:r>
            <a:r>
              <a:rPr lang="en-US" sz="1200" b="1"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200" b="1" u="sng" spc="13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private</a:t>
            </a:r>
            <a:r>
              <a:rPr lang="en-US" sz="1200" b="1" u="sng" spc="13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sz="1200" b="1" u="sng" spc="13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that</a:t>
            </a:r>
            <a:r>
              <a:rPr lang="en-US" sz="1200" b="1" u="sng" spc="14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is</a:t>
            </a:r>
            <a:r>
              <a:rPr lang="en-US" sz="1200" b="1" u="sng" spc="13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appropriate</a:t>
            </a:r>
            <a:r>
              <a:rPr lang="en-US" sz="1200" b="1" u="sng" spc="14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for</a:t>
            </a:r>
            <a:r>
              <a:rPr lang="en-US" sz="1200" b="1" u="sng" spc="13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200" b="1" u="sng" spc="13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student’s</a:t>
            </a:r>
            <a:r>
              <a:rPr lang="en-US" sz="1200" b="1" u="sng" spc="13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grade</a:t>
            </a:r>
            <a:r>
              <a:rPr lang="en-US" sz="1200" b="1" u="sng" spc="13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level</a:t>
            </a:r>
            <a:r>
              <a:rPr lang="en-US" sz="1200" b="1" u="sng" spc="13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located</a:t>
            </a:r>
            <a:r>
              <a:rPr lang="en-US" sz="1200" b="1"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outside</a:t>
            </a:r>
            <a:r>
              <a:rPr lang="en-US" sz="1200" b="1" u="sng" spc="30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200" b="1" u="sng" spc="30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his</a:t>
            </a:r>
            <a:r>
              <a:rPr lang="en-US" sz="1200" b="1" u="sng" spc="30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200" b="1" u="sng" spc="30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her</a:t>
            </a:r>
            <a:r>
              <a:rPr lang="en-US" sz="1200" b="1" u="sng" spc="30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sz="1200" b="1" u="sng" spc="30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district.</a:t>
            </a:r>
            <a:r>
              <a:rPr lang="en-US" sz="1200" b="1" u="sng" spc="30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200" b="1" u="sng" spc="30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sz="1200" b="1" u="sng" spc="30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at</a:t>
            </a:r>
            <a:r>
              <a:rPr lang="en-US" sz="1200" b="1" u="sng" spc="30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which</a:t>
            </a:r>
            <a:r>
              <a:rPr lang="en-US" sz="1200" b="1" u="sng" spc="30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200" b="1" u="sng" spc="30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student</a:t>
            </a:r>
            <a:r>
              <a:rPr lang="en-US" sz="1200" b="1"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participates</a:t>
            </a:r>
            <a:r>
              <a:rPr lang="en-US" sz="1200" b="1" u="sng" spc="-5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pursuant</a:t>
            </a:r>
            <a:r>
              <a:rPr lang="en-US" sz="1200" b="1" u="sng" spc="-5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200" b="1" u="sng" spc="-5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this</a:t>
            </a:r>
            <a:r>
              <a:rPr lang="en-US" sz="1200" b="1" u="sng" spc="-4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paragraph</a:t>
            </a:r>
            <a:r>
              <a:rPr lang="en-US" sz="1200" b="1" u="sng" spc="-5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must</a:t>
            </a:r>
            <a:r>
              <a:rPr lang="en-US" sz="1200" b="1" u="sng" spc="-5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be</a:t>
            </a:r>
            <a:r>
              <a:rPr lang="en-US" sz="1200" b="1" u="sng" spc="-5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in</a:t>
            </a:r>
            <a:r>
              <a:rPr lang="en-US" sz="1200" b="1" u="sng" spc="-5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200" b="1" u="sng" spc="-5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sz="1200" b="1" u="sng" spc="-5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district</a:t>
            </a:r>
            <a:r>
              <a:rPr lang="en-US" sz="1200" b="1" u="sng" spc="-4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adjacent to the school district in which the student resides</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t>
            </a:r>
            <a:endPar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585549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41DBB1-5DEA-752C-D562-C204C25DAB12}"/>
              </a:ext>
            </a:extLst>
          </p:cNvPr>
          <p:cNvSpPr txBox="1"/>
          <p:nvPr/>
        </p:nvSpPr>
        <p:spPr>
          <a:xfrm>
            <a:off x="371259" y="281961"/>
            <a:ext cx="8277727" cy="4353436"/>
          </a:xfrm>
          <a:prstGeom prst="rect">
            <a:avLst/>
          </a:prstGeom>
          <a:noFill/>
        </p:spPr>
        <p:txBody>
          <a:bodyPr wrap="square">
            <a:spAutoFit/>
          </a:bodyPr>
          <a:lstStyle/>
          <a:p>
            <a:pPr marL="24765" marR="226695" indent="126365" algn="just" eaLnBrk="0" hangingPunct="0">
              <a:lnSpc>
                <a:spcPct val="93000"/>
              </a:lnSpc>
              <a:spcBef>
                <a:spcPts val="35"/>
              </a:spcBef>
              <a:spcAft>
                <a:spcPts val="800"/>
              </a:spcAft>
              <a:buNone/>
            </a:pPr>
            <a:r>
              <a:rPr lang="en-US" b="1" dirty="0">
                <a:solidFill>
                  <a:schemeClr val="tx1"/>
                </a:solidFill>
                <a:latin typeface="Bookman Old Style" panose="02050604050505020204" pitchFamily="18" charset="0"/>
                <a:ea typeface="Calibri" panose="020F0502020204030204" pitchFamily="34" charset="0"/>
                <a:cs typeface="Century" panose="02040604050505020304" pitchFamily="18" charset="0"/>
              </a:rPr>
              <a:t>(cont’d…)</a:t>
            </a:r>
            <a:endPar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endParaRPr>
          </a:p>
          <a:p>
            <a:pPr marL="24765" marR="226695" indent="126365" algn="just" eaLnBrk="0" hangingPunct="0">
              <a:lnSpc>
                <a:spcPct val="93000"/>
              </a:lnSpc>
              <a:spcBef>
                <a:spcPts val="35"/>
              </a:spcBef>
              <a:spcAft>
                <a:spcPts val="800"/>
              </a:spcAft>
              <a:buNone/>
            </a:pP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(8)</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(7)</a:t>
            </a:r>
            <a:r>
              <a:rPr lang="en-US"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INSURANCE.—</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Any</a:t>
            </a:r>
            <a:r>
              <a:rPr lang="en-US" b="1"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insurance</a:t>
            </a:r>
            <a:r>
              <a:rPr lang="en-US" b="1"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provided</a:t>
            </a:r>
            <a:r>
              <a:rPr lang="en-US" b="1"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by</a:t>
            </a:r>
            <a:r>
              <a:rPr lang="en-US" b="1"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district</a:t>
            </a:r>
            <a:r>
              <a:rPr lang="en-US" b="1"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b="1"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boards for</a:t>
            </a:r>
            <a:r>
              <a:rPr lang="en-US" b="1"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participants</a:t>
            </a:r>
            <a:r>
              <a:rPr lang="en-US" b="1"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b="1"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extracurricular</a:t>
            </a:r>
            <a:r>
              <a:rPr lang="en-US" b="1"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activities</a:t>
            </a:r>
            <a:r>
              <a:rPr lang="en-US" b="1"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must</a:t>
            </a:r>
            <a:r>
              <a:rPr lang="en-US" b="1"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shall</a:t>
            </a:r>
            <a:r>
              <a:rPr lang="en-US" b="1"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cover</a:t>
            </a:r>
            <a:r>
              <a:rPr lang="en-US" b="1"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any</a:t>
            </a:r>
            <a:r>
              <a:rPr lang="en-US"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eligible</a:t>
            </a:r>
            <a:r>
              <a:rPr lang="en-US" b="1"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participating</a:t>
            </a:r>
            <a:r>
              <a:rPr lang="en-US" b="1" strike="sngStrike"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home</a:t>
            </a:r>
            <a:r>
              <a:rPr lang="en-US" b="1" strike="sngStrike"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education</a:t>
            </a:r>
            <a:r>
              <a:rPr lang="en-US" b="1"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student.</a:t>
            </a:r>
            <a:r>
              <a:rPr lang="en-US" b="1"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If</a:t>
            </a:r>
            <a:r>
              <a:rPr lang="en-US" b="1" strike="sngStrike"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there</a:t>
            </a:r>
            <a:r>
              <a:rPr lang="en-US" b="1" strike="sngStrike"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is</a:t>
            </a:r>
            <a:r>
              <a:rPr lang="en-US" b="1" strike="sngStrike"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a:t>
            </a:r>
            <a:r>
              <a:rPr lang="en-US" b="1" strike="sngStrike"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additional</a:t>
            </a:r>
            <a:r>
              <a:rPr lang="en-US" b="1" strike="sngStrike"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premium</a:t>
            </a:r>
            <a:r>
              <a:rPr lang="en-US" b="1" strike="sngStrike"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for</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such</a:t>
            </a:r>
            <a:r>
              <a:rPr lang="en-US" b="1" strike="sngStrike" spc="2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coverage,</a:t>
            </a:r>
            <a:r>
              <a:rPr lang="en-US" b="1" strike="sngStrike" spc="2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strike="sngStrike" spc="2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participating</a:t>
            </a:r>
            <a:r>
              <a:rPr lang="en-US" b="1" strike="sngStrike" spc="2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home</a:t>
            </a:r>
            <a:r>
              <a:rPr lang="en-US" b="1" strike="sngStrike" spc="2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education</a:t>
            </a:r>
            <a:r>
              <a:rPr lang="en-US" b="1" strike="sngStrike" spc="2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student</a:t>
            </a:r>
            <a:r>
              <a:rPr lang="en-US" b="1" strike="sngStrike" spc="2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shall</a:t>
            </a:r>
            <a:r>
              <a:rPr lang="en-US" b="1" strike="sngStrike" spc="2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pay</a:t>
            </a:r>
            <a:r>
              <a:rPr lang="en-US" b="1" strike="sngStrike" spc="2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 </a:t>
            </a:r>
            <a:r>
              <a:rPr lang="en-US" b="1" strike="sngStrike"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premium.</a:t>
            </a:r>
            <a:endPar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a:p>
            <a:pPr marL="24765" marR="0" eaLnBrk="0" hangingPunct="0">
              <a:lnSpc>
                <a:spcPts val="1180"/>
              </a:lnSpc>
              <a:spcAft>
                <a:spcPts val="800"/>
              </a:spcAft>
              <a:buNone/>
            </a:pP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(c)1.</a:t>
            </a: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Each</a:t>
            </a:r>
            <a:r>
              <a:rPr lang="en-US"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public</a:t>
            </a:r>
            <a:r>
              <a:rPr lang="en-US" b="1" u="sng"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may</a:t>
            </a:r>
            <a:r>
              <a:rPr lang="en-US"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assess</a:t>
            </a:r>
            <a:r>
              <a:rPr lang="en-US"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a:t>
            </a:r>
            <a:r>
              <a:rPr lang="en-US"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activity</a:t>
            </a:r>
            <a:r>
              <a:rPr lang="en-US"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fee</a:t>
            </a:r>
            <a:r>
              <a:rPr lang="en-US" b="1" u="sng"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a:t>
            </a:r>
            <a:r>
              <a:rPr lang="en-US"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enrolled</a:t>
            </a:r>
            <a:r>
              <a:rPr lang="en-US"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student. Each public school may assess an activity fee to a student who is not enrolled but is eligible to participate pursuant to this section, provided that such fee does not exceed the greater of the following:</a:t>
            </a:r>
            <a:endPar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342900" marR="227330" lvl="0" indent="-342900" eaLnBrk="0" hangingPunct="0">
              <a:lnSpc>
                <a:spcPct val="92000"/>
              </a:lnSpc>
              <a:spcBef>
                <a:spcPts val="900"/>
              </a:spcBef>
              <a:spcAft>
                <a:spcPts val="800"/>
              </a:spcAft>
              <a:buSzPts val="1000"/>
              <a:buFont typeface="+mj-lt"/>
              <a:buAutoNum type="alphaLcPeriod"/>
              <a:tabLst>
                <a:tab pos="257175" algn="l"/>
              </a:tabLst>
            </a:pP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fee</a:t>
            </a: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students</a:t>
            </a: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enrolled</a:t>
            </a: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at</a:t>
            </a: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pay</a:t>
            </a: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participate</a:t>
            </a: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 activity; or</a:t>
            </a:r>
          </a:p>
          <a:p>
            <a:pPr marL="342900" marR="0" lvl="0" indent="-342900" eaLnBrk="0" hangingPunct="0">
              <a:lnSpc>
                <a:spcPct val="107000"/>
              </a:lnSpc>
              <a:spcBef>
                <a:spcPts val="855"/>
              </a:spcBef>
              <a:spcAft>
                <a:spcPts val="800"/>
              </a:spcAft>
              <a:buSzPts val="1000"/>
              <a:buFont typeface="+mj-lt"/>
              <a:buAutoNum type="alphaLcPeriod"/>
              <a:tabLst>
                <a:tab pos="257175" algn="l"/>
              </a:tabLst>
            </a:pPr>
            <a:r>
              <a:rPr lang="en-US" b="1" u="sng"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 reasonable fee based on the costs to the school, not to exceed $400</a:t>
            </a:r>
          </a:p>
          <a:p>
            <a:pPr marL="25400" marR="0" eaLnBrk="0" hangingPunct="0">
              <a:lnSpc>
                <a:spcPct val="107000"/>
              </a:lnSpc>
              <a:spcAft>
                <a:spcPts val="800"/>
              </a:spcAft>
              <a:buNone/>
            </a:pP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per activity.</a:t>
            </a:r>
            <a:endPar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eaLnBrk="0" hangingPunct="0">
              <a:lnSpc>
                <a:spcPct val="107000"/>
              </a:lnSpc>
              <a:spcAft>
                <a:spcPts val="800"/>
              </a:spcAft>
              <a:buNone/>
            </a:pP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endPar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24765" marR="0" eaLnBrk="0" hangingPunct="0">
              <a:lnSpc>
                <a:spcPts val="1180"/>
              </a:lnSpc>
              <a:spcAft>
                <a:spcPts val="800"/>
              </a:spcAft>
              <a:buNone/>
            </a:pP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1002.31</a:t>
            </a:r>
            <a:r>
              <a:rPr lang="en-US" b="1"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Controlled open enrollment; public school parental choice.—</a:t>
            </a:r>
            <a:endPar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762442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187725-A98C-FB1A-7E99-59FF4247B047}"/>
              </a:ext>
            </a:extLst>
          </p:cNvPr>
          <p:cNvSpPr txBox="1"/>
          <p:nvPr/>
        </p:nvSpPr>
        <p:spPr>
          <a:xfrm>
            <a:off x="335165" y="289362"/>
            <a:ext cx="8473669" cy="4564776"/>
          </a:xfrm>
          <a:prstGeom prst="rect">
            <a:avLst/>
          </a:prstGeom>
          <a:noFill/>
        </p:spPr>
        <p:txBody>
          <a:bodyPr wrap="square">
            <a:spAutoFit/>
          </a:bodyPr>
          <a:lstStyle/>
          <a:p>
            <a:pPr marL="24765" marR="0" eaLnBrk="0" hangingPunct="0">
              <a:lnSpc>
                <a:spcPts val="1180"/>
              </a:lnSpc>
              <a:spcAft>
                <a:spcPts val="800"/>
              </a:spcAft>
              <a:buNone/>
            </a:pP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(cont’d…)</a:t>
            </a:r>
          </a:p>
          <a:p>
            <a:pPr marL="24765" marR="0" eaLnBrk="0" hangingPunct="0">
              <a:lnSpc>
                <a:spcPts val="1180"/>
              </a:lnSpc>
              <a:spcAft>
                <a:spcPts val="800"/>
              </a:spcAft>
              <a:buNone/>
            </a:pP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1006.20</a:t>
            </a:r>
            <a:r>
              <a:rPr lang="en-US" sz="1200" b="1"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Athletics in public K-12 schools.—</a:t>
            </a:r>
            <a:endPar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24765" marR="0" eaLnBrk="0" hangingPunct="0">
              <a:lnSpc>
                <a:spcPts val="1180"/>
              </a:lnSpc>
              <a:spcAft>
                <a:spcPts val="800"/>
              </a:spcAft>
              <a:buNone/>
            </a:pP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(2)</a:t>
            </a:r>
            <a:r>
              <a:rPr lang="en-US" sz="1200" b="1"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ADOPTION OF BYLAWS, POLICIES, OR GUIDELINES.—</a:t>
            </a:r>
            <a:endPar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148590" indent="126365" algn="just" eaLnBrk="0" hangingPunct="0">
              <a:lnSpc>
                <a:spcPct val="95000"/>
              </a:lnSpc>
              <a:spcBef>
                <a:spcPts val="945"/>
              </a:spcBef>
              <a:spcAft>
                <a:spcPts val="800"/>
              </a:spcAft>
              <a:buNone/>
            </a:pP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a:t>
            </a:r>
            <a:r>
              <a:rPr lang="en-US" sz="1200" b="1" u="sng" spc="2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200" b="1" u="sng"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FHSAA</a:t>
            </a:r>
            <a:r>
              <a:rPr lang="en-US" sz="1200" b="1" u="sng" spc="3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shall</a:t>
            </a:r>
            <a:r>
              <a:rPr lang="en-US" sz="1200" b="1" u="sng" spc="3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adopt,</a:t>
            </a:r>
            <a:r>
              <a:rPr lang="en-US" sz="1200" b="1" u="sng" spc="3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maintain,</a:t>
            </a:r>
            <a:r>
              <a:rPr lang="en-US" sz="1200" b="1" u="sng" spc="3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200" b="1" u="sng" spc="3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enforce</a:t>
            </a:r>
            <a:r>
              <a:rPr lang="en-US" sz="1200" b="1" u="sng" spc="3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sport-specific</a:t>
            </a:r>
            <a:r>
              <a:rPr lang="en-US" sz="1200" b="1"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manuals</a:t>
            </a:r>
            <a:r>
              <a:rPr lang="en-US" sz="1200" b="1" u="sng" spc="1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200" b="1" u="sng" spc="1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handbooks</a:t>
            </a:r>
            <a:r>
              <a:rPr lang="en-US" sz="1200" b="1" u="sng" spc="1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that</a:t>
            </a:r>
            <a:r>
              <a:rPr lang="en-US" sz="1200" b="1" u="sng" spc="1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govern</a:t>
            </a:r>
            <a:r>
              <a:rPr lang="en-US" sz="1200" b="1" u="sng" spc="1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interscholastic</a:t>
            </a:r>
            <a:r>
              <a:rPr lang="en-US" sz="1200" b="1" u="sng" spc="1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competition.</a:t>
            </a:r>
            <a:r>
              <a:rPr lang="en-US" sz="1200" b="1" u="sng" spc="1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200" b="1" u="sng" spc="1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man-</a:t>
            </a:r>
            <a:r>
              <a:rPr lang="en-US" sz="1200" b="1" u="sng" dirty="0" err="1">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uals</a:t>
            </a:r>
            <a:r>
              <a:rPr lang="en-US" sz="1200" b="1" u="sng" spc="2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200" b="1" u="sng" spc="2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handbooks</a:t>
            </a:r>
            <a:r>
              <a:rPr lang="en-US" sz="1200" b="1" u="sng" spc="2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may</a:t>
            </a:r>
            <a:r>
              <a:rPr lang="en-US" sz="1200" b="1" u="sng" spc="2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include,</a:t>
            </a:r>
            <a:r>
              <a:rPr lang="en-US" sz="1200" b="1" u="sng" spc="2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but</a:t>
            </a:r>
            <a:r>
              <a:rPr lang="en-US" sz="1200" b="1" u="sng" spc="2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are</a:t>
            </a:r>
            <a:r>
              <a:rPr lang="en-US" sz="1200" b="1" u="sng" spc="2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not</a:t>
            </a:r>
            <a:r>
              <a:rPr lang="en-US" sz="1200" b="1" u="sng" spc="2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limited</a:t>
            </a:r>
            <a:r>
              <a:rPr lang="en-US" sz="1200" b="1" u="sng" spc="2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200" b="1" u="sng" spc="2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timing,</a:t>
            </a:r>
            <a:r>
              <a:rPr lang="en-US" sz="1200" b="1" u="sng" spc="2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scoring,</a:t>
            </a:r>
            <a:r>
              <a:rPr lang="en-US" sz="1200" b="1"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equipment,</a:t>
            </a:r>
            <a:r>
              <a:rPr lang="en-US" sz="1200" b="1" u="sng" spc="1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officiating,</a:t>
            </a:r>
            <a:r>
              <a:rPr lang="en-US" sz="1200" b="1" u="sng" spc="1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200" b="1" u="sng" spc="1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athlete</a:t>
            </a:r>
            <a:r>
              <a:rPr lang="en-US" sz="1200" b="1" u="sng" spc="1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safety.</a:t>
            </a:r>
            <a:r>
              <a:rPr lang="en-US" sz="1200" b="1" u="sng" spc="1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200" b="1" u="sng" spc="1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FHSAA</a:t>
            </a:r>
            <a:r>
              <a:rPr lang="en-US" sz="1200" b="1" u="sng" spc="1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must</a:t>
            </a:r>
            <a:r>
              <a:rPr lang="en-US" sz="1200" b="1" u="sng" spc="1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ensure</a:t>
            </a:r>
            <a:r>
              <a:rPr lang="en-US" sz="1200" b="1" u="sng" spc="1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that</a:t>
            </a: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athletes</a:t>
            </a:r>
            <a:r>
              <a:rPr lang="en-US" sz="1200" b="1" u="sng"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may</a:t>
            </a:r>
            <a:r>
              <a:rPr lang="en-US" sz="1200" b="1" u="sng"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request</a:t>
            </a:r>
            <a:r>
              <a:rPr lang="en-US" sz="1200" b="1" u="sng"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exemptions</a:t>
            </a:r>
            <a:r>
              <a:rPr lang="en-US" sz="1200" b="1" u="sng"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200" b="1" u="sng"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accommodations</a:t>
            </a:r>
            <a:r>
              <a:rPr lang="en-US" sz="1200" b="1" u="sng"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from</a:t>
            </a:r>
            <a:r>
              <a:rPr lang="en-US" sz="1200" b="1" u="sng"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real-time</a:t>
            </a:r>
            <a:r>
              <a:rPr lang="en-US" sz="1200" b="1" u="sng"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scoring</a:t>
            </a:r>
            <a:r>
              <a:rPr lang="en-US" sz="1200" b="1"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requirements</a:t>
            </a:r>
            <a:r>
              <a:rPr lang="en-US" sz="1200"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not</a:t>
            </a:r>
            <a:r>
              <a:rPr lang="en-US" sz="1200"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later</a:t>
            </a:r>
            <a:r>
              <a:rPr lang="en-US" sz="1200" b="1" u="sng"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than</a:t>
            </a:r>
            <a:r>
              <a:rPr lang="en-US" sz="1200" b="1" u="sng"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72</a:t>
            </a:r>
            <a:r>
              <a:rPr lang="en-US" sz="1200" b="1" u="sng"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hours</a:t>
            </a:r>
            <a:r>
              <a:rPr lang="en-US" sz="1200"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before</a:t>
            </a:r>
            <a:r>
              <a:rPr lang="en-US" sz="1200"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200" b="1" u="sng"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sanctioned</a:t>
            </a:r>
            <a:r>
              <a:rPr lang="en-US" sz="1200"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event.</a:t>
            </a:r>
            <a:r>
              <a:rPr lang="en-US" sz="1200" b="1" u="sng"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If</a:t>
            </a:r>
            <a:r>
              <a:rPr lang="en-US" sz="1200"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200" b="1" u="sng"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request</a:t>
            </a:r>
            <a:r>
              <a:rPr lang="en-US" sz="1200" b="1"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is</a:t>
            </a:r>
            <a:r>
              <a:rPr lang="en-US" sz="12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made</a:t>
            </a:r>
            <a:r>
              <a:rPr lang="en-US" sz="12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within</a:t>
            </a:r>
            <a:r>
              <a:rPr lang="en-US" sz="12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2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prescribed</a:t>
            </a:r>
            <a:r>
              <a:rPr lang="en-US" sz="12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time,</a:t>
            </a:r>
            <a:r>
              <a:rPr lang="en-US" sz="12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2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FHSAA</a:t>
            </a:r>
            <a:r>
              <a:rPr lang="en-US" sz="12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must</a:t>
            </a:r>
            <a:r>
              <a:rPr lang="en-US" sz="12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provide</a:t>
            </a:r>
            <a:r>
              <a:rPr lang="en-US" sz="12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access</a:t>
            </a:r>
            <a:r>
              <a:rPr lang="en-US" sz="12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 accommodations for such participants.</a:t>
            </a:r>
            <a:endPar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a:p>
            <a:pPr marL="24765" marR="0" eaLnBrk="0" hangingPunct="0">
              <a:lnSpc>
                <a:spcPts val="1180"/>
              </a:lnSpc>
              <a:spcAft>
                <a:spcPts val="800"/>
              </a:spcAft>
              <a:buNone/>
            </a:pP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1012.01</a:t>
            </a:r>
            <a:r>
              <a:rPr lang="en-US" sz="1200" b="1"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Definitions.—As used in this chapter, the following terms have</a:t>
            </a:r>
            <a:endPar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24765" marR="0" eaLnBrk="0" hangingPunct="0">
              <a:lnSpc>
                <a:spcPct val="107000"/>
              </a:lnSpc>
              <a:spcAft>
                <a:spcPts val="800"/>
              </a:spcAft>
              <a:buNone/>
            </a:pP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 following meanings:</a:t>
            </a:r>
            <a:endPar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a:t>
            </a:r>
            <a:r>
              <a:rPr lang="en-US" sz="1200" b="1" u="sng" spc="2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Extracurricular</a:t>
            </a:r>
            <a:r>
              <a:rPr lang="en-US" sz="1200" b="1" u="sng" spc="1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activities</a:t>
            </a:r>
            <a:r>
              <a:rPr lang="en-US" sz="1200" b="1" u="sng" spc="1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administrator.—Included</a:t>
            </a:r>
            <a:r>
              <a:rPr lang="en-US" sz="1200" b="1" u="sng" spc="1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sz="1200" b="1" u="sng" spc="1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this</a:t>
            </a:r>
            <a:r>
              <a:rPr lang="en-US" sz="1200" b="1" u="sng" spc="1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err="1">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classifi</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-cation</a:t>
            </a:r>
            <a:r>
              <a:rPr lang="en-US" sz="1200" b="1" u="sng" spc="1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is</a:t>
            </a:r>
            <a:r>
              <a:rPr lang="en-US" sz="1200" b="1" u="sng" spc="1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any</a:t>
            </a:r>
            <a:r>
              <a:rPr lang="en-US" sz="1200" b="1" u="sng" spc="1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athletic</a:t>
            </a:r>
            <a:r>
              <a:rPr lang="en-US" sz="1200" b="1" u="sng" spc="1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director</a:t>
            </a:r>
            <a:r>
              <a:rPr lang="en-US" sz="1200" b="1" u="sng" spc="1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200" b="1" u="sng" spc="1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coach</a:t>
            </a:r>
            <a:r>
              <a:rPr lang="en-US" sz="1200" b="1" u="sng" spc="1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200" b="1" u="sng" spc="1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any</a:t>
            </a:r>
            <a:r>
              <a:rPr lang="en-US" sz="1200" b="1" u="sng" spc="1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activity</a:t>
            </a:r>
            <a:r>
              <a:rPr lang="en-US" sz="1200" b="1" u="sng" spc="1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director</a:t>
            </a:r>
            <a:r>
              <a:rPr lang="en-US" sz="1200" b="1" u="sng" spc="1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200" b="1" u="sng" spc="1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sponsor</a:t>
            </a: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specified</a:t>
            </a:r>
            <a:r>
              <a:rPr lang="en-US" sz="1200" b="1" u="sng" spc="3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by</a:t>
            </a:r>
            <a:r>
              <a:rPr lang="en-US" sz="1200" b="1" u="sng" spc="3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200" b="1" u="sng" spc="3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district</a:t>
            </a:r>
            <a:r>
              <a:rPr lang="en-US" sz="1200" b="1" u="sng" spc="3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sz="1200" b="1" u="sng" spc="3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superintendent</a:t>
            </a:r>
            <a:r>
              <a:rPr lang="en-US" sz="1200" b="1" u="sng" spc="3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at</a:t>
            </a:r>
            <a:r>
              <a:rPr lang="en-US" sz="1200" b="1" u="sng" spc="3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200" b="1" u="sng" spc="3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request</a:t>
            </a:r>
            <a:r>
              <a:rPr lang="en-US" sz="1200" b="1" u="sng" spc="3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200" b="1" u="sng" spc="3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200" b="1"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individual.</a:t>
            </a:r>
            <a:r>
              <a:rPr lang="en-US" sz="1200" b="1" u="sng" spc="2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200" b="1" u="sng" spc="2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district</a:t>
            </a:r>
            <a:r>
              <a:rPr lang="en-US" sz="1200" b="1" u="sng" spc="2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sz="1200" b="1" u="sng" spc="2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superintendent</a:t>
            </a:r>
            <a:r>
              <a:rPr lang="en-US" sz="1200" b="1" u="sng" spc="2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may</a:t>
            </a:r>
            <a:r>
              <a:rPr lang="en-US" sz="1200" b="1" u="sng" spc="2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negotiate</a:t>
            </a:r>
            <a:r>
              <a:rPr lang="en-US" sz="1200" b="1" u="sng" spc="2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individual</a:t>
            </a: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compensation</a:t>
            </a:r>
            <a:r>
              <a:rPr lang="en-US" sz="1200"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sz="1200"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excess</a:t>
            </a:r>
            <a:r>
              <a:rPr lang="en-US" sz="1200"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200"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compensation</a:t>
            </a:r>
            <a:r>
              <a:rPr lang="en-US" sz="1200"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otherwise</a:t>
            </a:r>
            <a:r>
              <a:rPr lang="en-US" sz="1200"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awardable</a:t>
            </a:r>
            <a:r>
              <a:rPr lang="en-US" sz="1200"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pursuant</a:t>
            </a:r>
            <a:r>
              <a:rPr lang="en-US" sz="1200"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200"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a:t>
            </a: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1012.22.</a:t>
            </a:r>
            <a:r>
              <a:rPr lang="en-US" sz="1200"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Such</a:t>
            </a:r>
            <a:r>
              <a:rPr lang="en-US" sz="12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compensation</a:t>
            </a:r>
            <a:r>
              <a:rPr lang="en-US" sz="1200"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may</a:t>
            </a:r>
            <a:r>
              <a:rPr lang="en-US" sz="12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not</a:t>
            </a:r>
            <a:r>
              <a:rPr lang="en-US" sz="12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exceed</a:t>
            </a:r>
            <a:r>
              <a:rPr lang="en-US" sz="12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2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compensation</a:t>
            </a:r>
            <a:r>
              <a:rPr lang="en-US" sz="12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2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2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highest paid administrator in the district.</a:t>
            </a:r>
            <a:endPar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a:p>
            <a:pPr marL="0" marR="0">
              <a:lnSpc>
                <a:spcPct val="107000"/>
              </a:lnSpc>
              <a:spcAft>
                <a:spcPts val="800"/>
              </a:spcAft>
              <a:buNone/>
            </a:pPr>
            <a:r>
              <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Effective July 1, 2026</a:t>
            </a:r>
          </a:p>
        </p:txBody>
      </p:sp>
    </p:spTree>
    <p:extLst>
      <p:ext uri="{BB962C8B-B14F-4D97-AF65-F5344CB8AC3E}">
        <p14:creationId xmlns:p14="http://schemas.microsoft.com/office/powerpoint/2010/main" val="1066701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EAF923-8320-04A3-65EB-AB2C67DD8856}"/>
              </a:ext>
            </a:extLst>
          </p:cNvPr>
          <p:cNvSpPr txBox="1"/>
          <p:nvPr/>
        </p:nvSpPr>
        <p:spPr>
          <a:xfrm>
            <a:off x="295633" y="322645"/>
            <a:ext cx="8428980" cy="4600618"/>
          </a:xfrm>
          <a:prstGeom prst="rect">
            <a:avLst/>
          </a:prstGeom>
          <a:noFill/>
        </p:spPr>
        <p:txBody>
          <a:bodyPr wrap="square">
            <a:spAutoFit/>
          </a:bodyPr>
          <a:lstStyle/>
          <a:p>
            <a:pPr marL="0" marR="0">
              <a:lnSpc>
                <a:spcPct val="107000"/>
              </a:lnSpc>
              <a:spcAft>
                <a:spcPts val="800"/>
              </a:spcAft>
              <a:buNone/>
            </a:pPr>
            <a:r>
              <a:rPr lang="en-US" sz="105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Chapter Law 2026-114  //  Changes to school athletics: </a:t>
            </a:r>
          </a:p>
          <a:p>
            <a:pPr marL="0" marR="0">
              <a:lnSpc>
                <a:spcPct val="107000"/>
              </a:lnSpc>
              <a:spcAft>
                <a:spcPts val="800"/>
              </a:spcAft>
              <a:buNone/>
            </a:pPr>
            <a:r>
              <a:rPr lang="en-US" sz="105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Section 943.0438 – athletic coaches for independent sanctioning authorities: </a:t>
            </a:r>
          </a:p>
          <a:p>
            <a:pPr marL="0" marR="0">
              <a:lnSpc>
                <a:spcPct val="107000"/>
              </a:lnSpc>
              <a:spcAft>
                <a:spcPts val="800"/>
              </a:spcAft>
              <a:buNone/>
            </a:pPr>
            <a:r>
              <a:rPr lang="en-US" sz="105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“athletic coach” definition adds: </a:t>
            </a:r>
            <a:r>
              <a:rPr lang="en-US" sz="1050" b="1" dirty="0">
                <a:solidFill>
                  <a:srgbClr val="FF0000"/>
                </a:solidFill>
                <a:effectLst/>
                <a:latin typeface="Bookman Old Style" panose="02050604050505020204" pitchFamily="18" charset="0"/>
                <a:ea typeface="Calibri" panose="020F0502020204030204" pitchFamily="34" charset="0"/>
                <a:cs typeface="Times New Roman" panose="02020603050405020304" pitchFamily="18" charset="0"/>
              </a:rPr>
              <a:t>volunteer</a:t>
            </a:r>
            <a:r>
              <a:rPr lang="en-US" sz="105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coach, assistant coach, manager or referee. </a:t>
            </a:r>
          </a:p>
          <a:p>
            <a:pPr marL="0" marR="0">
              <a:lnSpc>
                <a:spcPct val="107000"/>
              </a:lnSpc>
              <a:spcAft>
                <a:spcPts val="800"/>
              </a:spcAft>
              <a:buNone/>
            </a:pPr>
            <a:r>
              <a:rPr lang="en-US" sz="105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a:t>
            </a:r>
            <a:r>
              <a:rPr lang="en-US" sz="105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“Team</a:t>
            </a:r>
            <a:r>
              <a:rPr lang="en-US" sz="1050" b="1" u="sng" spc="3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based</a:t>
            </a:r>
            <a:r>
              <a:rPr lang="en-US" sz="1050" b="1" u="sng" spc="3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sz="1050" b="1" u="sng" spc="3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this</a:t>
            </a:r>
            <a:r>
              <a:rPr lang="en-US" sz="1050" b="1" u="sng" spc="3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state”</a:t>
            </a:r>
            <a:r>
              <a:rPr lang="en-US" sz="1050" b="1" u="sng" spc="3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means</a:t>
            </a:r>
            <a:r>
              <a:rPr lang="en-US" sz="1050" b="1" u="sng" spc="3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050" b="1" u="sng" spc="3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group</a:t>
            </a:r>
            <a:r>
              <a:rPr lang="en-US" sz="1050" b="1" u="sng" spc="3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050" b="1" u="sng" spc="3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players</a:t>
            </a:r>
            <a:r>
              <a:rPr lang="en-US" sz="1050" b="1" u="sng" spc="3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which</a:t>
            </a:r>
            <a:r>
              <a:rPr lang="en-US" sz="1050" b="1" u="sng" spc="3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is</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assembled</a:t>
            </a:r>
            <a:r>
              <a:rPr lang="en-US" sz="1050" b="1" u="sng" spc="1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sz="1050" b="1" u="sng" spc="1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this</a:t>
            </a:r>
            <a:r>
              <a:rPr lang="en-US" sz="1050" b="1" u="sng" spc="1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state</a:t>
            </a:r>
            <a:r>
              <a:rPr lang="en-US" sz="1050" b="1" u="sng" spc="1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050" b="1" u="sng" spc="1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form</a:t>
            </a:r>
            <a:r>
              <a:rPr lang="en-US" sz="1050" b="1" u="sng" spc="1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one</a:t>
            </a:r>
            <a:r>
              <a:rPr lang="en-US" sz="1050" b="1" u="sng" spc="1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side</a:t>
            </a:r>
            <a:r>
              <a:rPr lang="en-US" sz="1050" b="1" u="sng" spc="1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sz="1050" b="1" u="sng" spc="1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050" b="1" u="sng" spc="1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competitive</a:t>
            </a:r>
            <a:r>
              <a:rPr lang="en-US" sz="1050" b="1" u="sng" spc="1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game</a:t>
            </a:r>
            <a:r>
              <a:rPr lang="en-US" sz="1050" b="1" u="sng" spc="1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050" b="1" u="sng" spc="1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sport and which primarily practices and competes in this state.</a:t>
            </a:r>
            <a:endParaRPr lang="en-US" sz="105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05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1.</a:t>
            </a:r>
            <a:r>
              <a:rPr lang="en-US" sz="1050" b="1" u="sng"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Be</a:t>
            </a:r>
            <a:r>
              <a:rPr lang="en-US" sz="1050" b="1" u="sng" spc="1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considered</a:t>
            </a:r>
            <a:r>
              <a:rPr lang="en-US" sz="1050" b="1" u="sng" spc="1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050" b="1" u="sng" spc="1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qualified</a:t>
            </a:r>
            <a:r>
              <a:rPr lang="en-US" sz="1050" b="1" u="sng" spc="1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entity</a:t>
            </a:r>
            <a:r>
              <a:rPr lang="en-US" sz="1050" b="1" u="sng" spc="1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for</a:t>
            </a:r>
            <a:r>
              <a:rPr lang="en-US" sz="1050" b="1" u="sng" spc="1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purposes</a:t>
            </a:r>
            <a:r>
              <a:rPr lang="en-US" sz="1050" b="1" u="sng" spc="1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050" b="1" u="sng" spc="1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participating</a:t>
            </a:r>
            <a:r>
              <a:rPr lang="en-US" sz="1050" b="1" u="sng" spc="1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sz="1050" b="1" u="sng" spc="1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 Care Provider Background Screening Clearinghouse under s. 435.12.</a:t>
            </a:r>
            <a:endParaRPr lang="en-US" sz="105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05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 authority may:</a:t>
            </a:r>
            <a:endParaRPr lang="en-US" sz="105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126365" marR="150495" algn="just" eaLnBrk="0" hangingPunct="0">
              <a:lnSpc>
                <a:spcPct val="95000"/>
              </a:lnSpc>
              <a:spcBef>
                <a:spcPts val="950"/>
              </a:spcBef>
              <a:spcAft>
                <a:spcPts val="800"/>
              </a:spcAft>
              <a:buNone/>
              <a:tabLst>
                <a:tab pos="231775" algn="l"/>
              </a:tabLst>
            </a:pPr>
            <a:r>
              <a:rPr lang="en-US" sz="1050" b="1" u="sng" spc="2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Exempt</a:t>
            </a:r>
            <a:r>
              <a:rPr lang="en-US" sz="1050"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050"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person</a:t>
            </a:r>
            <a:r>
              <a:rPr lang="en-US" sz="1050"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under</a:t>
            </a:r>
            <a:r>
              <a:rPr lang="en-US" sz="1050"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18</a:t>
            </a:r>
            <a:r>
              <a:rPr lang="en-US" sz="1050"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years</a:t>
            </a:r>
            <a:r>
              <a:rPr lang="en-US" sz="1050"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050"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age</a:t>
            </a:r>
            <a:r>
              <a:rPr lang="en-US" sz="1050"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050"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050"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referee</a:t>
            </a:r>
            <a:r>
              <a:rPr lang="en-US" sz="1050"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disqualified</a:t>
            </a:r>
            <a:r>
              <a:rPr lang="en-US" sz="1050"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under</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this</a:t>
            </a:r>
            <a:r>
              <a:rPr lang="en-US" sz="105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subparagraph</a:t>
            </a:r>
            <a:r>
              <a:rPr lang="en-US" sz="105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from</a:t>
            </a:r>
            <a:r>
              <a:rPr lang="en-US" sz="105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05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background</a:t>
            </a:r>
            <a:r>
              <a:rPr lang="en-US" sz="105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screening</a:t>
            </a:r>
            <a:r>
              <a:rPr lang="en-US" sz="105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requirement</a:t>
            </a:r>
            <a:r>
              <a:rPr lang="en-US" sz="105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if</a:t>
            </a:r>
            <a:r>
              <a:rPr lang="en-US" sz="105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05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person</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passes</a:t>
            </a:r>
            <a:r>
              <a:rPr lang="en-US" sz="105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05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Level</a:t>
            </a:r>
            <a:r>
              <a:rPr lang="en-US" sz="105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1</a:t>
            </a:r>
            <a:r>
              <a:rPr lang="en-US" sz="1050"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background</a:t>
            </a:r>
            <a:r>
              <a:rPr lang="en-US" sz="105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screening</a:t>
            </a:r>
            <a:r>
              <a:rPr lang="en-US" sz="1050"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pursuant</a:t>
            </a:r>
            <a:r>
              <a:rPr lang="en-US" sz="105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05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a:t>
            </a:r>
            <a:r>
              <a:rPr lang="en-US" sz="105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435.03</a:t>
            </a:r>
            <a:r>
              <a:rPr lang="en-US" sz="105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050"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is</a:t>
            </a:r>
            <a:r>
              <a:rPr lang="en-US" sz="105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under</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050" b="1" u="sng" spc="2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direct</a:t>
            </a:r>
            <a:r>
              <a:rPr lang="en-US" sz="1050" b="1" u="sng" spc="2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supervision</a:t>
            </a:r>
            <a:r>
              <a:rPr lang="en-US" sz="1050" b="1" u="sng" spc="2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050" b="1" u="sng" spc="2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a:t>
            </a:r>
            <a:r>
              <a:rPr lang="en-US" sz="1050" b="1" u="sng" spc="2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athletic</a:t>
            </a:r>
            <a:r>
              <a:rPr lang="en-US" sz="1050" b="1" u="sng" spc="2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coach</a:t>
            </a:r>
            <a:r>
              <a:rPr lang="en-US" sz="1050" b="1" u="sng" spc="2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who</a:t>
            </a:r>
            <a:r>
              <a:rPr lang="en-US" sz="1050" b="1" u="sng" spc="2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meets</a:t>
            </a:r>
            <a:r>
              <a:rPr lang="en-US" sz="1050" b="1" u="sng" spc="2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050" b="1" u="sng" spc="2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background</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screening</a:t>
            </a:r>
            <a:r>
              <a:rPr lang="en-US" sz="1050" b="1" u="sng" spc="1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requirements</a:t>
            </a:r>
            <a:r>
              <a:rPr lang="en-US" sz="1050" b="1" u="sng" spc="1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050" b="1" u="sng" spc="1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this</a:t>
            </a:r>
            <a:r>
              <a:rPr lang="en-US" sz="1050" b="1" u="sng" spc="1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subsection.</a:t>
            </a:r>
            <a:r>
              <a:rPr lang="en-US" sz="1050" b="1" u="sng" spc="1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For</a:t>
            </a:r>
            <a:r>
              <a:rPr lang="en-US" sz="1050" b="1" u="sng" spc="1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purposes</a:t>
            </a:r>
            <a:r>
              <a:rPr lang="en-US" sz="1050" b="1" u="sng" spc="1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050" b="1" u="sng" spc="1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this</a:t>
            </a:r>
            <a:r>
              <a:rPr lang="en-US" sz="1050" b="1" u="sng" spc="1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subparagraph,</a:t>
            </a:r>
            <a:r>
              <a:rPr lang="en-US" sz="1050" b="1" u="sng" spc="2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050" b="1" u="sng" spc="2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Level</a:t>
            </a:r>
            <a:r>
              <a:rPr lang="en-US" sz="1050" b="1" u="sng" spc="2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1</a:t>
            </a:r>
            <a:r>
              <a:rPr lang="en-US" sz="1050" b="1" u="sng" spc="2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background</a:t>
            </a:r>
            <a:r>
              <a:rPr lang="en-US" sz="1050" b="1" u="sng" spc="2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screening</a:t>
            </a:r>
            <a:r>
              <a:rPr lang="en-US" sz="1050" b="1" u="sng" spc="2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must</a:t>
            </a:r>
            <a:r>
              <a:rPr lang="en-US" sz="1050" b="1" u="sng" spc="2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include</a:t>
            </a:r>
            <a:r>
              <a:rPr lang="en-US" sz="1050" b="1" u="sng" spc="2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050" b="1" u="sng" spc="2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search</a:t>
            </a:r>
            <a:r>
              <a:rPr lang="en-US" sz="1050" b="1" u="sng" spc="2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050" b="1" u="sng" spc="2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person’s</a:t>
            </a:r>
            <a:r>
              <a:rPr lang="en-US" sz="1050" b="1" u="sng" spc="1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name</a:t>
            </a:r>
            <a:r>
              <a:rPr lang="en-US" sz="1050" b="1" u="sng" spc="1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050" b="1" u="sng" spc="1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other</a:t>
            </a:r>
            <a:r>
              <a:rPr lang="en-US" sz="1050" b="1" u="sng" spc="1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identifying</a:t>
            </a:r>
            <a:r>
              <a:rPr lang="en-US" sz="1050" b="1" u="sng" spc="1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information</a:t>
            </a:r>
            <a:r>
              <a:rPr lang="en-US" sz="1050" b="1" u="sng" spc="1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against</a:t>
            </a:r>
            <a:r>
              <a:rPr lang="en-US" sz="1050" b="1" u="sng" spc="1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state</a:t>
            </a:r>
            <a:r>
              <a:rPr lang="en-US" sz="1050" b="1" u="sng" spc="1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050" b="1" u="sng" spc="1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federal</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registries</a:t>
            </a:r>
            <a:r>
              <a:rPr lang="en-US" sz="1050" b="1" u="sng" spc="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050" b="1" u="sng"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sexual</a:t>
            </a:r>
            <a:r>
              <a:rPr lang="en-US" sz="1050" b="1" u="sng" spc="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predators</a:t>
            </a:r>
            <a:r>
              <a:rPr lang="en-US" sz="1050" b="1" u="sng" spc="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050" b="1" u="sng"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sexual</a:t>
            </a:r>
            <a:r>
              <a:rPr lang="en-US" sz="1050" b="1" u="sng" spc="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offenders,</a:t>
            </a:r>
            <a:r>
              <a:rPr lang="en-US" sz="1050" b="1" u="sng" spc="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which</a:t>
            </a:r>
            <a:r>
              <a:rPr lang="en-US" sz="1050" b="1" u="sng" spc="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are</a:t>
            </a:r>
            <a:r>
              <a:rPr lang="en-US" sz="1050" b="1" u="sng" spc="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available</a:t>
            </a:r>
            <a:r>
              <a:rPr lang="en-US" sz="1050" b="1" u="sng" spc="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050" b="1" u="sng" spc="3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public</a:t>
            </a:r>
            <a:r>
              <a:rPr lang="en-US" sz="1050" b="1" u="sng" spc="3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on</a:t>
            </a:r>
            <a:r>
              <a:rPr lang="en-US" sz="1050" b="1" u="sng" spc="3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Internet</a:t>
            </a:r>
            <a:r>
              <a:rPr lang="en-US" sz="1050" b="1" u="sng" spc="3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websites</a:t>
            </a:r>
            <a:r>
              <a:rPr lang="en-US" sz="1050" b="1" u="sng" spc="3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provided</a:t>
            </a:r>
            <a:r>
              <a:rPr lang="en-US" sz="1050" b="1" u="sng" spc="3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by</a:t>
            </a:r>
            <a:r>
              <a:rPr lang="en-US" sz="1050" b="1" u="sng" spc="3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050" b="1" u="sng" spc="3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Department</a:t>
            </a:r>
            <a:r>
              <a:rPr lang="en-US" sz="1050" b="1" u="sng" spc="3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050" b="1" u="sng" spc="3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Law</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Enforcement</a:t>
            </a:r>
            <a:r>
              <a:rPr lang="en-US" sz="105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under</a:t>
            </a:r>
            <a:r>
              <a:rPr lang="en-US" sz="105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a:t>
            </a:r>
            <a:r>
              <a:rPr lang="en-US" sz="105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943.043,</a:t>
            </a:r>
            <a:r>
              <a:rPr lang="en-US" sz="105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05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05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Attorney</a:t>
            </a:r>
            <a:r>
              <a:rPr lang="en-US" sz="105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General</a:t>
            </a:r>
            <a:r>
              <a:rPr lang="en-US" sz="105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05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05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United States under 42 U.S.C. s. 16920.</a:t>
            </a:r>
            <a:endParaRPr lang="en-US" sz="105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05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 qualified entity shall designate a</a:t>
            </a:r>
            <a:r>
              <a:rPr lang="en-US" sz="1050"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user</a:t>
            </a:r>
            <a:r>
              <a:rPr lang="en-US" sz="1050"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administrator</a:t>
            </a:r>
            <a:r>
              <a:rPr lang="en-US" sz="1050"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050"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act</a:t>
            </a:r>
            <a:r>
              <a:rPr lang="en-US" sz="1050"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as</a:t>
            </a:r>
            <a:r>
              <a:rPr lang="en-US" sz="1050"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050"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primary</a:t>
            </a:r>
            <a:r>
              <a:rPr lang="en-US" sz="1050"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point</a:t>
            </a:r>
            <a:r>
              <a:rPr lang="en-US" sz="1050"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050"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contact</a:t>
            </a:r>
            <a:r>
              <a:rPr lang="en-US" sz="1050"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050"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050"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manage</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compliance</a:t>
            </a:r>
            <a:r>
              <a:rPr lang="en-US" sz="105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with</a:t>
            </a:r>
            <a:r>
              <a:rPr lang="en-US" sz="105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state</a:t>
            </a:r>
            <a:r>
              <a:rPr lang="en-US" sz="105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05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federal</a:t>
            </a:r>
            <a:r>
              <a:rPr lang="en-US" sz="105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laws</a:t>
            </a:r>
            <a:r>
              <a:rPr lang="en-US" sz="105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regarding</a:t>
            </a:r>
            <a:r>
              <a:rPr lang="en-US" sz="105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05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security</a:t>
            </a:r>
            <a:r>
              <a:rPr lang="en-US" sz="105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05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privacy</a:t>
            </a:r>
            <a:r>
              <a:rPr lang="en-US" sz="105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criminal history information. The qualified entity may designate additional</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authorized</a:t>
            </a:r>
            <a:r>
              <a:rPr lang="en-US" sz="105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users</a:t>
            </a:r>
            <a:r>
              <a:rPr lang="en-US" sz="1050"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with</a:t>
            </a:r>
            <a:r>
              <a:rPr lang="en-US" sz="1050"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delegated</a:t>
            </a:r>
            <a:r>
              <a:rPr lang="en-US" sz="1050"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authority</a:t>
            </a:r>
            <a:r>
              <a:rPr lang="en-US" sz="1050"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050"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manage</a:t>
            </a:r>
            <a:r>
              <a:rPr lang="en-US" sz="105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050"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access</a:t>
            </a:r>
            <a:r>
              <a:rPr lang="en-US" sz="1050"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05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system</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for the purpose of requesting and reviewing background screening information</a:t>
            </a:r>
            <a:r>
              <a:rPr lang="en-US" sz="105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pursuant</a:t>
            </a:r>
            <a:r>
              <a:rPr lang="en-US" sz="105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05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this</a:t>
            </a:r>
            <a:r>
              <a:rPr lang="en-US" sz="105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section.</a:t>
            </a:r>
            <a:endParaRPr lang="en-US" sz="105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24765" marR="0" eaLnBrk="0" hangingPunct="0">
              <a:lnSpc>
                <a:spcPts val="1180"/>
              </a:lnSpc>
              <a:spcAft>
                <a:spcPts val="800"/>
              </a:spcAft>
              <a:buNone/>
            </a:pPr>
            <a:r>
              <a:rPr lang="en-US" sz="1050" b="1" u="none" strike="no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Expunged matters must still be disclosed by the applicant. </a:t>
            </a:r>
            <a:endParaRPr lang="en-US" sz="1050" b="1" dirty="0">
              <a:solidFill>
                <a:srgbClr val="FF0000"/>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24765" marR="0" eaLnBrk="0" hangingPunct="0">
              <a:lnSpc>
                <a:spcPts val="1180"/>
              </a:lnSpc>
              <a:spcAft>
                <a:spcPts val="800"/>
              </a:spcAft>
              <a:buNone/>
            </a:pP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Effective July 1, 2026.</a:t>
            </a:r>
            <a:endParaRPr lang="en-US" sz="105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2714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FA4FA6C-CC0D-F7EF-9482-CEC1A11C6D23}"/>
              </a:ext>
            </a:extLst>
          </p:cNvPr>
          <p:cNvPicPr>
            <a:picLocks noChangeAspect="1"/>
          </p:cNvPicPr>
          <p:nvPr/>
        </p:nvPicPr>
        <p:blipFill>
          <a:blip r:embed="rId2"/>
          <a:srcRect l="25080" r="25471"/>
          <a:stretch>
            <a:fillRect/>
          </a:stretch>
        </p:blipFill>
        <p:spPr>
          <a:xfrm>
            <a:off x="3052762" y="857101"/>
            <a:ext cx="3014663" cy="3429297"/>
          </a:xfrm>
          <a:prstGeom prst="rect">
            <a:avLst/>
          </a:prstGeom>
        </p:spPr>
      </p:pic>
      <p:sp>
        <p:nvSpPr>
          <p:cNvPr id="17" name="Google Shape;613;p42">
            <a:extLst>
              <a:ext uri="{FF2B5EF4-FFF2-40B4-BE49-F238E27FC236}">
                <a16:creationId xmlns:a16="http://schemas.microsoft.com/office/drawing/2014/main" id="{D2005A90-943C-60F3-3FFA-A675D5AD1846}"/>
              </a:ext>
            </a:extLst>
          </p:cNvPr>
          <p:cNvSpPr/>
          <p:nvPr/>
        </p:nvSpPr>
        <p:spPr>
          <a:xfrm flipH="1">
            <a:off x="2858212" y="617701"/>
            <a:ext cx="251700" cy="2394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13;p42">
            <a:extLst>
              <a:ext uri="{FF2B5EF4-FFF2-40B4-BE49-F238E27FC236}">
                <a16:creationId xmlns:a16="http://schemas.microsoft.com/office/drawing/2014/main" id="{FC307C61-2E18-344A-62DA-36EFD5BF7741}"/>
              </a:ext>
            </a:extLst>
          </p:cNvPr>
          <p:cNvSpPr/>
          <p:nvPr/>
        </p:nvSpPr>
        <p:spPr>
          <a:xfrm flipH="1">
            <a:off x="3311084" y="617701"/>
            <a:ext cx="251700" cy="2394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3;p42">
            <a:extLst>
              <a:ext uri="{FF2B5EF4-FFF2-40B4-BE49-F238E27FC236}">
                <a16:creationId xmlns:a16="http://schemas.microsoft.com/office/drawing/2014/main" id="{3233E756-E925-E1F8-1CD3-9D5A1E09819B}"/>
              </a:ext>
            </a:extLst>
          </p:cNvPr>
          <p:cNvSpPr/>
          <p:nvPr/>
        </p:nvSpPr>
        <p:spPr>
          <a:xfrm flipH="1">
            <a:off x="3763956" y="617701"/>
            <a:ext cx="251700" cy="2394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13;p42">
            <a:extLst>
              <a:ext uri="{FF2B5EF4-FFF2-40B4-BE49-F238E27FC236}">
                <a16:creationId xmlns:a16="http://schemas.microsoft.com/office/drawing/2014/main" id="{EE54B43D-2A4B-3537-F6FE-159987FB4562}"/>
              </a:ext>
            </a:extLst>
          </p:cNvPr>
          <p:cNvSpPr/>
          <p:nvPr/>
        </p:nvSpPr>
        <p:spPr>
          <a:xfrm flipH="1">
            <a:off x="4216828" y="617701"/>
            <a:ext cx="251700" cy="2394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13;p42">
            <a:extLst>
              <a:ext uri="{FF2B5EF4-FFF2-40B4-BE49-F238E27FC236}">
                <a16:creationId xmlns:a16="http://schemas.microsoft.com/office/drawing/2014/main" id="{602D2C77-9895-7509-9CEE-331D77E93060}"/>
              </a:ext>
            </a:extLst>
          </p:cNvPr>
          <p:cNvSpPr/>
          <p:nvPr/>
        </p:nvSpPr>
        <p:spPr>
          <a:xfrm flipH="1">
            <a:off x="4669700" y="617701"/>
            <a:ext cx="251700" cy="2394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13;p42">
            <a:extLst>
              <a:ext uri="{FF2B5EF4-FFF2-40B4-BE49-F238E27FC236}">
                <a16:creationId xmlns:a16="http://schemas.microsoft.com/office/drawing/2014/main" id="{AE3CEF4A-F9AB-F2FE-1E92-34CD9C40CC23}"/>
              </a:ext>
            </a:extLst>
          </p:cNvPr>
          <p:cNvSpPr/>
          <p:nvPr/>
        </p:nvSpPr>
        <p:spPr>
          <a:xfrm flipH="1">
            <a:off x="5111020" y="617701"/>
            <a:ext cx="251700" cy="2394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13;p42">
            <a:extLst>
              <a:ext uri="{FF2B5EF4-FFF2-40B4-BE49-F238E27FC236}">
                <a16:creationId xmlns:a16="http://schemas.microsoft.com/office/drawing/2014/main" id="{682B0C7D-9D6D-FBC0-5B8C-14F60F588DA7}"/>
              </a:ext>
            </a:extLst>
          </p:cNvPr>
          <p:cNvSpPr/>
          <p:nvPr/>
        </p:nvSpPr>
        <p:spPr>
          <a:xfrm flipH="1">
            <a:off x="5558116" y="617701"/>
            <a:ext cx="251700" cy="2394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13;p42">
            <a:extLst>
              <a:ext uri="{FF2B5EF4-FFF2-40B4-BE49-F238E27FC236}">
                <a16:creationId xmlns:a16="http://schemas.microsoft.com/office/drawing/2014/main" id="{E7519807-D822-43E2-3BBC-28EEC94032FD}"/>
              </a:ext>
            </a:extLst>
          </p:cNvPr>
          <p:cNvSpPr/>
          <p:nvPr/>
        </p:nvSpPr>
        <p:spPr>
          <a:xfrm flipH="1">
            <a:off x="6005212" y="617701"/>
            <a:ext cx="251700" cy="2394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13;p42">
            <a:extLst>
              <a:ext uri="{FF2B5EF4-FFF2-40B4-BE49-F238E27FC236}">
                <a16:creationId xmlns:a16="http://schemas.microsoft.com/office/drawing/2014/main" id="{A50E0C72-4455-C2B6-C8D2-28A6D926552E}"/>
              </a:ext>
            </a:extLst>
          </p:cNvPr>
          <p:cNvSpPr/>
          <p:nvPr/>
        </p:nvSpPr>
        <p:spPr>
          <a:xfrm flipH="1">
            <a:off x="2859515" y="4286398"/>
            <a:ext cx="251700" cy="2394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13;p42">
            <a:extLst>
              <a:ext uri="{FF2B5EF4-FFF2-40B4-BE49-F238E27FC236}">
                <a16:creationId xmlns:a16="http://schemas.microsoft.com/office/drawing/2014/main" id="{02E63FE3-0679-25B9-8663-B70C8097B1A4}"/>
              </a:ext>
            </a:extLst>
          </p:cNvPr>
          <p:cNvSpPr/>
          <p:nvPr/>
        </p:nvSpPr>
        <p:spPr>
          <a:xfrm flipH="1">
            <a:off x="3312387" y="4286398"/>
            <a:ext cx="251700" cy="2394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13;p42">
            <a:extLst>
              <a:ext uri="{FF2B5EF4-FFF2-40B4-BE49-F238E27FC236}">
                <a16:creationId xmlns:a16="http://schemas.microsoft.com/office/drawing/2014/main" id="{E586B7C2-AF71-C7B3-B475-584A93055663}"/>
              </a:ext>
            </a:extLst>
          </p:cNvPr>
          <p:cNvSpPr/>
          <p:nvPr/>
        </p:nvSpPr>
        <p:spPr>
          <a:xfrm flipH="1">
            <a:off x="3765259" y="4286398"/>
            <a:ext cx="251700" cy="2394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13;p42">
            <a:extLst>
              <a:ext uri="{FF2B5EF4-FFF2-40B4-BE49-F238E27FC236}">
                <a16:creationId xmlns:a16="http://schemas.microsoft.com/office/drawing/2014/main" id="{9E7D1E75-0C18-DF33-87ED-98FFFAB32827}"/>
              </a:ext>
            </a:extLst>
          </p:cNvPr>
          <p:cNvSpPr/>
          <p:nvPr/>
        </p:nvSpPr>
        <p:spPr>
          <a:xfrm flipH="1">
            <a:off x="4218131" y="4286398"/>
            <a:ext cx="251700" cy="2394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13;p42">
            <a:extLst>
              <a:ext uri="{FF2B5EF4-FFF2-40B4-BE49-F238E27FC236}">
                <a16:creationId xmlns:a16="http://schemas.microsoft.com/office/drawing/2014/main" id="{FC49D017-2106-26E8-7045-0E3EE5061F77}"/>
              </a:ext>
            </a:extLst>
          </p:cNvPr>
          <p:cNvSpPr/>
          <p:nvPr/>
        </p:nvSpPr>
        <p:spPr>
          <a:xfrm flipH="1">
            <a:off x="4671003" y="4286398"/>
            <a:ext cx="251700" cy="2394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13;p42">
            <a:extLst>
              <a:ext uri="{FF2B5EF4-FFF2-40B4-BE49-F238E27FC236}">
                <a16:creationId xmlns:a16="http://schemas.microsoft.com/office/drawing/2014/main" id="{C6DAAA6C-B060-3D7E-58AA-53349ABB3FA1}"/>
              </a:ext>
            </a:extLst>
          </p:cNvPr>
          <p:cNvSpPr/>
          <p:nvPr/>
        </p:nvSpPr>
        <p:spPr>
          <a:xfrm flipH="1">
            <a:off x="5112323" y="4286398"/>
            <a:ext cx="251700" cy="2394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13;p42">
            <a:extLst>
              <a:ext uri="{FF2B5EF4-FFF2-40B4-BE49-F238E27FC236}">
                <a16:creationId xmlns:a16="http://schemas.microsoft.com/office/drawing/2014/main" id="{6445EC63-D86D-8131-C5FB-A667879C6E8B}"/>
              </a:ext>
            </a:extLst>
          </p:cNvPr>
          <p:cNvSpPr/>
          <p:nvPr/>
        </p:nvSpPr>
        <p:spPr>
          <a:xfrm flipH="1">
            <a:off x="5559419" y="4286398"/>
            <a:ext cx="251700" cy="2394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13;p42">
            <a:extLst>
              <a:ext uri="{FF2B5EF4-FFF2-40B4-BE49-F238E27FC236}">
                <a16:creationId xmlns:a16="http://schemas.microsoft.com/office/drawing/2014/main" id="{E0920136-8AA6-7418-7BF5-DCADB1C23BE4}"/>
              </a:ext>
            </a:extLst>
          </p:cNvPr>
          <p:cNvSpPr/>
          <p:nvPr/>
        </p:nvSpPr>
        <p:spPr>
          <a:xfrm flipH="1">
            <a:off x="6006515" y="4286398"/>
            <a:ext cx="251700" cy="2394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1016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D7E9FCE-10EA-D834-9B2A-664F6B668511}"/>
              </a:ext>
            </a:extLst>
          </p:cNvPr>
          <p:cNvSpPr txBox="1"/>
          <p:nvPr/>
        </p:nvSpPr>
        <p:spPr>
          <a:xfrm>
            <a:off x="342040" y="334668"/>
            <a:ext cx="8526952" cy="4940904"/>
          </a:xfrm>
          <a:prstGeom prst="rect">
            <a:avLst/>
          </a:prstGeom>
          <a:noFill/>
        </p:spPr>
        <p:txBody>
          <a:bodyPr wrap="square">
            <a:spAutoFit/>
          </a:bodyPr>
          <a:lstStyle/>
          <a:p>
            <a:pPr marL="0" marR="0">
              <a:lnSpc>
                <a:spcPct val="107000"/>
              </a:lnSpc>
              <a:spcAft>
                <a:spcPts val="800"/>
              </a:spcAft>
              <a:buNone/>
            </a:pPr>
            <a:r>
              <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Chapter Law 2026-73  //  School Board Members’ Bill of Rights  // Creates a new section 1001.366, Fla. Stat.: </a:t>
            </a:r>
          </a:p>
          <a:p>
            <a:pPr marL="0" marR="0">
              <a:lnSpc>
                <a:spcPct val="107000"/>
              </a:lnSpc>
              <a:spcAft>
                <a:spcPts val="800"/>
              </a:spcAft>
              <a:buNone/>
            </a:pPr>
            <a:r>
              <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a:p>
            <a:pPr marL="25400" marR="0" eaLnBrk="0" hangingPunct="0">
              <a:lnSpc>
                <a:spcPts val="1180"/>
              </a:lnSpc>
              <a:spcAft>
                <a:spcPts val="800"/>
              </a:spcAft>
              <a:buNone/>
            </a:pPr>
            <a:r>
              <a:rPr lang="en-US" sz="11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1001.366</a:t>
            </a:r>
            <a:r>
              <a:rPr lang="en-US" sz="1100" b="1"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District School Board Members’ Bill of Rights.—A member of a district school board has the right to:</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342900" marR="226695" lvl="0" indent="-342900" algn="just" eaLnBrk="0" hangingPunct="0">
              <a:lnSpc>
                <a:spcPct val="91000"/>
              </a:lnSpc>
              <a:spcBef>
                <a:spcPts val="880"/>
              </a:spcBef>
              <a:spcAft>
                <a:spcPts val="800"/>
              </a:spcAft>
              <a:buSzPts val="1000"/>
              <a:buFont typeface="+mj-lt"/>
              <a:buAutoNum type="arabicParenBoth"/>
              <a:tabLst>
                <a:tab pos="306705" algn="l"/>
              </a:tabLst>
            </a:pPr>
            <a:r>
              <a:rPr lang="en-US" sz="1100" b="1" u="sng"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t>
            </a:r>
            <a:r>
              <a:rPr lang="en-US" sz="1100" b="1" u="sng" spc="-2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Upon</a:t>
            </a:r>
            <a:r>
              <a:rPr lang="en-US" sz="1100" b="1" u="sng" spc="10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request,</a:t>
            </a:r>
            <a:r>
              <a:rPr lang="en-US" sz="1100" b="1" u="sng" spc="1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be</a:t>
            </a:r>
            <a:r>
              <a:rPr lang="en-US" sz="1100" b="1" u="sng" spc="10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given</a:t>
            </a:r>
            <a:r>
              <a:rPr lang="en-US" sz="1100" b="1" u="sng" spc="1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free</a:t>
            </a:r>
            <a:r>
              <a:rPr lang="en-US" sz="1100" b="1" u="sng" spc="1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100" b="1" u="sng" spc="10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timely</a:t>
            </a:r>
            <a:r>
              <a:rPr lang="en-US" sz="1100" b="1" u="sng" spc="1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access</a:t>
            </a:r>
            <a:r>
              <a:rPr lang="en-US" sz="1100" b="1" u="sng" spc="1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100" b="1" u="sng" spc="10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all</a:t>
            </a:r>
            <a:r>
              <a:rPr lang="en-US" sz="1100" b="1" u="sng" spc="1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sz="1100" b="1" u="sng" spc="10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district documents</a:t>
            </a:r>
            <a:r>
              <a:rPr lang="en-US" sz="1100" b="1" u="sng" spc="-5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necessary</a:t>
            </a:r>
            <a:r>
              <a:rPr lang="en-US" sz="11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1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fulfill</a:t>
            </a:r>
            <a:r>
              <a:rPr lang="en-US" sz="11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1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duties</a:t>
            </a:r>
            <a:r>
              <a:rPr lang="en-US" sz="11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1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responsibilities</a:t>
            </a:r>
            <a:r>
              <a:rPr lang="en-US" sz="11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required</a:t>
            </a:r>
            <a:r>
              <a:rPr lang="en-US" sz="11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under the</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State</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Constitution</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Florida</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Early</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Learning-20</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Education</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Code. </a:t>
            </a:r>
            <a:r>
              <a:rPr lang="en-US" sz="1100" b="1" u="sng" spc="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Access</a:t>
            </a:r>
            <a:r>
              <a:rPr lang="en-US" sz="1100" b="1" u="sng" spc="2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100" b="1" u="sng" spc="2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documents</a:t>
            </a:r>
            <a:r>
              <a:rPr lang="en-US" sz="1100" b="1" u="sng" spc="3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that</a:t>
            </a:r>
            <a:r>
              <a:rPr lang="en-US" sz="1100" b="1" u="sng" spc="2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are</a:t>
            </a:r>
            <a:r>
              <a:rPr lang="en-US" sz="1100" b="1" u="sng" spc="3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confidential</a:t>
            </a:r>
            <a:r>
              <a:rPr lang="en-US" sz="1100" b="1" u="sng" spc="2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100" b="1" u="sng" spc="2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exempt</a:t>
            </a:r>
            <a:r>
              <a:rPr lang="en-US" sz="1100" b="1" u="sng" spc="2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from</a:t>
            </a:r>
            <a:r>
              <a:rPr lang="en-US" sz="1100" b="1" u="sng" spc="2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public</a:t>
            </a:r>
            <a:r>
              <a:rPr lang="en-US" sz="1100" b="1" u="sng" spc="2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disclosure must</a:t>
            </a:r>
            <a:r>
              <a:rPr lang="en-US" sz="1100" b="1" u="sng" spc="-5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be</a:t>
            </a:r>
            <a:r>
              <a:rPr lang="en-US" sz="1100" b="1" u="sng" spc="-5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provided</a:t>
            </a:r>
            <a:r>
              <a:rPr lang="en-US" sz="1100" b="1" u="sng" spc="-5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in</a:t>
            </a:r>
            <a:r>
              <a:rPr lang="en-US" sz="1100" b="1" u="sng" spc="-5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compliance</a:t>
            </a:r>
            <a:r>
              <a:rPr lang="en-US" sz="1100" b="1" u="sng" spc="-5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with</a:t>
            </a:r>
            <a:r>
              <a:rPr lang="en-US" sz="1100" b="1" u="sng" spc="-5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applicable</a:t>
            </a:r>
            <a:r>
              <a:rPr lang="en-US" sz="1100" b="1" u="sng" spc="-5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law.</a:t>
            </a:r>
            <a:r>
              <a:rPr lang="en-US" sz="1100" b="1" u="sng" spc="-5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1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request</a:t>
            </a:r>
            <a:r>
              <a:rPr lang="en-US" sz="11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not</a:t>
            </a:r>
            <a:r>
              <a:rPr lang="en-US" sz="11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related</a:t>
            </a:r>
            <a:r>
              <a:rPr lang="en-US" sz="11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 a</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matter</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on</a:t>
            </a:r>
            <a:r>
              <a:rPr lang="en-US" sz="11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publicly</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noticed</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meeting</a:t>
            </a:r>
            <a:r>
              <a:rPr lang="en-US" sz="1100"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district</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board</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must</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be fulfilled</a:t>
            </a:r>
            <a:r>
              <a:rPr lang="en-US" sz="11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within</a:t>
            </a:r>
            <a:r>
              <a:rPr lang="en-US" sz="11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10</a:t>
            </a:r>
            <a:r>
              <a:rPr lang="en-US" sz="11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business</a:t>
            </a:r>
            <a:r>
              <a:rPr lang="en-US" sz="11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days</a:t>
            </a:r>
            <a:r>
              <a:rPr lang="en-US" sz="11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after</a:t>
            </a:r>
            <a:r>
              <a:rPr lang="en-US" sz="11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receipt</a:t>
            </a:r>
            <a:r>
              <a:rPr lang="en-US" sz="11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1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such</a:t>
            </a:r>
            <a:r>
              <a:rPr lang="en-US" sz="11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request.</a:t>
            </a:r>
            <a:r>
              <a:rPr lang="en-US" sz="11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Any</a:t>
            </a:r>
            <a:r>
              <a:rPr lang="en-US" sz="11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document provided</a:t>
            </a:r>
            <a:r>
              <a:rPr lang="en-US" sz="1100" b="1" u="sng" spc="1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100" b="1" u="sng" spc="1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100" b="1" u="sng" spc="1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district</a:t>
            </a:r>
            <a:r>
              <a:rPr lang="en-US" sz="1100" b="1" u="sng" spc="1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sz="1100" b="1" u="sng" spc="1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board</a:t>
            </a:r>
            <a:r>
              <a:rPr lang="en-US" sz="1100" b="1" u="sng" spc="1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member</a:t>
            </a:r>
            <a:r>
              <a:rPr lang="en-US" sz="1100" b="1" u="sng" spc="1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must</a:t>
            </a:r>
            <a:r>
              <a:rPr lang="en-US" sz="1100" b="1" u="sng" spc="1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be</a:t>
            </a:r>
            <a:r>
              <a:rPr lang="en-US" sz="1100" b="1" u="sng" spc="1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offered</a:t>
            </a:r>
            <a:r>
              <a:rPr lang="en-US" sz="1100" b="1" u="sng" spc="1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100" b="1" u="sng" spc="1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all</a:t>
            </a:r>
            <a:r>
              <a:rPr lang="en-US" sz="1100" b="1" u="sng" spc="1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board members.</a:t>
            </a:r>
          </a:p>
          <a:p>
            <a:pPr marL="342900" marR="226695" lvl="0" indent="-342900" algn="just" eaLnBrk="0" hangingPunct="0">
              <a:lnSpc>
                <a:spcPct val="91000"/>
              </a:lnSpc>
              <a:spcBef>
                <a:spcPts val="900"/>
              </a:spcBef>
              <a:spcAft>
                <a:spcPts val="800"/>
              </a:spcAft>
              <a:buSzPts val="1000"/>
              <a:buFont typeface="+mj-lt"/>
              <a:buAutoNum type="arabicParenBoth"/>
              <a:tabLst>
                <a:tab pos="306705" algn="l"/>
              </a:tabLst>
            </a:pPr>
            <a:r>
              <a:rPr lang="en-US" sz="1100" b="1" u="sng"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t>
            </a:r>
            <a:r>
              <a:rPr lang="en-US" sz="1100" b="1" u="sng" spc="-2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Consult</a:t>
            </a:r>
            <a:r>
              <a:rPr lang="en-US" sz="1100" b="1" u="sng" spc="1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with</a:t>
            </a:r>
            <a:r>
              <a:rPr lang="en-US" sz="1100" b="1" u="sng" spc="1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100" b="1" u="sng" spc="1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sz="1100" b="1" u="sng" spc="1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district’s</a:t>
            </a:r>
            <a:r>
              <a:rPr lang="en-US" sz="1100" b="1" u="sng" spc="1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chief</a:t>
            </a:r>
            <a:r>
              <a:rPr lang="en-US" sz="1100" b="1" u="sng" spc="1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financial</a:t>
            </a:r>
            <a:r>
              <a:rPr lang="en-US" sz="1100" b="1" u="sng" spc="1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officer</a:t>
            </a:r>
            <a:r>
              <a:rPr lang="en-US" sz="1100" b="1" u="sng" spc="1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on</a:t>
            </a:r>
            <a:r>
              <a:rPr lang="en-US" sz="1100" b="1" u="sng" spc="1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general matters related to the budget and sources and uses of school district funds, and</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have</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reasonable</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access,</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upon</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request,</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any</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detail</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line</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item</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any proposed</a:t>
            </a:r>
            <a:r>
              <a:rPr lang="en-US" sz="1100" b="1" u="sng" spc="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100" b="1" u="sng" spc="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approved</a:t>
            </a:r>
            <a:r>
              <a:rPr lang="en-US" sz="1100" b="1" u="sng" spc="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budget</a:t>
            </a:r>
            <a:r>
              <a:rPr lang="en-US" sz="1100" b="1" u="sng" spc="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100" b="1" u="sng" spc="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sz="1100" b="1" u="sng" spc="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any</a:t>
            </a:r>
            <a:r>
              <a:rPr lang="en-US" sz="1100" b="1" u="sng" spc="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financial</a:t>
            </a:r>
            <a:r>
              <a:rPr lang="en-US" sz="1100" b="1" u="sng" spc="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transaction</a:t>
            </a:r>
            <a:r>
              <a:rPr lang="en-US" sz="1100" b="1" u="sng" spc="1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by</a:t>
            </a:r>
            <a:r>
              <a:rPr lang="en-US" sz="1100" b="1" u="sng" spc="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100" b="1" u="sng" spc="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 district.</a:t>
            </a:r>
          </a:p>
          <a:p>
            <a:pPr marL="342900" marR="224155" lvl="0" indent="-342900" algn="just" eaLnBrk="0" hangingPunct="0">
              <a:lnSpc>
                <a:spcPct val="91000"/>
              </a:lnSpc>
              <a:spcBef>
                <a:spcPts val="905"/>
              </a:spcBef>
              <a:spcAft>
                <a:spcPts val="800"/>
              </a:spcAft>
              <a:buSzPts val="1000"/>
              <a:buFont typeface="+mj-lt"/>
              <a:buAutoNum type="arabicParenBoth"/>
              <a:tabLst>
                <a:tab pos="306705" algn="l"/>
              </a:tabLst>
            </a:pPr>
            <a:r>
              <a:rPr lang="en-US" sz="1100" b="1" u="sng" spc="1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t>
            </a:r>
            <a:r>
              <a:rPr lang="en-US" sz="1100" b="1" u="sng" spc="-10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Request</a:t>
            </a:r>
            <a:r>
              <a:rPr lang="en-US" sz="1100" b="1" u="sng" spc="3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any</a:t>
            </a:r>
            <a:r>
              <a:rPr lang="en-US" sz="1100" b="1" u="sng" spc="3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document</a:t>
            </a:r>
            <a:r>
              <a:rPr lang="en-US" sz="1100" b="1" u="sng" spc="3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100" b="1" u="sng" spc="3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information,</a:t>
            </a:r>
            <a:r>
              <a:rPr lang="en-US" sz="1100" b="1" u="sng" spc="3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except</a:t>
            </a:r>
            <a:r>
              <a:rPr lang="en-US" sz="1100" b="1" u="sng" spc="36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for</a:t>
            </a:r>
            <a:r>
              <a:rPr lang="en-US" sz="1100" b="1" u="sng" spc="36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documents</a:t>
            </a:r>
            <a:r>
              <a:rPr lang="en-US" sz="1100" b="1" u="sng" spc="36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or information</a:t>
            </a:r>
            <a:r>
              <a:rPr lang="en-US" sz="1100" b="1" u="sng" spc="15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that</a:t>
            </a:r>
            <a:r>
              <a:rPr lang="en-US" sz="1100" b="1" u="sng" spc="14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100" b="1" u="sng" spc="15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member</a:t>
            </a:r>
            <a:r>
              <a:rPr lang="en-US" sz="1100" b="1" u="sng" spc="14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would</a:t>
            </a:r>
            <a:r>
              <a:rPr lang="en-US" sz="1100" b="1" u="sng" spc="15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be</a:t>
            </a:r>
            <a:r>
              <a:rPr lang="en-US" sz="1100" b="1" u="sng" spc="14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prohibited</a:t>
            </a:r>
            <a:r>
              <a:rPr lang="en-US" sz="1100" b="1" u="sng" spc="15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by</a:t>
            </a:r>
            <a:r>
              <a:rPr lang="en-US" sz="1100" b="1" u="sng" spc="15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law</a:t>
            </a:r>
            <a:r>
              <a:rPr lang="en-US" sz="1100" b="1" u="sng" spc="14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from</a:t>
            </a:r>
            <a:r>
              <a:rPr lang="en-US" sz="1100" b="1" u="sng" spc="15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accessing</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from school district staff with the permission of the superintendent or other members</a:t>
            </a:r>
            <a:r>
              <a:rPr lang="en-US" sz="1100" b="1" u="sng"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100" b="1" u="sng"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100" b="1" u="sng"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administration</a:t>
            </a:r>
            <a:r>
              <a:rPr lang="en-US" sz="1100" b="1" u="sng"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where</a:t>
            </a:r>
            <a:r>
              <a:rPr lang="en-US" sz="1100" b="1" u="sng"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such</a:t>
            </a:r>
            <a:r>
              <a:rPr lang="en-US" sz="1100" b="1" u="sng"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permission</a:t>
            </a:r>
            <a:r>
              <a:rPr lang="en-US" sz="1100" b="1" u="sng"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may</a:t>
            </a:r>
            <a:r>
              <a:rPr lang="en-US" sz="1100" b="1" u="sng"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not</a:t>
            </a:r>
            <a:r>
              <a:rPr lang="en-US" sz="1100" b="1" u="sng"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be</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unreasonably</a:t>
            </a:r>
            <a:r>
              <a:rPr lang="en-US" sz="1100"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withheld.</a:t>
            </a:r>
          </a:p>
          <a:p>
            <a:pPr marL="342900" marR="226695" lvl="0" indent="-342900" algn="just" eaLnBrk="0" hangingPunct="0">
              <a:lnSpc>
                <a:spcPct val="107000"/>
              </a:lnSpc>
              <a:spcBef>
                <a:spcPts val="900"/>
              </a:spcBef>
              <a:spcAft>
                <a:spcPts val="800"/>
              </a:spcAft>
              <a:buSzPts val="1000"/>
              <a:buFont typeface="+mj-lt"/>
              <a:buAutoNum type="arabicParenBoth"/>
              <a:tabLst>
                <a:tab pos="306705" algn="l"/>
              </a:tabLst>
            </a:pPr>
            <a:r>
              <a:rPr lang="en-US" sz="1100" b="1" u="sng"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t>
            </a:r>
            <a:r>
              <a:rPr lang="en-US" sz="1100" b="1" u="sng" spc="-2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Comment</a:t>
            </a:r>
            <a:r>
              <a:rPr lang="en-US" sz="1100"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publicly</a:t>
            </a:r>
            <a:r>
              <a:rPr lang="en-US" sz="1100"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during</a:t>
            </a:r>
            <a:r>
              <a:rPr lang="en-US" sz="1100"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100"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outside</a:t>
            </a:r>
            <a:r>
              <a:rPr lang="en-US" sz="1100"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100"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district</a:t>
            </a:r>
            <a:r>
              <a:rPr lang="en-US" sz="1100"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sz="1100"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board</a:t>
            </a:r>
            <a:r>
              <a:rPr lang="en-US" sz="1100"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meetings on</a:t>
            </a:r>
            <a:r>
              <a:rPr lang="en-US" sz="11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any</a:t>
            </a:r>
            <a:r>
              <a:rPr lang="en-US" sz="11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matter</a:t>
            </a:r>
            <a:r>
              <a:rPr lang="en-US" sz="11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1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district</a:t>
            </a:r>
            <a:r>
              <a:rPr lang="en-US" sz="11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sz="11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board</a:t>
            </a:r>
            <a:r>
              <a:rPr lang="en-US" sz="11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business,</a:t>
            </a:r>
            <a:r>
              <a:rPr lang="en-US" sz="11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except</a:t>
            </a:r>
            <a:r>
              <a:rPr lang="en-US" sz="11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for</a:t>
            </a:r>
            <a:r>
              <a:rPr lang="en-US" sz="11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student</a:t>
            </a:r>
            <a:r>
              <a:rPr lang="en-US" sz="11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 employee</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disciplinary</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hearings</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that</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are</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specifically</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addressed</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ss.</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1006.07 and 1012.34, respectively, or other matters prohibited by law.</a:t>
            </a:r>
          </a:p>
          <a:p>
            <a:pPr marL="0" marR="0">
              <a:lnSpc>
                <a:spcPct val="107000"/>
              </a:lnSpc>
              <a:spcAft>
                <a:spcPts val="800"/>
              </a:spcAft>
              <a:buNone/>
            </a:pPr>
            <a:r>
              <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a:p>
            <a:pPr marL="0" marR="0">
              <a:lnSpc>
                <a:spcPct val="107000"/>
              </a:lnSpc>
              <a:spcAft>
                <a:spcPts val="800"/>
              </a:spcAft>
              <a:buNone/>
            </a:pPr>
            <a:r>
              <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968810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DA1AB25-6F82-BA96-8118-DEAA65E094AA}"/>
              </a:ext>
            </a:extLst>
          </p:cNvPr>
          <p:cNvSpPr txBox="1"/>
          <p:nvPr/>
        </p:nvSpPr>
        <p:spPr>
          <a:xfrm>
            <a:off x="336885" y="416110"/>
            <a:ext cx="8318978" cy="4462825"/>
          </a:xfrm>
          <a:prstGeom prst="rect">
            <a:avLst/>
          </a:prstGeom>
          <a:noFill/>
        </p:spPr>
        <p:txBody>
          <a:bodyPr wrap="square">
            <a:spAutoFit/>
          </a:bodyPr>
          <a:lstStyle/>
          <a:p>
            <a:pPr marL="0" marR="0">
              <a:lnSpc>
                <a:spcPct val="107000"/>
              </a:lnSpc>
              <a:spcAft>
                <a:spcPts val="800"/>
              </a:spcAft>
              <a:buNone/>
            </a:pPr>
            <a:r>
              <a:rPr lang="en-US" sz="105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(cont’d..) Amends 1001.42, Fla. Stat. to required the Superintendent to keep as public records: </a:t>
            </a:r>
          </a:p>
          <a:p>
            <a:pPr marL="0" marR="151130" indent="126365" eaLnBrk="0" hangingPunct="0">
              <a:lnSpc>
                <a:spcPct val="91000"/>
              </a:lnSpc>
              <a:spcBef>
                <a:spcPts val="55"/>
              </a:spcBef>
              <a:spcAft>
                <a:spcPts val="800"/>
              </a:spcAft>
              <a:buNone/>
            </a:pP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a:t>
            </a:r>
            <a:r>
              <a:rPr lang="en-US" sz="105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i="1" u="sng" dirty="0">
                <a:solidFill>
                  <a:schemeClr val="tx1"/>
                </a:solidFill>
                <a:effectLst/>
                <a:latin typeface="Bookman Old Style" panose="02050604050505020204" pitchFamily="18" charset="0"/>
                <a:ea typeface="Calibri" panose="020F0502020204030204" pitchFamily="34" charset="0"/>
                <a:cs typeface="Century Schoolbook" panose="02040604050505020304" pitchFamily="18" charset="0"/>
              </a:rPr>
              <a:t>Other records.</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—Other documents, including attachments for agenda</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items,</a:t>
            </a:r>
            <a:r>
              <a:rPr lang="en-US" sz="1050" b="1" u="sng" spc="1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such</a:t>
            </a:r>
            <a:r>
              <a:rPr lang="en-US" sz="1050" b="1" u="sng" spc="1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as</a:t>
            </a:r>
            <a:r>
              <a:rPr lang="en-US" sz="1050" b="1" u="sng" spc="1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vendor</a:t>
            </a:r>
            <a:r>
              <a:rPr lang="en-US" sz="1050" b="1" u="sng" spc="1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contracts</a:t>
            </a:r>
            <a:r>
              <a:rPr lang="en-US" sz="1050" b="1" u="sng" spc="1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050" b="1" u="sng" spc="1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budget</a:t>
            </a:r>
            <a:r>
              <a:rPr lang="en-US" sz="1050" b="1" u="sng" spc="1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documents,</a:t>
            </a:r>
            <a:r>
              <a:rPr lang="en-US" sz="1050" b="1" u="sng" spc="1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must</a:t>
            </a:r>
            <a:r>
              <a:rPr lang="en-US" sz="1050" b="1" u="sng" spc="1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be</a:t>
            </a:r>
            <a:r>
              <a:rPr lang="en-US" sz="1050" b="1" u="sng" spc="1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kept</a:t>
            </a:r>
            <a:r>
              <a:rPr lang="en-US" sz="1050" b="1" u="sng" spc="1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as</a:t>
            </a:r>
            <a:r>
              <a:rPr lang="en-US" sz="1050" b="1" u="sng" spc="1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 public record with the minutes of each meeting.</a:t>
            </a:r>
            <a:endParaRPr lang="en-US" sz="105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05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Amends Section 1012.22; Public School Personnel; School Board powers and duties: </a:t>
            </a:r>
          </a:p>
          <a:p>
            <a:pPr marL="24765" marR="0" eaLnBrk="0" hangingPunct="0">
              <a:lnSpc>
                <a:spcPts val="1180"/>
              </a:lnSpc>
              <a:spcAft>
                <a:spcPts val="800"/>
              </a:spcAft>
              <a:buNone/>
            </a:pP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 2.</a:t>
            </a:r>
            <a:r>
              <a:rPr lang="en-US" sz="1050"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050"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district</a:t>
            </a:r>
            <a:r>
              <a:rPr lang="en-US" sz="1050"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sz="1050"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board</a:t>
            </a:r>
            <a:r>
              <a:rPr lang="en-US" sz="1050"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may</a:t>
            </a:r>
            <a:r>
              <a:rPr lang="en-US" sz="1050"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reject</a:t>
            </a:r>
            <a:r>
              <a:rPr lang="en-US" sz="1050"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for</a:t>
            </a:r>
            <a:r>
              <a:rPr lang="en-US" sz="1050"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good</a:t>
            </a:r>
            <a:r>
              <a:rPr lang="en-US" sz="1050"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cause</a:t>
            </a:r>
            <a:r>
              <a:rPr lang="en-US" sz="1050"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any</a:t>
            </a:r>
            <a:r>
              <a:rPr lang="en-US" sz="1050"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employee </a:t>
            </a:r>
            <a:r>
              <a:rPr lang="en-US" sz="1050" b="1"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nominated.</a:t>
            </a:r>
            <a:endParaRPr lang="en-US" sz="105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05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Adds Subsection 5: </a:t>
            </a:r>
          </a:p>
          <a:p>
            <a:pPr marL="25400" marR="0" eaLnBrk="0" hangingPunct="0">
              <a:lnSpc>
                <a:spcPts val="1180"/>
              </a:lnSpc>
              <a:spcAft>
                <a:spcPts val="800"/>
              </a:spcAft>
              <a:buNone/>
            </a:pP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5.</a:t>
            </a:r>
            <a:r>
              <a:rPr lang="en-US" sz="1050" b="1" u="sng"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For the purposes of this paragraph, the term “good cause” means the district school board has determined any of the following:</a:t>
            </a:r>
            <a:endParaRPr lang="en-US" sz="105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126365" marR="0" eaLnBrk="0" hangingPunct="0">
              <a:lnSpc>
                <a:spcPct val="107000"/>
              </a:lnSpc>
              <a:spcBef>
                <a:spcPts val="825"/>
              </a:spcBef>
              <a:spcAft>
                <a:spcPts val="800"/>
              </a:spcAft>
              <a:buNone/>
            </a:pP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050" b="1" u="sng"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That</a:t>
            </a:r>
            <a:r>
              <a:rPr lang="en-US" sz="105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05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nominated</a:t>
            </a:r>
            <a:r>
              <a:rPr lang="en-US" sz="105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employee</a:t>
            </a:r>
            <a:r>
              <a:rPr lang="en-US" sz="105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fabricated</a:t>
            </a:r>
            <a:r>
              <a:rPr lang="en-US" sz="105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05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materially</a:t>
            </a:r>
            <a:r>
              <a:rPr lang="en-US" sz="105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exaggerated his or her credentials or background.</a:t>
            </a:r>
            <a:endParaRPr lang="en-US" sz="105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126365" marR="0" eaLnBrk="0" hangingPunct="0">
              <a:lnSpc>
                <a:spcPct val="107000"/>
              </a:lnSpc>
              <a:spcBef>
                <a:spcPts val="825"/>
              </a:spcBef>
              <a:spcAft>
                <a:spcPts val="800"/>
              </a:spcAft>
              <a:buNone/>
            </a:pP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a:t>
            </a:r>
            <a:r>
              <a:rPr lang="en-US" sz="1050" b="1" u="sng"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That</a:t>
            </a:r>
            <a:r>
              <a:rPr lang="en-US" sz="1050" b="1" u="sng" spc="1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050" b="1" u="sng" spc="1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nominated</a:t>
            </a:r>
            <a:r>
              <a:rPr lang="en-US" sz="1050" b="1" u="sng" spc="1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employee</a:t>
            </a:r>
            <a:r>
              <a:rPr lang="en-US" sz="1050" b="1" u="sng" spc="1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does</a:t>
            </a:r>
            <a:r>
              <a:rPr lang="en-US" sz="1050" b="1" u="sng" spc="1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not</a:t>
            </a:r>
            <a:r>
              <a:rPr lang="en-US" sz="1050" b="1" u="sng" spc="1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meet</a:t>
            </a:r>
            <a:r>
              <a:rPr lang="en-US" sz="1050" b="1" u="sng" spc="1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050" b="1" u="sng" spc="1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minimum</a:t>
            </a:r>
            <a:r>
              <a:rPr lang="en-US" sz="1050" b="1" u="sng" spc="1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requirements for the position.</a:t>
            </a:r>
            <a:endParaRPr lang="en-US" sz="105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151765" marR="0" eaLnBrk="0" hangingPunct="0">
              <a:lnSpc>
                <a:spcPct val="107000"/>
              </a:lnSpc>
              <a:spcBef>
                <a:spcPts val="800"/>
              </a:spcBef>
              <a:spcAft>
                <a:spcPts val="800"/>
              </a:spcAft>
              <a:buNone/>
            </a:pP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a:t>
            </a:r>
            <a:r>
              <a:rPr lang="en-US" sz="1050" b="1" u="sng"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That the nominated employee’s educator certificate has been revoked by another state.</a:t>
            </a:r>
            <a:endParaRPr lang="en-US" sz="105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05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Adds Subsection (k): </a:t>
            </a:r>
          </a:p>
          <a:p>
            <a:pPr marL="0" marR="0">
              <a:lnSpc>
                <a:spcPct val="107000"/>
              </a:lnSpc>
              <a:spcAft>
                <a:spcPts val="800"/>
              </a:spcAft>
              <a:buNone/>
            </a:pPr>
            <a:r>
              <a:rPr lang="en-US" sz="105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(k)</a:t>
            </a:r>
            <a:r>
              <a:rPr lang="en-US" sz="1050"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i="1" dirty="0">
                <a:solidFill>
                  <a:schemeClr val="tx1"/>
                </a:solidFill>
                <a:effectLst/>
                <a:latin typeface="Bookman Old Style" panose="02050604050505020204" pitchFamily="18" charset="0"/>
                <a:ea typeface="Calibri" panose="020F0502020204030204" pitchFamily="34" charset="0"/>
                <a:cs typeface="Century Schoolbook" panose="02040604050505020304" pitchFamily="18" charset="0"/>
              </a:rPr>
              <a:t>Nondisclosure</a:t>
            </a:r>
            <a:r>
              <a:rPr lang="en-US" sz="1050" b="1" i="1" spc="-70" dirty="0">
                <a:solidFill>
                  <a:schemeClr val="tx1"/>
                </a:solidFill>
                <a:effectLst/>
                <a:latin typeface="Bookman Old Style" panose="02050604050505020204" pitchFamily="18" charset="0"/>
                <a:ea typeface="Calibri" panose="020F0502020204030204" pitchFamily="34" charset="0"/>
                <a:cs typeface="Century Schoolbook" panose="02040604050505020304" pitchFamily="18" charset="0"/>
              </a:rPr>
              <a:t> </a:t>
            </a:r>
            <a:r>
              <a:rPr lang="en-US" sz="1050" b="1" i="1" dirty="0">
                <a:solidFill>
                  <a:schemeClr val="tx1"/>
                </a:solidFill>
                <a:effectLst/>
                <a:latin typeface="Bookman Old Style" panose="02050604050505020204" pitchFamily="18" charset="0"/>
                <a:ea typeface="Calibri" panose="020F0502020204030204" pitchFamily="34" charset="0"/>
                <a:cs typeface="Century Schoolbook" panose="02040604050505020304" pitchFamily="18" charset="0"/>
              </a:rPr>
              <a:t>or</a:t>
            </a:r>
            <a:r>
              <a:rPr lang="en-US" sz="1050" b="1" i="1" spc="-65" dirty="0">
                <a:solidFill>
                  <a:schemeClr val="tx1"/>
                </a:solidFill>
                <a:effectLst/>
                <a:latin typeface="Bookman Old Style" panose="02050604050505020204" pitchFamily="18" charset="0"/>
                <a:ea typeface="Calibri" panose="020F0502020204030204" pitchFamily="34" charset="0"/>
                <a:cs typeface="Century Schoolbook" panose="02040604050505020304" pitchFamily="18" charset="0"/>
              </a:rPr>
              <a:t> </a:t>
            </a:r>
            <a:r>
              <a:rPr lang="en-US" sz="1050" b="1" i="1" dirty="0">
                <a:solidFill>
                  <a:schemeClr val="tx1"/>
                </a:solidFill>
                <a:effectLst/>
                <a:latin typeface="Bookman Old Style" panose="02050604050505020204" pitchFamily="18" charset="0"/>
                <a:ea typeface="Calibri" panose="020F0502020204030204" pitchFamily="34" charset="0"/>
                <a:cs typeface="Century Schoolbook" panose="02040604050505020304" pitchFamily="18" charset="0"/>
              </a:rPr>
              <a:t>confidentiality.</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050" b="1"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sz="1050" b="1"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district</a:t>
            </a:r>
            <a:r>
              <a:rPr lang="en-US" sz="1050" b="1"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employee</a:t>
            </a:r>
            <a:r>
              <a:rPr lang="en-US" sz="1050" b="1"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may</a:t>
            </a:r>
            <a:r>
              <a:rPr lang="en-US" sz="1050" b="1"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not be required</a:t>
            </a:r>
            <a:r>
              <a:rPr lang="en-US" sz="1050" b="1"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 otherwise</a:t>
            </a:r>
            <a:r>
              <a:rPr lang="en-US" sz="1050" b="1"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incentivized to</a:t>
            </a:r>
            <a:r>
              <a:rPr lang="en-US" sz="1050" b="1"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sign a nondisclosure</a:t>
            </a:r>
            <a:r>
              <a:rPr lang="en-US" sz="1050" b="1"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agreement</a:t>
            </a:r>
            <a:r>
              <a:rPr lang="en-US" sz="1050" b="1"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 confidentiality</a:t>
            </a:r>
            <a:r>
              <a:rPr lang="en-US" sz="1050" b="1" spc="1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agreement.</a:t>
            </a:r>
            <a:r>
              <a:rPr lang="en-US" sz="1050" b="1" spc="1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050" b="1" spc="1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sz="1050" b="1" spc="1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district</a:t>
            </a:r>
            <a:r>
              <a:rPr lang="en-US" sz="1050" b="1" spc="1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may</a:t>
            </a:r>
            <a:r>
              <a:rPr lang="en-US" sz="1050" b="1" spc="1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not</a:t>
            </a:r>
            <a:r>
              <a:rPr lang="en-US" sz="1050" b="1" spc="1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impose</a:t>
            </a:r>
            <a:r>
              <a:rPr lang="en-US" sz="1050" b="1" spc="1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conditions</a:t>
            </a:r>
            <a:r>
              <a:rPr lang="en-US" sz="1050" b="1" spc="1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05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on employment to circumvent this paragraph.</a:t>
            </a:r>
            <a:endParaRPr lang="en-US" sz="105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05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a:p>
            <a:pPr marL="0" marR="0">
              <a:lnSpc>
                <a:spcPct val="107000"/>
              </a:lnSpc>
              <a:spcAft>
                <a:spcPts val="800"/>
              </a:spcAft>
              <a:buNone/>
            </a:pPr>
            <a:r>
              <a:rPr lang="en-US" sz="105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Effective July 1, 2026. </a:t>
            </a:r>
          </a:p>
        </p:txBody>
      </p:sp>
    </p:spTree>
    <p:extLst>
      <p:ext uri="{BB962C8B-B14F-4D97-AF65-F5344CB8AC3E}">
        <p14:creationId xmlns:p14="http://schemas.microsoft.com/office/powerpoint/2010/main" val="334545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75CFEDA-7E02-EDA0-AB2A-0A85D9D8F43F}"/>
              </a:ext>
            </a:extLst>
          </p:cNvPr>
          <p:cNvSpPr txBox="1"/>
          <p:nvPr/>
        </p:nvSpPr>
        <p:spPr>
          <a:xfrm>
            <a:off x="367823" y="235116"/>
            <a:ext cx="8229599" cy="4570675"/>
          </a:xfrm>
          <a:prstGeom prst="rect">
            <a:avLst/>
          </a:prstGeom>
          <a:noFill/>
        </p:spPr>
        <p:txBody>
          <a:bodyPr wrap="square">
            <a:spAutoFit/>
          </a:bodyPr>
          <a:lstStyle/>
          <a:p>
            <a:pPr marL="0" marR="0">
              <a:lnSpc>
                <a:spcPct val="107000"/>
              </a:lnSpc>
              <a:spcAft>
                <a:spcPts val="800"/>
              </a:spcAft>
              <a:buNone/>
            </a:pPr>
            <a:r>
              <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CHAPTER LAW 2026 -106 //  Educator preparation institutes: </a:t>
            </a:r>
          </a:p>
          <a:p>
            <a:pPr marL="0" marR="0">
              <a:lnSpc>
                <a:spcPct val="107000"/>
              </a:lnSpc>
              <a:spcAft>
                <a:spcPts val="800"/>
              </a:spcAft>
              <a:buNone/>
            </a:pPr>
            <a:r>
              <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Amends Section 1004.85(3)(b)1: </a:t>
            </a:r>
          </a:p>
          <a:p>
            <a:pPr marL="0" marR="165100" eaLnBrk="0" hangingPunct="0">
              <a:lnSpc>
                <a:spcPct val="95000"/>
              </a:lnSpc>
              <a:spcBef>
                <a:spcPts val="25"/>
              </a:spcBef>
              <a:spcAft>
                <a:spcPts val="800"/>
              </a:spcAft>
              <a:buNone/>
            </a:pPr>
            <a:r>
              <a:rPr lang="en-US" sz="1200" b="1"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Adds: </a:t>
            </a:r>
          </a:p>
          <a:p>
            <a:pPr marL="0" marR="165100" algn="just" eaLnBrk="0" hangingPunct="0">
              <a:lnSpc>
                <a:spcPct val="95000"/>
              </a:lnSpc>
              <a:spcBef>
                <a:spcPts val="25"/>
              </a:spcBef>
              <a:spcAft>
                <a:spcPts val="800"/>
              </a:spcAft>
              <a:buNone/>
            </a:pPr>
            <a:r>
              <a:rPr lang="en-US" sz="1200"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An educator preparation institute may</a:t>
            </a:r>
            <a:r>
              <a:rPr lang="en-US" sz="1200" b="1" u="sng" spc="-35"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sz="1200"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allow</a:t>
            </a:r>
            <a:r>
              <a:rPr lang="en-US" sz="1200" b="1" u="sng" spc="-30"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sz="1200"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a</a:t>
            </a:r>
            <a:r>
              <a:rPr lang="en-US" sz="1200" b="1" u="sng" spc="-40"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sz="1200"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program</a:t>
            </a:r>
            <a:r>
              <a:rPr lang="en-US" sz="1200" b="1" u="sng" spc="-30"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sz="1200"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participant</a:t>
            </a:r>
            <a:r>
              <a:rPr lang="en-US" sz="1200" b="1" u="sng" spc="-35"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sz="1200"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to</a:t>
            </a:r>
            <a:r>
              <a:rPr lang="en-US" sz="1200" b="1" u="sng" spc="-35"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sz="1200"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enroll</a:t>
            </a:r>
            <a:r>
              <a:rPr lang="en-US" sz="1200" b="1" u="sng" spc="-30"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sz="1200"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in</a:t>
            </a:r>
            <a:r>
              <a:rPr lang="en-US" sz="1200" b="1" u="sng" spc="-35"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sz="1200"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and</a:t>
            </a:r>
            <a:r>
              <a:rPr lang="en-US" sz="1200" b="1" u="sng" spc="-35"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sz="1200"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complete</a:t>
            </a:r>
            <a:r>
              <a:rPr lang="en-US" sz="1200" b="1" u="sng" spc="-35"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sz="1200"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coursework</a:t>
            </a:r>
            <a:r>
              <a:rPr lang="en-US" sz="1200" b="1" u="sng" spc="-35"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sz="1200"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while</a:t>
            </a:r>
            <a:r>
              <a:rPr lang="en-US" sz="1200" b="1"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sz="1200"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the</a:t>
            </a:r>
            <a:r>
              <a:rPr lang="en-US" sz="1200" b="1" u="sng" spc="200"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sz="1200"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participant</a:t>
            </a:r>
            <a:r>
              <a:rPr lang="en-US" sz="1200" b="1" u="sng" spc="200"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sz="1200"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is</a:t>
            </a:r>
            <a:r>
              <a:rPr lang="en-US" sz="1200" b="1" u="sng" spc="200"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sz="1200"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working</a:t>
            </a:r>
            <a:r>
              <a:rPr lang="en-US" sz="1200" b="1" u="sng" spc="200"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sz="1200"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to</a:t>
            </a:r>
            <a:r>
              <a:rPr lang="en-US" sz="1200" b="1" u="sng" spc="200"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sz="1200"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obtain</a:t>
            </a:r>
            <a:r>
              <a:rPr lang="en-US" sz="1200" b="1" u="sng" spc="200"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sz="1200"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an</a:t>
            </a:r>
            <a:r>
              <a:rPr lang="en-US" sz="1200" b="1" u="sng" spc="200"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sz="1200"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eligible</a:t>
            </a:r>
            <a:r>
              <a:rPr lang="en-US" sz="1200" b="1" u="sng" spc="200"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sz="1200"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statement</a:t>
            </a:r>
            <a:r>
              <a:rPr lang="en-US" sz="1200" b="1" u="sng" spc="200"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sz="1200"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of</a:t>
            </a:r>
            <a:r>
              <a:rPr lang="en-US" sz="1200" b="1" u="sng" spc="200"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sz="1200"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status</a:t>
            </a:r>
            <a:r>
              <a:rPr lang="en-US" sz="1200" b="1" u="sng" spc="200"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sz="1200"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of eligibility in the certification subject area of the educational plan.</a:t>
            </a:r>
            <a:endParaRPr lang="en-US" sz="1200" b="1"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marR="0" eaLnBrk="0" hangingPunct="0">
              <a:lnSpc>
                <a:spcPct val="107000"/>
              </a:lnSpc>
              <a:spcAft>
                <a:spcPts val="800"/>
              </a:spcAft>
              <a:buNone/>
            </a:pPr>
            <a:r>
              <a:rPr lang="en-US" sz="1200" b="1"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Amends Section 1012.56</a:t>
            </a:r>
            <a:r>
              <a:rPr lang="en-US" sz="1200" b="1"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Educator certification requirements.—</a:t>
            </a:r>
            <a:endPar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24765" marR="0" eaLnBrk="0" hangingPunct="0">
              <a:lnSpc>
                <a:spcPct val="107000"/>
              </a:lnSpc>
              <a:spcBef>
                <a:spcPts val="885"/>
              </a:spcBef>
              <a:spcAft>
                <a:spcPts val="800"/>
              </a:spcAft>
              <a:buNone/>
            </a:pP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(7)</a:t>
            </a:r>
            <a:r>
              <a:rPr lang="en-US" sz="1200" b="1"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TYPES AND TERMS OF CERTIFICATION.—</a:t>
            </a:r>
            <a:endPar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24765" marR="0" eaLnBrk="0" hangingPunct="0">
              <a:lnSpc>
                <a:spcPct val="107000"/>
              </a:lnSpc>
              <a:spcBef>
                <a:spcPts val="885"/>
              </a:spcBef>
              <a:spcAft>
                <a:spcPts val="800"/>
              </a:spcAft>
              <a:buNone/>
            </a:pP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(b)</a:t>
            </a:r>
            <a:r>
              <a:rPr lang="en-US" sz="1200" b="1"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 department shall issue a temporary certificate to any applicant </a:t>
            </a:r>
            <a:r>
              <a:rPr lang="en-US" sz="1200" b="1"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who:</a:t>
            </a:r>
            <a:endPar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r>
              <a:rPr lang="en-US" sz="1200" b="1" dirty="0">
                <a:solidFill>
                  <a:schemeClr val="tx1"/>
                </a:solidFill>
                <a:latin typeface="Bookman Old Style" panose="02050604050505020204" pitchFamily="18" charset="0"/>
                <a:ea typeface="Calibri" panose="020F0502020204030204" pitchFamily="34" charset="0"/>
                <a:cs typeface="Times New Roman" panose="02020603050405020304" pitchFamily="18" charset="0"/>
              </a:rPr>
              <a:t>4.  Completes the requirements in paragraphs (2)(a)-(f) and whose previously issued professional certificate has expired.</a:t>
            </a:r>
          </a:p>
          <a:p>
            <a:pPr>
              <a:lnSpc>
                <a:spcPct val="107000"/>
              </a:lnSpc>
              <a:spcAft>
                <a:spcPts val="800"/>
              </a:spcAft>
            </a:pPr>
            <a:r>
              <a:rPr lang="en-US" sz="1200" b="1" dirty="0">
                <a:solidFill>
                  <a:schemeClr val="tx1"/>
                </a:solidFill>
                <a:latin typeface="Bookman Old Style" panose="02050604050505020204" pitchFamily="18" charset="0"/>
                <a:ea typeface="Calibri" panose="020F0502020204030204" pitchFamily="34" charset="0"/>
                <a:cs typeface="Times New Roman" panose="02020603050405020304" pitchFamily="18" charset="0"/>
              </a:rPr>
              <a:t>Adds: “reinstatement” to Section 1012.585: </a:t>
            </a:r>
          </a:p>
          <a:p>
            <a:pPr marL="25400" eaLnBrk="0" hangingPunct="0">
              <a:lnSpc>
                <a:spcPts val="1180"/>
              </a:lnSpc>
              <a:spcAft>
                <a:spcPts val="800"/>
              </a:spcAft>
            </a:pP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(b)</a:t>
            </a:r>
            <a:r>
              <a:rPr lang="en-US" sz="1200" b="1" u="sng" spc="400"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Completes the requirements in s. 1012.56(2)(a)-(f).</a:t>
            </a:r>
            <a:endParaRPr lang="en-US" sz="1200" b="1" dirty="0">
              <a:solidFill>
                <a:schemeClr val="tx1"/>
              </a:solidFill>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chemeClr val="tx1"/>
                </a:solidFill>
                <a:latin typeface="Bookman Old Style" panose="02050604050505020204" pitchFamily="18" charset="0"/>
                <a:ea typeface="Calibri" panose="020F0502020204030204" pitchFamily="34" charset="0"/>
                <a:cs typeface="Times New Roman" panose="02020603050405020304" pitchFamily="18" charset="0"/>
              </a:rPr>
              <a:t> [removes subsection C  re. 5 years immediately preceding reinstatement ……]</a:t>
            </a:r>
          </a:p>
          <a:p>
            <a:pPr marL="0" marR="0">
              <a:lnSpc>
                <a:spcPct val="107000"/>
              </a:lnSpc>
              <a:spcAft>
                <a:spcPts val="800"/>
              </a:spcAft>
              <a:buNone/>
            </a:pPr>
            <a:endPar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0638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543F2D-864C-F0AC-F33C-B954520D5898}"/>
              </a:ext>
            </a:extLst>
          </p:cNvPr>
          <p:cNvSpPr txBox="1"/>
          <p:nvPr/>
        </p:nvSpPr>
        <p:spPr>
          <a:xfrm>
            <a:off x="275007" y="365216"/>
            <a:ext cx="8243350" cy="4557338"/>
          </a:xfrm>
          <a:prstGeom prst="rect">
            <a:avLst/>
          </a:prstGeom>
          <a:noFill/>
        </p:spPr>
        <p:txBody>
          <a:bodyPr wrap="square">
            <a:spAutoFit/>
          </a:bodyPr>
          <a:lstStyle/>
          <a:p>
            <a:pPr marL="25400" marR="0" eaLnBrk="0" hangingPunct="0">
              <a:lnSpc>
                <a:spcPct val="93000"/>
              </a:lnSpc>
              <a:spcBef>
                <a:spcPts val="35"/>
              </a:spcBef>
              <a:spcAft>
                <a:spcPts val="800"/>
              </a:spcAft>
              <a:buNone/>
            </a:pP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(cont’d…)</a:t>
            </a:r>
          </a:p>
          <a:p>
            <a:pPr marL="25400" marR="0" eaLnBrk="0" hangingPunct="0">
              <a:lnSpc>
                <a:spcPct val="93000"/>
              </a:lnSpc>
              <a:spcBef>
                <a:spcPts val="35"/>
              </a:spcBef>
              <a:spcAft>
                <a:spcPts val="800"/>
              </a:spcAft>
              <a:buNone/>
            </a:pP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400" b="1" spc="1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requirements</a:t>
            </a:r>
            <a:r>
              <a:rPr lang="en-US" sz="1400" b="1" spc="1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400" b="1" spc="1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this</a:t>
            </a:r>
            <a:r>
              <a:rPr lang="en-US" sz="1400" b="1" spc="1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subsection</a:t>
            </a:r>
            <a:r>
              <a:rPr lang="en-US" sz="1400" b="1" spc="1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may</a:t>
            </a:r>
            <a:r>
              <a:rPr lang="en-US" sz="1400" b="1" spc="1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not</a:t>
            </a:r>
            <a:r>
              <a:rPr lang="en-US" sz="1400" b="1" spc="1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be</a:t>
            </a:r>
            <a:r>
              <a:rPr lang="en-US" sz="1400" b="1" spc="1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satisfied</a:t>
            </a:r>
            <a:r>
              <a:rPr lang="en-US" sz="1400" b="1" spc="1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by</a:t>
            </a:r>
            <a:r>
              <a:rPr lang="en-US" sz="1400" b="1" spc="1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subject</a:t>
            </a:r>
            <a:r>
              <a:rPr lang="en-US" sz="1400" b="1" strike="sngStrike" spc="1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area</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examinations or</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college credits </a:t>
            </a:r>
            <a:r>
              <a:rPr lang="en-US" sz="14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 </a:t>
            </a:r>
            <a:r>
              <a:rPr lang="en-US" sz="1400" b="1" u="sng" dirty="0" err="1">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inservice</a:t>
            </a:r>
            <a:r>
              <a:rPr lang="en-US" sz="14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points</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completed for issuance of the certificate that has expired.</a:t>
            </a:r>
            <a:endPar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25400" marR="0" eaLnBrk="0" hangingPunct="0">
              <a:lnSpc>
                <a:spcPct val="93000"/>
              </a:lnSpc>
              <a:spcBef>
                <a:spcPts val="35"/>
              </a:spcBef>
              <a:spcAft>
                <a:spcPts val="800"/>
              </a:spcAft>
              <a:buNone/>
            </a:pP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Amends Section 1012.981, the Florida Center for Teaching Excellence: </a:t>
            </a:r>
            <a:endPar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25400" marR="0" eaLnBrk="0" hangingPunct="0">
              <a:lnSpc>
                <a:spcPct val="93000"/>
              </a:lnSpc>
              <a:spcBef>
                <a:spcPts val="35"/>
              </a:spcBef>
              <a:spcAft>
                <a:spcPts val="800"/>
              </a:spcAft>
              <a:buNone/>
            </a:pP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(3) the Center: </a:t>
            </a:r>
          </a:p>
          <a:p>
            <a:pPr marL="25400" marR="0" eaLnBrk="0" hangingPunct="0">
              <a:lnSpc>
                <a:spcPct val="93000"/>
              </a:lnSpc>
              <a:spcBef>
                <a:spcPts val="35"/>
              </a:spcBef>
              <a:spcAft>
                <a:spcPts val="800"/>
              </a:spcAft>
              <a:buNone/>
            </a:pPr>
            <a:r>
              <a:rPr lang="en-US" b="1" dirty="0">
                <a:solidFill>
                  <a:schemeClr val="tx1"/>
                </a:solidFill>
                <a:latin typeface="Bookman Old Style" panose="02050604050505020204" pitchFamily="18" charset="0"/>
                <a:ea typeface="Calibri" panose="020F0502020204030204" pitchFamily="34" charset="0"/>
                <a:cs typeface="Times New Roman" panose="02020603050405020304" pitchFamily="18" charset="0"/>
              </a:rPr>
              <a:t>	</a:t>
            </a:r>
            <a:r>
              <a:rPr lang="en-US" sz="14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4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Must</a:t>
            </a:r>
            <a:r>
              <a:rPr lang="en-US" sz="1400" b="1"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may</a:t>
            </a:r>
            <a:r>
              <a:rPr lang="en-US" sz="1400" b="1"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submit</a:t>
            </a:r>
            <a:r>
              <a:rPr lang="en-US" sz="1400" b="1"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400" b="1"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professional</a:t>
            </a:r>
            <a:r>
              <a:rPr lang="en-US" sz="1400" b="1"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learning</a:t>
            </a:r>
            <a:r>
              <a:rPr lang="en-US" sz="1400" b="1"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system</a:t>
            </a:r>
            <a:r>
              <a:rPr lang="en-US" sz="1400" b="1"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for</a:t>
            </a:r>
            <a:r>
              <a:rPr lang="en-US" sz="1400" b="1"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approval pursuant to s. 1012.98.</a:t>
            </a:r>
            <a:endPar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R="226695" lvl="0" algn="just" eaLnBrk="0" hangingPunct="0">
              <a:lnSpc>
                <a:spcPct val="90000"/>
              </a:lnSpc>
              <a:spcBef>
                <a:spcPts val="885"/>
              </a:spcBef>
              <a:spcAft>
                <a:spcPts val="800"/>
              </a:spcAft>
              <a:buSzPts val="1000"/>
              <a:tabLst>
                <a:tab pos="306705" algn="l"/>
              </a:tabLst>
            </a:pPr>
            <a:r>
              <a:rPr lang="en-US" sz="1400"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a:t>
            </a:r>
            <a:r>
              <a:rPr lang="en-US" sz="1400" b="1" u="sng" spc="-2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Shall</a:t>
            </a:r>
            <a:r>
              <a:rPr lang="en-US" sz="14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allow</a:t>
            </a:r>
            <a:r>
              <a:rPr lang="en-US" sz="14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4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certified</a:t>
            </a:r>
            <a:r>
              <a:rPr lang="en-US" sz="14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educator</a:t>
            </a:r>
            <a:r>
              <a:rPr lang="en-US" sz="14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seeking</a:t>
            </a:r>
            <a:r>
              <a:rPr lang="en-US" sz="14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4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renew</a:t>
            </a:r>
            <a:r>
              <a:rPr lang="en-US" sz="14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4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reinstate</a:t>
            </a:r>
            <a:r>
              <a:rPr lang="en-US" sz="14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his</a:t>
            </a:r>
            <a:r>
              <a:rPr lang="en-US" sz="14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 her certificate</a:t>
            </a:r>
            <a:r>
              <a:rPr lang="en-US" sz="14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 use the</a:t>
            </a:r>
            <a:r>
              <a:rPr lang="en-US" sz="14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system at no cost and submit</a:t>
            </a:r>
            <a:r>
              <a:rPr lang="en-US" sz="14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any</a:t>
            </a:r>
            <a:r>
              <a:rPr lang="en-US" sz="14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err="1">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inservice</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points earned</a:t>
            </a:r>
            <a:r>
              <a:rPr lang="en-US" sz="1400" b="1" u="sng" spc="3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by</a:t>
            </a:r>
            <a:r>
              <a:rPr lang="en-US" sz="1400" b="1" u="sng" spc="3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400" b="1" u="sng" spc="3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educator</a:t>
            </a:r>
            <a:r>
              <a:rPr lang="en-US" sz="1400" b="1" u="sng" spc="3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through</a:t>
            </a:r>
            <a:r>
              <a:rPr lang="en-US" sz="1400" b="1" u="sng" spc="3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400" b="1" u="sng" spc="2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system</a:t>
            </a:r>
            <a:r>
              <a:rPr lang="en-US" sz="1400" b="1" u="sng" spc="3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400" b="1" u="sng" spc="3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400" b="1" u="sng" spc="3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department</a:t>
            </a:r>
            <a:r>
              <a:rPr lang="en-US" sz="1400" b="1" u="sng" spc="2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on</a:t>
            </a:r>
            <a:r>
              <a:rPr lang="en-US" sz="1400" b="1" u="sng" spc="3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 educator’s</a:t>
            </a:r>
            <a:r>
              <a:rPr lang="en-US" sz="14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behalf.</a:t>
            </a:r>
          </a:p>
          <a:p>
            <a:pPr marR="226695" lvl="0" algn="just" eaLnBrk="0" hangingPunct="0">
              <a:lnSpc>
                <a:spcPct val="107000"/>
              </a:lnSpc>
              <a:spcBef>
                <a:spcPts val="920"/>
              </a:spcBef>
              <a:spcAft>
                <a:spcPts val="800"/>
              </a:spcAft>
              <a:buSzPts val="1000"/>
              <a:tabLst>
                <a:tab pos="292735" algn="l"/>
              </a:tabLst>
            </a:pPr>
            <a:r>
              <a:rPr lang="en-US" spc="400"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b="1" u="sng" spc="400" dirty="0">
                <a:solidFill>
                  <a:schemeClr val="tx1"/>
                </a:solidFill>
                <a:latin typeface="Bookman Old Style" panose="02050604050505020204" pitchFamily="18" charset="0"/>
                <a:ea typeface="Calibri" panose="020F0502020204030204" pitchFamily="34" charset="0"/>
                <a:cs typeface="Century" panose="02040604050505020304" pitchFamily="18" charset="0"/>
              </a:rPr>
              <a:t>(c)</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Shall</a:t>
            </a:r>
            <a:r>
              <a:rPr lang="en-US" sz="1400" b="1" u="sng" spc="1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provide</a:t>
            </a:r>
            <a:r>
              <a:rPr lang="en-US" sz="1400" b="1" u="sng" spc="1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400" b="1" u="sng" spc="1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certified</a:t>
            </a:r>
            <a:r>
              <a:rPr lang="en-US" sz="1400" b="1" u="sng" spc="1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educator</a:t>
            </a:r>
            <a:r>
              <a:rPr lang="en-US" sz="1400" b="1" u="sng" spc="1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seeking</a:t>
            </a:r>
            <a:r>
              <a:rPr lang="en-US" sz="1400" b="1" u="sng" spc="1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400" b="1" u="sng" spc="1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renew</a:t>
            </a:r>
            <a:r>
              <a:rPr lang="en-US" sz="1400" b="1" u="sng" spc="1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400" b="1" u="sng" spc="1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reinstate</a:t>
            </a:r>
            <a:r>
              <a:rPr lang="en-US" sz="1400" b="1" u="sng" spc="1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 certificate with information on school district professional learning systems that</a:t>
            </a:r>
            <a:r>
              <a:rPr lang="en-US" sz="1400" b="1" u="sng" spc="1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provide</a:t>
            </a:r>
            <a:r>
              <a:rPr lang="en-US" sz="1400" b="1" u="sng" spc="1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access</a:t>
            </a:r>
            <a:r>
              <a:rPr lang="en-US" sz="1400" b="1" u="sng" spc="1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400" b="1" u="sng" spc="1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err="1">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inservice</a:t>
            </a:r>
            <a:r>
              <a:rPr lang="en-US" sz="1400" b="1" u="sng" spc="1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training</a:t>
            </a:r>
            <a:r>
              <a:rPr lang="en-US" sz="1400" b="1" u="sng" spc="1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400" b="1" u="sng" spc="1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persons</a:t>
            </a:r>
            <a:r>
              <a:rPr lang="en-US" sz="1400" b="1" u="sng" spc="1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not</a:t>
            </a:r>
            <a:r>
              <a:rPr lang="en-US" sz="1400" b="1" u="sng" spc="1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employed</a:t>
            </a:r>
            <a:r>
              <a:rPr lang="en-US" sz="1400" b="1" u="sng" spc="1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by</a:t>
            </a:r>
            <a:r>
              <a:rPr lang="en-US" sz="1400" b="1" u="sng" spc="1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4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 school district.</a:t>
            </a:r>
          </a:p>
          <a:p>
            <a:pPr marL="0" marR="0">
              <a:lnSpc>
                <a:spcPct val="107000"/>
              </a:lnSpc>
              <a:spcAft>
                <a:spcPts val="800"/>
              </a:spcAft>
              <a:buNone/>
            </a:pPr>
            <a:r>
              <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Effective July 1, 2026</a:t>
            </a:r>
          </a:p>
        </p:txBody>
      </p:sp>
    </p:spTree>
    <p:extLst>
      <p:ext uri="{BB962C8B-B14F-4D97-AF65-F5344CB8AC3E}">
        <p14:creationId xmlns:p14="http://schemas.microsoft.com/office/powerpoint/2010/main" val="987381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9D58B2-54B3-66E8-B0BE-CAE904E9092C}"/>
              </a:ext>
            </a:extLst>
          </p:cNvPr>
          <p:cNvSpPr txBox="1"/>
          <p:nvPr/>
        </p:nvSpPr>
        <p:spPr>
          <a:xfrm>
            <a:off x="508764" y="491757"/>
            <a:ext cx="8126472" cy="4159985"/>
          </a:xfrm>
          <a:prstGeom prst="rect">
            <a:avLst/>
          </a:prstGeom>
          <a:noFill/>
        </p:spPr>
        <p:txBody>
          <a:bodyPr wrap="square">
            <a:spAutoFit/>
          </a:bodyPr>
          <a:lstStyle/>
          <a:p>
            <a:pPr marL="0" marR="0">
              <a:lnSpc>
                <a:spcPct val="10700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Chapter Law 2026-67 </a:t>
            </a:r>
          </a:p>
          <a:p>
            <a:pPr marL="0" marR="0">
              <a:lnSpc>
                <a:spcPct val="10700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Changes to Florida Virtual School </a:t>
            </a:r>
          </a:p>
          <a:p>
            <a:pPr marL="0" marR="0">
              <a:lnSpc>
                <a:spcPct val="10700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a:p>
            <a:pPr marL="342900" marR="0" lvl="0" indent="-342900">
              <a:lnSpc>
                <a:spcPct val="107000"/>
              </a:lnSpc>
              <a:spcAft>
                <a:spcPts val="800"/>
              </a:spcAft>
              <a:buFont typeface="Calibri" panose="020F0502020204030204" pitchFamily="34" charset="0"/>
              <a:buChar char="-"/>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Shall serve all students; [“priorities” in 1-3 removed]; </a:t>
            </a:r>
          </a:p>
          <a:p>
            <a:pPr marL="0" marR="0">
              <a:lnSpc>
                <a:spcPct val="10700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a:p>
            <a:pPr marL="0" marR="0">
              <a:lnSpc>
                <a:spcPct val="10700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Allows funding to the Florida Virtual School from “other supplemental funding sources”. </a:t>
            </a:r>
          </a:p>
          <a:p>
            <a:pPr marL="0" marR="0">
              <a:lnSpc>
                <a:spcPct val="10700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a:p>
            <a:pPr marL="0" marR="0">
              <a:lnSpc>
                <a:spcPct val="10700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Can obtain supplemental funding from direct-support organizations; </a:t>
            </a:r>
          </a:p>
          <a:p>
            <a:pPr marL="0" marR="0">
              <a:lnSpc>
                <a:spcPct val="10700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Can enter into contracts with “other public and private entities and governmental agencies” </a:t>
            </a:r>
          </a:p>
          <a:p>
            <a:pPr marL="0" marR="0">
              <a:lnSpc>
                <a:spcPct val="10700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Effective July 1, 2026. </a:t>
            </a:r>
          </a:p>
        </p:txBody>
      </p:sp>
      <p:grpSp>
        <p:nvGrpSpPr>
          <p:cNvPr id="10" name="Google Shape;1283;p60">
            <a:extLst>
              <a:ext uri="{FF2B5EF4-FFF2-40B4-BE49-F238E27FC236}">
                <a16:creationId xmlns:a16="http://schemas.microsoft.com/office/drawing/2014/main" id="{FA19A03D-CA3E-0DDB-C30C-214B50EBDC69}"/>
              </a:ext>
            </a:extLst>
          </p:cNvPr>
          <p:cNvGrpSpPr/>
          <p:nvPr/>
        </p:nvGrpSpPr>
        <p:grpSpPr>
          <a:xfrm rot="1696044">
            <a:off x="3009602" y="85721"/>
            <a:ext cx="6514823" cy="1684300"/>
            <a:chOff x="-350200" y="1209225"/>
            <a:chExt cx="8517850" cy="3559050"/>
          </a:xfrm>
        </p:grpSpPr>
        <p:sp>
          <p:nvSpPr>
            <p:cNvPr id="11" name="Google Shape;1284;p60">
              <a:extLst>
                <a:ext uri="{FF2B5EF4-FFF2-40B4-BE49-F238E27FC236}">
                  <a16:creationId xmlns:a16="http://schemas.microsoft.com/office/drawing/2014/main" id="{9732DE4C-B771-DE5E-89B2-2EA5474FB0A9}"/>
                </a:ext>
              </a:extLst>
            </p:cNvPr>
            <p:cNvSpPr/>
            <p:nvPr/>
          </p:nvSpPr>
          <p:spPr>
            <a:xfrm>
              <a:off x="-350200" y="1209225"/>
              <a:ext cx="8517850" cy="3559050"/>
            </a:xfrm>
            <a:custGeom>
              <a:avLst/>
              <a:gdLst/>
              <a:ahLst/>
              <a:cxnLst/>
              <a:rect l="l" t="t" r="r" b="b"/>
              <a:pathLst>
                <a:path w="340714" h="142362" extrusionOk="0">
                  <a:moveTo>
                    <a:pt x="180389" y="0"/>
                  </a:moveTo>
                  <a:cubicBezTo>
                    <a:pt x="159207" y="0"/>
                    <a:pt x="141974" y="17210"/>
                    <a:pt x="141974" y="38392"/>
                  </a:cubicBezTo>
                  <a:lnTo>
                    <a:pt x="141974" y="47249"/>
                  </a:lnTo>
                  <a:cubicBezTo>
                    <a:pt x="141974" y="53480"/>
                    <a:pt x="136906" y="58524"/>
                    <a:pt x="130698" y="58524"/>
                  </a:cubicBezTo>
                  <a:lnTo>
                    <a:pt x="112323" y="58524"/>
                  </a:lnTo>
                  <a:cubicBezTo>
                    <a:pt x="96871" y="58524"/>
                    <a:pt x="84317" y="71101"/>
                    <a:pt x="84317" y="86531"/>
                  </a:cubicBezTo>
                  <a:cubicBezTo>
                    <a:pt x="84317" y="99244"/>
                    <a:pt x="73977" y="109561"/>
                    <a:pt x="61286" y="109561"/>
                  </a:cubicBezTo>
                  <a:lnTo>
                    <a:pt x="0" y="109561"/>
                  </a:lnTo>
                  <a:lnTo>
                    <a:pt x="0" y="126315"/>
                  </a:lnTo>
                  <a:lnTo>
                    <a:pt x="61286" y="126315"/>
                  </a:lnTo>
                  <a:cubicBezTo>
                    <a:pt x="83198" y="126315"/>
                    <a:pt x="101048" y="108466"/>
                    <a:pt x="101048" y="86531"/>
                  </a:cubicBezTo>
                  <a:cubicBezTo>
                    <a:pt x="101048" y="80322"/>
                    <a:pt x="106092" y="75278"/>
                    <a:pt x="112323" y="75278"/>
                  </a:cubicBezTo>
                  <a:lnTo>
                    <a:pt x="130698" y="75278"/>
                  </a:lnTo>
                  <a:cubicBezTo>
                    <a:pt x="146151" y="75278"/>
                    <a:pt x="158704" y="62701"/>
                    <a:pt x="158704" y="47249"/>
                  </a:cubicBezTo>
                  <a:lnTo>
                    <a:pt x="158704" y="38392"/>
                  </a:lnTo>
                  <a:cubicBezTo>
                    <a:pt x="158704" y="26455"/>
                    <a:pt x="168428" y="16731"/>
                    <a:pt x="180389" y="16731"/>
                  </a:cubicBezTo>
                  <a:cubicBezTo>
                    <a:pt x="192326" y="16731"/>
                    <a:pt x="202050" y="26455"/>
                    <a:pt x="202050" y="38392"/>
                  </a:cubicBezTo>
                  <a:lnTo>
                    <a:pt x="202050" y="105544"/>
                  </a:lnTo>
                  <a:cubicBezTo>
                    <a:pt x="202050" y="125836"/>
                    <a:pt x="218575" y="142361"/>
                    <a:pt x="238867" y="142361"/>
                  </a:cubicBezTo>
                  <a:cubicBezTo>
                    <a:pt x="259181" y="142361"/>
                    <a:pt x="275707" y="125836"/>
                    <a:pt x="275707" y="105544"/>
                  </a:cubicBezTo>
                  <a:lnTo>
                    <a:pt x="275707" y="74981"/>
                  </a:lnTo>
                  <a:cubicBezTo>
                    <a:pt x="275707" y="68773"/>
                    <a:pt x="280751" y="63706"/>
                    <a:pt x="286983" y="63706"/>
                  </a:cubicBezTo>
                  <a:lnTo>
                    <a:pt x="340713" y="63706"/>
                  </a:lnTo>
                  <a:lnTo>
                    <a:pt x="340713" y="46975"/>
                  </a:lnTo>
                  <a:lnTo>
                    <a:pt x="286983" y="46975"/>
                  </a:lnTo>
                  <a:cubicBezTo>
                    <a:pt x="271530" y="46975"/>
                    <a:pt x="258953" y="59551"/>
                    <a:pt x="258953" y="74981"/>
                  </a:cubicBezTo>
                  <a:lnTo>
                    <a:pt x="258953" y="105544"/>
                  </a:lnTo>
                  <a:cubicBezTo>
                    <a:pt x="258953" y="116614"/>
                    <a:pt x="249960" y="125630"/>
                    <a:pt x="238867" y="125630"/>
                  </a:cubicBezTo>
                  <a:cubicBezTo>
                    <a:pt x="227797" y="125630"/>
                    <a:pt x="218781" y="116614"/>
                    <a:pt x="218781" y="105544"/>
                  </a:cubicBezTo>
                  <a:lnTo>
                    <a:pt x="218781" y="38392"/>
                  </a:lnTo>
                  <a:cubicBezTo>
                    <a:pt x="218781" y="17210"/>
                    <a:pt x="201570" y="0"/>
                    <a:pt x="180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85;p60">
              <a:extLst>
                <a:ext uri="{FF2B5EF4-FFF2-40B4-BE49-F238E27FC236}">
                  <a16:creationId xmlns:a16="http://schemas.microsoft.com/office/drawing/2014/main" id="{B98843F2-3DD4-BC1E-EC80-E1FA4EA397E5}"/>
                </a:ext>
              </a:extLst>
            </p:cNvPr>
            <p:cNvSpPr/>
            <p:nvPr/>
          </p:nvSpPr>
          <p:spPr>
            <a:xfrm>
              <a:off x="-350200" y="1252025"/>
              <a:ext cx="8517850" cy="3473450"/>
            </a:xfrm>
            <a:custGeom>
              <a:avLst/>
              <a:gdLst/>
              <a:ahLst/>
              <a:cxnLst/>
              <a:rect l="l" t="t" r="r" b="b"/>
              <a:pathLst>
                <a:path w="340714" h="138938" extrusionOk="0">
                  <a:moveTo>
                    <a:pt x="180389" y="0"/>
                  </a:moveTo>
                  <a:cubicBezTo>
                    <a:pt x="160142" y="0"/>
                    <a:pt x="143685" y="16457"/>
                    <a:pt x="143685" y="36680"/>
                  </a:cubicBezTo>
                  <a:lnTo>
                    <a:pt x="143685" y="45537"/>
                  </a:lnTo>
                  <a:cubicBezTo>
                    <a:pt x="143685" y="52704"/>
                    <a:pt x="137865" y="58524"/>
                    <a:pt x="130698" y="58524"/>
                  </a:cubicBezTo>
                  <a:lnTo>
                    <a:pt x="112323" y="58524"/>
                  </a:lnTo>
                  <a:cubicBezTo>
                    <a:pt x="97807" y="58524"/>
                    <a:pt x="86029" y="70325"/>
                    <a:pt x="86029" y="84819"/>
                  </a:cubicBezTo>
                  <a:cubicBezTo>
                    <a:pt x="86029" y="98468"/>
                    <a:pt x="74913" y="109561"/>
                    <a:pt x="61286" y="109561"/>
                  </a:cubicBezTo>
                  <a:lnTo>
                    <a:pt x="0" y="109561"/>
                  </a:lnTo>
                  <a:lnTo>
                    <a:pt x="0" y="122891"/>
                  </a:lnTo>
                  <a:lnTo>
                    <a:pt x="61286" y="122891"/>
                  </a:lnTo>
                  <a:cubicBezTo>
                    <a:pt x="82263" y="122891"/>
                    <a:pt x="99336" y="105818"/>
                    <a:pt x="99336" y="84819"/>
                  </a:cubicBezTo>
                  <a:cubicBezTo>
                    <a:pt x="99336" y="77674"/>
                    <a:pt x="105156" y="71854"/>
                    <a:pt x="112323" y="71854"/>
                  </a:cubicBezTo>
                  <a:lnTo>
                    <a:pt x="130698" y="71854"/>
                  </a:lnTo>
                  <a:cubicBezTo>
                    <a:pt x="145192" y="71854"/>
                    <a:pt x="156993" y="60053"/>
                    <a:pt x="156993" y="45537"/>
                  </a:cubicBezTo>
                  <a:lnTo>
                    <a:pt x="156993" y="36680"/>
                  </a:lnTo>
                  <a:cubicBezTo>
                    <a:pt x="156993" y="23784"/>
                    <a:pt x="167492" y="13307"/>
                    <a:pt x="180389" y="13307"/>
                  </a:cubicBezTo>
                  <a:cubicBezTo>
                    <a:pt x="193285" y="13307"/>
                    <a:pt x="203762" y="23784"/>
                    <a:pt x="203762" y="36680"/>
                  </a:cubicBezTo>
                  <a:lnTo>
                    <a:pt x="203762" y="103832"/>
                  </a:lnTo>
                  <a:cubicBezTo>
                    <a:pt x="203762" y="123188"/>
                    <a:pt x="219511" y="138937"/>
                    <a:pt x="238867" y="138937"/>
                  </a:cubicBezTo>
                  <a:cubicBezTo>
                    <a:pt x="258246" y="138937"/>
                    <a:pt x="273995" y="123188"/>
                    <a:pt x="273995" y="103832"/>
                  </a:cubicBezTo>
                  <a:lnTo>
                    <a:pt x="273995" y="73269"/>
                  </a:lnTo>
                  <a:cubicBezTo>
                    <a:pt x="273995" y="66125"/>
                    <a:pt x="279816" y="60282"/>
                    <a:pt x="286983" y="60282"/>
                  </a:cubicBezTo>
                  <a:lnTo>
                    <a:pt x="340713" y="60282"/>
                  </a:lnTo>
                  <a:lnTo>
                    <a:pt x="340713" y="46975"/>
                  </a:lnTo>
                  <a:lnTo>
                    <a:pt x="286983" y="46975"/>
                  </a:lnTo>
                  <a:cubicBezTo>
                    <a:pt x="272466" y="46975"/>
                    <a:pt x="260665" y="58775"/>
                    <a:pt x="260665" y="73269"/>
                  </a:cubicBezTo>
                  <a:lnTo>
                    <a:pt x="260665" y="103832"/>
                  </a:lnTo>
                  <a:cubicBezTo>
                    <a:pt x="260665" y="115838"/>
                    <a:pt x="250896" y="125630"/>
                    <a:pt x="238867" y="125630"/>
                  </a:cubicBezTo>
                  <a:cubicBezTo>
                    <a:pt x="226861" y="125630"/>
                    <a:pt x="217069" y="115838"/>
                    <a:pt x="217069" y="103832"/>
                  </a:cubicBezTo>
                  <a:lnTo>
                    <a:pt x="217069" y="36680"/>
                  </a:lnTo>
                  <a:cubicBezTo>
                    <a:pt x="217069" y="16457"/>
                    <a:pt x="200612" y="0"/>
                    <a:pt x="180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86;p60">
              <a:extLst>
                <a:ext uri="{FF2B5EF4-FFF2-40B4-BE49-F238E27FC236}">
                  <a16:creationId xmlns:a16="http://schemas.microsoft.com/office/drawing/2014/main" id="{808FCB42-C019-0B5F-D906-4ADEBB234355}"/>
                </a:ext>
              </a:extLst>
            </p:cNvPr>
            <p:cNvSpPr/>
            <p:nvPr/>
          </p:nvSpPr>
          <p:spPr>
            <a:xfrm>
              <a:off x="-118525" y="1408950"/>
              <a:ext cx="8050500" cy="3157325"/>
            </a:xfrm>
            <a:custGeom>
              <a:avLst/>
              <a:gdLst/>
              <a:ahLst/>
              <a:cxnLst/>
              <a:rect l="l" t="t" r="r" b="b"/>
              <a:pathLst>
                <a:path w="322020" h="126293" extrusionOk="0">
                  <a:moveTo>
                    <a:pt x="171122" y="0"/>
                  </a:moveTo>
                  <a:cubicBezTo>
                    <a:pt x="169159" y="0"/>
                    <a:pt x="167196" y="183"/>
                    <a:pt x="165301" y="548"/>
                  </a:cubicBezTo>
                  <a:cubicBezTo>
                    <a:pt x="165096" y="594"/>
                    <a:pt x="164959" y="776"/>
                    <a:pt x="165004" y="982"/>
                  </a:cubicBezTo>
                  <a:cubicBezTo>
                    <a:pt x="165027" y="1164"/>
                    <a:pt x="165187" y="1301"/>
                    <a:pt x="165370" y="1301"/>
                  </a:cubicBezTo>
                  <a:lnTo>
                    <a:pt x="165438" y="1301"/>
                  </a:lnTo>
                  <a:cubicBezTo>
                    <a:pt x="167287" y="936"/>
                    <a:pt x="169204" y="753"/>
                    <a:pt x="171122" y="753"/>
                  </a:cubicBezTo>
                  <a:lnTo>
                    <a:pt x="171761" y="753"/>
                  </a:lnTo>
                  <a:cubicBezTo>
                    <a:pt x="171966" y="753"/>
                    <a:pt x="172126" y="594"/>
                    <a:pt x="172149" y="388"/>
                  </a:cubicBezTo>
                  <a:cubicBezTo>
                    <a:pt x="172149" y="183"/>
                    <a:pt x="171966" y="0"/>
                    <a:pt x="171761" y="0"/>
                  </a:cubicBezTo>
                  <a:close/>
                  <a:moveTo>
                    <a:pt x="178107" y="812"/>
                  </a:moveTo>
                  <a:cubicBezTo>
                    <a:pt x="177935" y="812"/>
                    <a:pt x="177780" y="921"/>
                    <a:pt x="177741" y="1096"/>
                  </a:cubicBezTo>
                  <a:cubicBezTo>
                    <a:pt x="177695" y="1301"/>
                    <a:pt x="177832" y="1507"/>
                    <a:pt x="178038" y="1552"/>
                  </a:cubicBezTo>
                  <a:cubicBezTo>
                    <a:pt x="180092" y="2054"/>
                    <a:pt x="182100" y="2762"/>
                    <a:pt x="183995" y="3675"/>
                  </a:cubicBezTo>
                  <a:cubicBezTo>
                    <a:pt x="184041" y="3721"/>
                    <a:pt x="184109" y="3721"/>
                    <a:pt x="184155" y="3721"/>
                  </a:cubicBezTo>
                  <a:cubicBezTo>
                    <a:pt x="184292" y="3721"/>
                    <a:pt x="184429" y="3652"/>
                    <a:pt x="184497" y="3515"/>
                  </a:cubicBezTo>
                  <a:cubicBezTo>
                    <a:pt x="184588" y="3310"/>
                    <a:pt x="184520" y="3081"/>
                    <a:pt x="184315" y="2990"/>
                  </a:cubicBezTo>
                  <a:cubicBezTo>
                    <a:pt x="182374" y="2054"/>
                    <a:pt x="180320" y="1324"/>
                    <a:pt x="178197" y="822"/>
                  </a:cubicBezTo>
                  <a:cubicBezTo>
                    <a:pt x="178167" y="815"/>
                    <a:pt x="178137" y="812"/>
                    <a:pt x="178107" y="812"/>
                  </a:cubicBezTo>
                  <a:close/>
                  <a:moveTo>
                    <a:pt x="159246" y="2429"/>
                  </a:moveTo>
                  <a:cubicBezTo>
                    <a:pt x="159194" y="2429"/>
                    <a:pt x="159141" y="2441"/>
                    <a:pt x="159093" y="2465"/>
                  </a:cubicBezTo>
                  <a:cubicBezTo>
                    <a:pt x="157107" y="3310"/>
                    <a:pt x="155212" y="4383"/>
                    <a:pt x="153432" y="5661"/>
                  </a:cubicBezTo>
                  <a:cubicBezTo>
                    <a:pt x="153272" y="5775"/>
                    <a:pt x="153226" y="6003"/>
                    <a:pt x="153341" y="6186"/>
                  </a:cubicBezTo>
                  <a:cubicBezTo>
                    <a:pt x="153432" y="6277"/>
                    <a:pt x="153546" y="6346"/>
                    <a:pt x="153660" y="6346"/>
                  </a:cubicBezTo>
                  <a:cubicBezTo>
                    <a:pt x="153729" y="6346"/>
                    <a:pt x="153820" y="6323"/>
                    <a:pt x="153888" y="6277"/>
                  </a:cubicBezTo>
                  <a:cubicBezTo>
                    <a:pt x="155600" y="5044"/>
                    <a:pt x="157449" y="3994"/>
                    <a:pt x="159389" y="3150"/>
                  </a:cubicBezTo>
                  <a:cubicBezTo>
                    <a:pt x="159595" y="3081"/>
                    <a:pt x="159663" y="2853"/>
                    <a:pt x="159595" y="2648"/>
                  </a:cubicBezTo>
                  <a:cubicBezTo>
                    <a:pt x="159528" y="2514"/>
                    <a:pt x="159388" y="2429"/>
                    <a:pt x="159246" y="2429"/>
                  </a:cubicBezTo>
                  <a:close/>
                  <a:moveTo>
                    <a:pt x="189600" y="6349"/>
                  </a:moveTo>
                  <a:cubicBezTo>
                    <a:pt x="189488" y="6349"/>
                    <a:pt x="189378" y="6401"/>
                    <a:pt x="189313" y="6505"/>
                  </a:cubicBezTo>
                  <a:cubicBezTo>
                    <a:pt x="189176" y="6665"/>
                    <a:pt x="189199" y="6893"/>
                    <a:pt x="189359" y="7030"/>
                  </a:cubicBezTo>
                  <a:cubicBezTo>
                    <a:pt x="191025" y="8331"/>
                    <a:pt x="192554" y="9815"/>
                    <a:pt x="193924" y="11436"/>
                  </a:cubicBezTo>
                  <a:cubicBezTo>
                    <a:pt x="193992" y="11527"/>
                    <a:pt x="194107" y="11572"/>
                    <a:pt x="194198" y="11572"/>
                  </a:cubicBezTo>
                  <a:cubicBezTo>
                    <a:pt x="194289" y="11572"/>
                    <a:pt x="194380" y="11550"/>
                    <a:pt x="194449" y="11481"/>
                  </a:cubicBezTo>
                  <a:cubicBezTo>
                    <a:pt x="194609" y="11344"/>
                    <a:pt x="194632" y="11116"/>
                    <a:pt x="194495" y="10956"/>
                  </a:cubicBezTo>
                  <a:cubicBezTo>
                    <a:pt x="193125" y="9290"/>
                    <a:pt x="191550" y="7761"/>
                    <a:pt x="189838" y="6437"/>
                  </a:cubicBezTo>
                  <a:cubicBezTo>
                    <a:pt x="189770" y="6378"/>
                    <a:pt x="189685" y="6349"/>
                    <a:pt x="189600" y="6349"/>
                  </a:cubicBezTo>
                  <a:close/>
                  <a:moveTo>
                    <a:pt x="148867" y="9843"/>
                  </a:moveTo>
                  <a:cubicBezTo>
                    <a:pt x="148766" y="9843"/>
                    <a:pt x="148666" y="9889"/>
                    <a:pt x="148593" y="9975"/>
                  </a:cubicBezTo>
                  <a:cubicBezTo>
                    <a:pt x="147132" y="11572"/>
                    <a:pt x="145831" y="13330"/>
                    <a:pt x="144758" y="15225"/>
                  </a:cubicBezTo>
                  <a:cubicBezTo>
                    <a:pt x="144644" y="15384"/>
                    <a:pt x="144713" y="15635"/>
                    <a:pt x="144895" y="15727"/>
                  </a:cubicBezTo>
                  <a:cubicBezTo>
                    <a:pt x="144964" y="15772"/>
                    <a:pt x="145009" y="15795"/>
                    <a:pt x="145078" y="15795"/>
                  </a:cubicBezTo>
                  <a:cubicBezTo>
                    <a:pt x="145215" y="15795"/>
                    <a:pt x="145352" y="15727"/>
                    <a:pt x="145420" y="15590"/>
                  </a:cubicBezTo>
                  <a:cubicBezTo>
                    <a:pt x="146470" y="13764"/>
                    <a:pt x="147726" y="12052"/>
                    <a:pt x="149141" y="10477"/>
                  </a:cubicBezTo>
                  <a:cubicBezTo>
                    <a:pt x="149301" y="10317"/>
                    <a:pt x="149278" y="10089"/>
                    <a:pt x="149118" y="9952"/>
                  </a:cubicBezTo>
                  <a:cubicBezTo>
                    <a:pt x="149044" y="9878"/>
                    <a:pt x="148955" y="9843"/>
                    <a:pt x="148867" y="9843"/>
                  </a:cubicBezTo>
                  <a:close/>
                  <a:moveTo>
                    <a:pt x="197766" y="16144"/>
                  </a:moveTo>
                  <a:cubicBezTo>
                    <a:pt x="197709" y="16144"/>
                    <a:pt x="197652" y="16157"/>
                    <a:pt x="197599" y="16183"/>
                  </a:cubicBezTo>
                  <a:cubicBezTo>
                    <a:pt x="197393" y="16297"/>
                    <a:pt x="197325" y="16526"/>
                    <a:pt x="197416" y="16708"/>
                  </a:cubicBezTo>
                  <a:cubicBezTo>
                    <a:pt x="198398" y="18580"/>
                    <a:pt x="199174" y="20566"/>
                    <a:pt x="199744" y="22597"/>
                  </a:cubicBezTo>
                  <a:cubicBezTo>
                    <a:pt x="199790" y="22780"/>
                    <a:pt x="199927" y="22894"/>
                    <a:pt x="200110" y="22894"/>
                  </a:cubicBezTo>
                  <a:cubicBezTo>
                    <a:pt x="200132" y="22894"/>
                    <a:pt x="200178" y="22871"/>
                    <a:pt x="200201" y="22871"/>
                  </a:cubicBezTo>
                  <a:cubicBezTo>
                    <a:pt x="200406" y="22825"/>
                    <a:pt x="200521" y="22597"/>
                    <a:pt x="200475" y="22392"/>
                  </a:cubicBezTo>
                  <a:cubicBezTo>
                    <a:pt x="199904" y="20315"/>
                    <a:pt x="199105" y="18283"/>
                    <a:pt x="198101" y="16366"/>
                  </a:cubicBezTo>
                  <a:cubicBezTo>
                    <a:pt x="198036" y="16220"/>
                    <a:pt x="197903" y="16144"/>
                    <a:pt x="197766" y="16144"/>
                  </a:cubicBezTo>
                  <a:close/>
                  <a:moveTo>
                    <a:pt x="142492" y="20888"/>
                  </a:moveTo>
                  <a:cubicBezTo>
                    <a:pt x="142332" y="20888"/>
                    <a:pt x="142188" y="20994"/>
                    <a:pt x="142133" y="21159"/>
                  </a:cubicBezTo>
                  <a:cubicBezTo>
                    <a:pt x="141471" y="23213"/>
                    <a:pt x="141038" y="25359"/>
                    <a:pt x="140832" y="27527"/>
                  </a:cubicBezTo>
                  <a:cubicBezTo>
                    <a:pt x="140810" y="27733"/>
                    <a:pt x="140969" y="27915"/>
                    <a:pt x="141175" y="27938"/>
                  </a:cubicBezTo>
                  <a:lnTo>
                    <a:pt x="141220" y="27938"/>
                  </a:lnTo>
                  <a:cubicBezTo>
                    <a:pt x="141403" y="27938"/>
                    <a:pt x="141563" y="27778"/>
                    <a:pt x="141586" y="27596"/>
                  </a:cubicBezTo>
                  <a:cubicBezTo>
                    <a:pt x="141791" y="25473"/>
                    <a:pt x="142202" y="23396"/>
                    <a:pt x="142864" y="21387"/>
                  </a:cubicBezTo>
                  <a:cubicBezTo>
                    <a:pt x="142909" y="21182"/>
                    <a:pt x="142795" y="20976"/>
                    <a:pt x="142613" y="20908"/>
                  </a:cubicBezTo>
                  <a:cubicBezTo>
                    <a:pt x="142572" y="20895"/>
                    <a:pt x="142532" y="20888"/>
                    <a:pt x="142492" y="20888"/>
                  </a:cubicBezTo>
                  <a:close/>
                  <a:moveTo>
                    <a:pt x="201130" y="28461"/>
                  </a:moveTo>
                  <a:cubicBezTo>
                    <a:pt x="201117" y="28461"/>
                    <a:pt x="201104" y="28462"/>
                    <a:pt x="201091" y="28463"/>
                  </a:cubicBezTo>
                  <a:cubicBezTo>
                    <a:pt x="200886" y="28463"/>
                    <a:pt x="200726" y="28646"/>
                    <a:pt x="200726" y="28851"/>
                  </a:cubicBezTo>
                  <a:cubicBezTo>
                    <a:pt x="200772" y="29376"/>
                    <a:pt x="200772" y="29901"/>
                    <a:pt x="200772" y="30403"/>
                  </a:cubicBezTo>
                  <a:lnTo>
                    <a:pt x="200772" y="35265"/>
                  </a:lnTo>
                  <a:cubicBezTo>
                    <a:pt x="200772" y="35471"/>
                    <a:pt x="200954" y="35630"/>
                    <a:pt x="201160" y="35630"/>
                  </a:cubicBezTo>
                  <a:cubicBezTo>
                    <a:pt x="201365" y="35630"/>
                    <a:pt x="201525" y="35471"/>
                    <a:pt x="201525" y="35265"/>
                  </a:cubicBezTo>
                  <a:lnTo>
                    <a:pt x="201525" y="30403"/>
                  </a:lnTo>
                  <a:cubicBezTo>
                    <a:pt x="201525" y="29878"/>
                    <a:pt x="201525" y="29353"/>
                    <a:pt x="201502" y="28806"/>
                  </a:cubicBezTo>
                  <a:cubicBezTo>
                    <a:pt x="201481" y="28613"/>
                    <a:pt x="201319" y="28461"/>
                    <a:pt x="201130" y="28461"/>
                  </a:cubicBezTo>
                  <a:close/>
                  <a:moveTo>
                    <a:pt x="141083" y="33599"/>
                  </a:moveTo>
                  <a:cubicBezTo>
                    <a:pt x="140855" y="33599"/>
                    <a:pt x="140695" y="33759"/>
                    <a:pt x="140695" y="33964"/>
                  </a:cubicBezTo>
                  <a:lnTo>
                    <a:pt x="140695" y="39260"/>
                  </a:lnTo>
                  <a:cubicBezTo>
                    <a:pt x="140695" y="39648"/>
                    <a:pt x="140673" y="40013"/>
                    <a:pt x="140673" y="40378"/>
                  </a:cubicBezTo>
                  <a:cubicBezTo>
                    <a:pt x="140650" y="40583"/>
                    <a:pt x="140810" y="40766"/>
                    <a:pt x="141015" y="40789"/>
                  </a:cubicBezTo>
                  <a:lnTo>
                    <a:pt x="141038" y="40789"/>
                  </a:lnTo>
                  <a:cubicBezTo>
                    <a:pt x="141243" y="40789"/>
                    <a:pt x="141403" y="40629"/>
                    <a:pt x="141426" y="40424"/>
                  </a:cubicBezTo>
                  <a:cubicBezTo>
                    <a:pt x="141449" y="40036"/>
                    <a:pt x="141449" y="39648"/>
                    <a:pt x="141449" y="39260"/>
                  </a:cubicBezTo>
                  <a:lnTo>
                    <a:pt x="141449" y="33964"/>
                  </a:lnTo>
                  <a:cubicBezTo>
                    <a:pt x="141449" y="33759"/>
                    <a:pt x="141289" y="33599"/>
                    <a:pt x="141083" y="33599"/>
                  </a:cubicBezTo>
                  <a:close/>
                  <a:moveTo>
                    <a:pt x="289494" y="46974"/>
                  </a:moveTo>
                  <a:cubicBezTo>
                    <a:pt x="289288" y="46974"/>
                    <a:pt x="289106" y="47157"/>
                    <a:pt x="289106" y="47362"/>
                  </a:cubicBezTo>
                  <a:cubicBezTo>
                    <a:pt x="289106" y="47568"/>
                    <a:pt x="289288" y="47728"/>
                    <a:pt x="289494" y="47728"/>
                  </a:cubicBezTo>
                  <a:lnTo>
                    <a:pt x="295930" y="47728"/>
                  </a:lnTo>
                  <a:cubicBezTo>
                    <a:pt x="296136" y="47728"/>
                    <a:pt x="296295" y="47568"/>
                    <a:pt x="296295" y="47362"/>
                  </a:cubicBezTo>
                  <a:cubicBezTo>
                    <a:pt x="296295" y="47157"/>
                    <a:pt x="296136" y="46974"/>
                    <a:pt x="295930" y="46974"/>
                  </a:cubicBezTo>
                  <a:close/>
                  <a:moveTo>
                    <a:pt x="302344" y="46974"/>
                  </a:moveTo>
                  <a:cubicBezTo>
                    <a:pt x="302139" y="46974"/>
                    <a:pt x="301979" y="47157"/>
                    <a:pt x="301979" y="47362"/>
                  </a:cubicBezTo>
                  <a:cubicBezTo>
                    <a:pt x="301979" y="47568"/>
                    <a:pt x="302139" y="47728"/>
                    <a:pt x="302344" y="47728"/>
                  </a:cubicBezTo>
                  <a:lnTo>
                    <a:pt x="308781" y="47728"/>
                  </a:lnTo>
                  <a:cubicBezTo>
                    <a:pt x="308986" y="47728"/>
                    <a:pt x="309146" y="47568"/>
                    <a:pt x="309146" y="47362"/>
                  </a:cubicBezTo>
                  <a:cubicBezTo>
                    <a:pt x="309146" y="47157"/>
                    <a:pt x="308986" y="46974"/>
                    <a:pt x="308781" y="46974"/>
                  </a:cubicBezTo>
                  <a:close/>
                  <a:moveTo>
                    <a:pt x="315195" y="46974"/>
                  </a:moveTo>
                  <a:cubicBezTo>
                    <a:pt x="314989" y="46974"/>
                    <a:pt x="314830" y="47157"/>
                    <a:pt x="314830" y="47362"/>
                  </a:cubicBezTo>
                  <a:cubicBezTo>
                    <a:pt x="314830" y="47568"/>
                    <a:pt x="314989" y="47728"/>
                    <a:pt x="315195" y="47728"/>
                  </a:cubicBezTo>
                  <a:lnTo>
                    <a:pt x="321632" y="47728"/>
                  </a:lnTo>
                  <a:cubicBezTo>
                    <a:pt x="321837" y="47728"/>
                    <a:pt x="322020" y="47568"/>
                    <a:pt x="322020" y="47362"/>
                  </a:cubicBezTo>
                  <a:cubicBezTo>
                    <a:pt x="322020" y="47157"/>
                    <a:pt x="321837" y="46974"/>
                    <a:pt x="321632" y="46974"/>
                  </a:cubicBezTo>
                  <a:close/>
                  <a:moveTo>
                    <a:pt x="277716" y="46974"/>
                  </a:moveTo>
                  <a:cubicBezTo>
                    <a:pt x="277350" y="46974"/>
                    <a:pt x="276985" y="46997"/>
                    <a:pt x="276620" y="46997"/>
                  </a:cubicBezTo>
                  <a:cubicBezTo>
                    <a:pt x="276415" y="47020"/>
                    <a:pt x="276255" y="47203"/>
                    <a:pt x="276255" y="47408"/>
                  </a:cubicBezTo>
                  <a:cubicBezTo>
                    <a:pt x="276278" y="47614"/>
                    <a:pt x="276437" y="47773"/>
                    <a:pt x="276643" y="47773"/>
                  </a:cubicBezTo>
                  <a:lnTo>
                    <a:pt x="276666" y="47773"/>
                  </a:lnTo>
                  <a:cubicBezTo>
                    <a:pt x="277008" y="47751"/>
                    <a:pt x="277350" y="47728"/>
                    <a:pt x="277716" y="47728"/>
                  </a:cubicBezTo>
                  <a:lnTo>
                    <a:pt x="283080" y="47728"/>
                  </a:lnTo>
                  <a:cubicBezTo>
                    <a:pt x="283285" y="47728"/>
                    <a:pt x="283445" y="47568"/>
                    <a:pt x="283445" y="47362"/>
                  </a:cubicBezTo>
                  <a:cubicBezTo>
                    <a:pt x="283445" y="47157"/>
                    <a:pt x="283285" y="46974"/>
                    <a:pt x="283080" y="46974"/>
                  </a:cubicBezTo>
                  <a:close/>
                  <a:moveTo>
                    <a:pt x="201160" y="41314"/>
                  </a:moveTo>
                  <a:cubicBezTo>
                    <a:pt x="200954" y="41314"/>
                    <a:pt x="200772" y="41474"/>
                    <a:pt x="200772" y="41679"/>
                  </a:cubicBezTo>
                  <a:lnTo>
                    <a:pt x="200772" y="48116"/>
                  </a:lnTo>
                  <a:cubicBezTo>
                    <a:pt x="200772" y="48321"/>
                    <a:pt x="200954" y="48504"/>
                    <a:pt x="201160" y="48504"/>
                  </a:cubicBezTo>
                  <a:cubicBezTo>
                    <a:pt x="201365" y="48504"/>
                    <a:pt x="201525" y="48321"/>
                    <a:pt x="201525" y="48116"/>
                  </a:cubicBezTo>
                  <a:lnTo>
                    <a:pt x="201525" y="41679"/>
                  </a:lnTo>
                  <a:cubicBezTo>
                    <a:pt x="201525" y="41474"/>
                    <a:pt x="201365" y="41314"/>
                    <a:pt x="201160" y="41314"/>
                  </a:cubicBezTo>
                  <a:close/>
                  <a:moveTo>
                    <a:pt x="270399" y="48380"/>
                  </a:moveTo>
                  <a:cubicBezTo>
                    <a:pt x="270351" y="48380"/>
                    <a:pt x="270301" y="48390"/>
                    <a:pt x="270252" y="48412"/>
                  </a:cubicBezTo>
                  <a:cubicBezTo>
                    <a:pt x="268220" y="49234"/>
                    <a:pt x="266349" y="50353"/>
                    <a:pt x="264682" y="51791"/>
                  </a:cubicBezTo>
                  <a:cubicBezTo>
                    <a:pt x="264523" y="51928"/>
                    <a:pt x="264500" y="52179"/>
                    <a:pt x="264637" y="52338"/>
                  </a:cubicBezTo>
                  <a:cubicBezTo>
                    <a:pt x="264728" y="52407"/>
                    <a:pt x="264819" y="52453"/>
                    <a:pt x="264934" y="52453"/>
                  </a:cubicBezTo>
                  <a:cubicBezTo>
                    <a:pt x="265025" y="52453"/>
                    <a:pt x="265116" y="52430"/>
                    <a:pt x="265185" y="52361"/>
                  </a:cubicBezTo>
                  <a:cubicBezTo>
                    <a:pt x="266782" y="50992"/>
                    <a:pt x="268586" y="49896"/>
                    <a:pt x="270549" y="49120"/>
                  </a:cubicBezTo>
                  <a:cubicBezTo>
                    <a:pt x="270731" y="49029"/>
                    <a:pt x="270822" y="48823"/>
                    <a:pt x="270754" y="48618"/>
                  </a:cubicBezTo>
                  <a:cubicBezTo>
                    <a:pt x="270685" y="48479"/>
                    <a:pt x="270550" y="48380"/>
                    <a:pt x="270399" y="48380"/>
                  </a:cubicBezTo>
                  <a:close/>
                  <a:moveTo>
                    <a:pt x="139645" y="46258"/>
                  </a:moveTo>
                  <a:cubicBezTo>
                    <a:pt x="139497" y="46258"/>
                    <a:pt x="139349" y="46357"/>
                    <a:pt x="139280" y="46495"/>
                  </a:cubicBezTo>
                  <a:cubicBezTo>
                    <a:pt x="138504" y="48458"/>
                    <a:pt x="137409" y="50238"/>
                    <a:pt x="136016" y="51859"/>
                  </a:cubicBezTo>
                  <a:cubicBezTo>
                    <a:pt x="135879" y="51996"/>
                    <a:pt x="135902" y="52247"/>
                    <a:pt x="136062" y="52384"/>
                  </a:cubicBezTo>
                  <a:cubicBezTo>
                    <a:pt x="136130" y="52453"/>
                    <a:pt x="136222" y="52475"/>
                    <a:pt x="136313" y="52475"/>
                  </a:cubicBezTo>
                  <a:cubicBezTo>
                    <a:pt x="136404" y="52475"/>
                    <a:pt x="136518" y="52430"/>
                    <a:pt x="136587" y="52338"/>
                  </a:cubicBezTo>
                  <a:cubicBezTo>
                    <a:pt x="138025" y="50672"/>
                    <a:pt x="139166" y="48800"/>
                    <a:pt x="139988" y="46792"/>
                  </a:cubicBezTo>
                  <a:cubicBezTo>
                    <a:pt x="140079" y="46586"/>
                    <a:pt x="139988" y="46358"/>
                    <a:pt x="139782" y="46290"/>
                  </a:cubicBezTo>
                  <a:cubicBezTo>
                    <a:pt x="139738" y="46268"/>
                    <a:pt x="139691" y="46258"/>
                    <a:pt x="139645" y="46258"/>
                  </a:cubicBezTo>
                  <a:close/>
                  <a:moveTo>
                    <a:pt x="131392" y="55821"/>
                  </a:moveTo>
                  <a:cubicBezTo>
                    <a:pt x="131327" y="55821"/>
                    <a:pt x="131261" y="55838"/>
                    <a:pt x="131200" y="55876"/>
                  </a:cubicBezTo>
                  <a:cubicBezTo>
                    <a:pt x="129397" y="56949"/>
                    <a:pt x="127411" y="57702"/>
                    <a:pt x="125357" y="58136"/>
                  </a:cubicBezTo>
                  <a:cubicBezTo>
                    <a:pt x="125151" y="58182"/>
                    <a:pt x="125014" y="58364"/>
                    <a:pt x="125060" y="58570"/>
                  </a:cubicBezTo>
                  <a:cubicBezTo>
                    <a:pt x="125106" y="58752"/>
                    <a:pt x="125265" y="58889"/>
                    <a:pt x="125425" y="58889"/>
                  </a:cubicBezTo>
                  <a:cubicBezTo>
                    <a:pt x="125448" y="58889"/>
                    <a:pt x="125471" y="58889"/>
                    <a:pt x="125517" y="58866"/>
                  </a:cubicBezTo>
                  <a:cubicBezTo>
                    <a:pt x="127662" y="58433"/>
                    <a:pt x="129694" y="57634"/>
                    <a:pt x="131588" y="56515"/>
                  </a:cubicBezTo>
                  <a:cubicBezTo>
                    <a:pt x="131771" y="56424"/>
                    <a:pt x="131839" y="56196"/>
                    <a:pt x="131725" y="56013"/>
                  </a:cubicBezTo>
                  <a:cubicBezTo>
                    <a:pt x="131649" y="55892"/>
                    <a:pt x="131522" y="55821"/>
                    <a:pt x="131392" y="55821"/>
                  </a:cubicBezTo>
                  <a:close/>
                  <a:moveTo>
                    <a:pt x="112597" y="58524"/>
                  </a:moveTo>
                  <a:cubicBezTo>
                    <a:pt x="112392" y="58524"/>
                    <a:pt x="112232" y="58707"/>
                    <a:pt x="112232" y="58912"/>
                  </a:cubicBezTo>
                  <a:cubicBezTo>
                    <a:pt x="112232" y="59118"/>
                    <a:pt x="112392" y="59300"/>
                    <a:pt x="112597" y="59300"/>
                  </a:cubicBezTo>
                  <a:lnTo>
                    <a:pt x="119034" y="59300"/>
                  </a:lnTo>
                  <a:cubicBezTo>
                    <a:pt x="119240" y="59300"/>
                    <a:pt x="119422" y="59118"/>
                    <a:pt x="119422" y="58912"/>
                  </a:cubicBezTo>
                  <a:cubicBezTo>
                    <a:pt x="119422" y="58707"/>
                    <a:pt x="119240" y="58524"/>
                    <a:pt x="119034" y="58524"/>
                  </a:cubicBezTo>
                  <a:close/>
                  <a:moveTo>
                    <a:pt x="103056" y="58524"/>
                  </a:moveTo>
                  <a:cubicBezTo>
                    <a:pt x="101938" y="58524"/>
                    <a:pt x="100797" y="58615"/>
                    <a:pt x="99701" y="58798"/>
                  </a:cubicBezTo>
                  <a:cubicBezTo>
                    <a:pt x="99496" y="58844"/>
                    <a:pt x="99359" y="59049"/>
                    <a:pt x="99404" y="59254"/>
                  </a:cubicBezTo>
                  <a:cubicBezTo>
                    <a:pt x="99427" y="59437"/>
                    <a:pt x="99587" y="59574"/>
                    <a:pt x="99770" y="59574"/>
                  </a:cubicBezTo>
                  <a:cubicBezTo>
                    <a:pt x="99792" y="59574"/>
                    <a:pt x="99815" y="59551"/>
                    <a:pt x="99838" y="59551"/>
                  </a:cubicBezTo>
                  <a:cubicBezTo>
                    <a:pt x="100888" y="59391"/>
                    <a:pt x="101961" y="59300"/>
                    <a:pt x="103056" y="59300"/>
                  </a:cubicBezTo>
                  <a:lnTo>
                    <a:pt x="106184" y="59300"/>
                  </a:lnTo>
                  <a:cubicBezTo>
                    <a:pt x="106389" y="59300"/>
                    <a:pt x="106572" y="59118"/>
                    <a:pt x="106572" y="58912"/>
                  </a:cubicBezTo>
                  <a:cubicBezTo>
                    <a:pt x="106572" y="58707"/>
                    <a:pt x="106389" y="58524"/>
                    <a:pt x="106184" y="58524"/>
                  </a:cubicBezTo>
                  <a:close/>
                  <a:moveTo>
                    <a:pt x="201160" y="54164"/>
                  </a:moveTo>
                  <a:cubicBezTo>
                    <a:pt x="200954" y="54164"/>
                    <a:pt x="200772" y="54324"/>
                    <a:pt x="200772" y="54530"/>
                  </a:cubicBezTo>
                  <a:lnTo>
                    <a:pt x="200772" y="60966"/>
                  </a:lnTo>
                  <a:cubicBezTo>
                    <a:pt x="200772" y="61172"/>
                    <a:pt x="200954" y="61354"/>
                    <a:pt x="201160" y="61354"/>
                  </a:cubicBezTo>
                  <a:cubicBezTo>
                    <a:pt x="201365" y="61354"/>
                    <a:pt x="201525" y="61172"/>
                    <a:pt x="201525" y="60966"/>
                  </a:cubicBezTo>
                  <a:lnTo>
                    <a:pt x="201525" y="54530"/>
                  </a:lnTo>
                  <a:cubicBezTo>
                    <a:pt x="201525" y="54324"/>
                    <a:pt x="201365" y="54164"/>
                    <a:pt x="201160" y="54164"/>
                  </a:cubicBezTo>
                  <a:close/>
                  <a:moveTo>
                    <a:pt x="260816" y="56597"/>
                  </a:moveTo>
                  <a:cubicBezTo>
                    <a:pt x="260685" y="56597"/>
                    <a:pt x="260559" y="56668"/>
                    <a:pt x="260483" y="56789"/>
                  </a:cubicBezTo>
                  <a:cubicBezTo>
                    <a:pt x="259364" y="58661"/>
                    <a:pt x="258565" y="60715"/>
                    <a:pt x="258109" y="62861"/>
                  </a:cubicBezTo>
                  <a:cubicBezTo>
                    <a:pt x="258063" y="63066"/>
                    <a:pt x="258200" y="63272"/>
                    <a:pt x="258405" y="63317"/>
                  </a:cubicBezTo>
                  <a:lnTo>
                    <a:pt x="258497" y="63317"/>
                  </a:lnTo>
                  <a:cubicBezTo>
                    <a:pt x="258657" y="63317"/>
                    <a:pt x="258816" y="63203"/>
                    <a:pt x="258862" y="63021"/>
                  </a:cubicBezTo>
                  <a:cubicBezTo>
                    <a:pt x="259296" y="60944"/>
                    <a:pt x="260072" y="58981"/>
                    <a:pt x="261145" y="57177"/>
                  </a:cubicBezTo>
                  <a:cubicBezTo>
                    <a:pt x="261236" y="56995"/>
                    <a:pt x="261190" y="56767"/>
                    <a:pt x="261008" y="56652"/>
                  </a:cubicBezTo>
                  <a:cubicBezTo>
                    <a:pt x="260947" y="56614"/>
                    <a:pt x="260881" y="56597"/>
                    <a:pt x="260816" y="56597"/>
                  </a:cubicBezTo>
                  <a:close/>
                  <a:moveTo>
                    <a:pt x="93710" y="60880"/>
                  </a:moveTo>
                  <a:cubicBezTo>
                    <a:pt x="93651" y="60880"/>
                    <a:pt x="93593" y="60893"/>
                    <a:pt x="93538" y="60921"/>
                  </a:cubicBezTo>
                  <a:cubicBezTo>
                    <a:pt x="91621" y="61971"/>
                    <a:pt x="89886" y="63317"/>
                    <a:pt x="88380" y="64915"/>
                  </a:cubicBezTo>
                  <a:cubicBezTo>
                    <a:pt x="88243" y="65075"/>
                    <a:pt x="88243" y="65326"/>
                    <a:pt x="88403" y="65463"/>
                  </a:cubicBezTo>
                  <a:cubicBezTo>
                    <a:pt x="88471" y="65531"/>
                    <a:pt x="88562" y="65554"/>
                    <a:pt x="88654" y="65554"/>
                  </a:cubicBezTo>
                  <a:cubicBezTo>
                    <a:pt x="88768" y="65554"/>
                    <a:pt x="88859" y="65509"/>
                    <a:pt x="88950" y="65440"/>
                  </a:cubicBezTo>
                  <a:cubicBezTo>
                    <a:pt x="90388" y="63888"/>
                    <a:pt x="92055" y="62610"/>
                    <a:pt x="93903" y="61605"/>
                  </a:cubicBezTo>
                  <a:cubicBezTo>
                    <a:pt x="94086" y="61491"/>
                    <a:pt x="94155" y="61263"/>
                    <a:pt x="94063" y="61080"/>
                  </a:cubicBezTo>
                  <a:cubicBezTo>
                    <a:pt x="93983" y="60952"/>
                    <a:pt x="93847" y="60880"/>
                    <a:pt x="93710" y="60880"/>
                  </a:cubicBezTo>
                  <a:close/>
                  <a:moveTo>
                    <a:pt x="201160" y="67015"/>
                  </a:moveTo>
                  <a:cubicBezTo>
                    <a:pt x="200954" y="67015"/>
                    <a:pt x="200772" y="67175"/>
                    <a:pt x="200772" y="67403"/>
                  </a:cubicBezTo>
                  <a:lnTo>
                    <a:pt x="200772" y="73817"/>
                  </a:lnTo>
                  <a:cubicBezTo>
                    <a:pt x="200772" y="74022"/>
                    <a:pt x="200954" y="74205"/>
                    <a:pt x="201160" y="74205"/>
                  </a:cubicBezTo>
                  <a:cubicBezTo>
                    <a:pt x="201365" y="74205"/>
                    <a:pt x="201525" y="74022"/>
                    <a:pt x="201525" y="73817"/>
                  </a:cubicBezTo>
                  <a:lnTo>
                    <a:pt x="201525" y="67403"/>
                  </a:lnTo>
                  <a:cubicBezTo>
                    <a:pt x="201525" y="67175"/>
                    <a:pt x="201365" y="67015"/>
                    <a:pt x="201160" y="67015"/>
                  </a:cubicBezTo>
                  <a:close/>
                  <a:moveTo>
                    <a:pt x="258063" y="68955"/>
                  </a:moveTo>
                  <a:cubicBezTo>
                    <a:pt x="257858" y="68955"/>
                    <a:pt x="257675" y="69115"/>
                    <a:pt x="257675" y="69320"/>
                  </a:cubicBezTo>
                  <a:lnTo>
                    <a:pt x="257675" y="75757"/>
                  </a:lnTo>
                  <a:cubicBezTo>
                    <a:pt x="257675" y="75963"/>
                    <a:pt x="257858" y="76145"/>
                    <a:pt x="258063" y="76145"/>
                  </a:cubicBezTo>
                  <a:cubicBezTo>
                    <a:pt x="258269" y="76145"/>
                    <a:pt x="258451" y="75963"/>
                    <a:pt x="258451" y="75757"/>
                  </a:cubicBezTo>
                  <a:lnTo>
                    <a:pt x="258451" y="69320"/>
                  </a:lnTo>
                  <a:cubicBezTo>
                    <a:pt x="258451" y="69115"/>
                    <a:pt x="258269" y="68955"/>
                    <a:pt x="258063" y="68955"/>
                  </a:cubicBezTo>
                  <a:close/>
                  <a:moveTo>
                    <a:pt x="85122" y="70129"/>
                  </a:moveTo>
                  <a:cubicBezTo>
                    <a:pt x="84980" y="70129"/>
                    <a:pt x="84840" y="70214"/>
                    <a:pt x="84773" y="70348"/>
                  </a:cubicBezTo>
                  <a:cubicBezTo>
                    <a:pt x="83883" y="72356"/>
                    <a:pt x="83313" y="74479"/>
                    <a:pt x="83107" y="76670"/>
                  </a:cubicBezTo>
                  <a:cubicBezTo>
                    <a:pt x="83107" y="76876"/>
                    <a:pt x="83244" y="77058"/>
                    <a:pt x="83450" y="77081"/>
                  </a:cubicBezTo>
                  <a:lnTo>
                    <a:pt x="83495" y="77081"/>
                  </a:lnTo>
                  <a:cubicBezTo>
                    <a:pt x="83701" y="77081"/>
                    <a:pt x="83860" y="76921"/>
                    <a:pt x="83883" y="76739"/>
                  </a:cubicBezTo>
                  <a:cubicBezTo>
                    <a:pt x="84066" y="74616"/>
                    <a:pt x="84614" y="72584"/>
                    <a:pt x="85481" y="70667"/>
                  </a:cubicBezTo>
                  <a:cubicBezTo>
                    <a:pt x="85549" y="70484"/>
                    <a:pt x="85481" y="70256"/>
                    <a:pt x="85276" y="70165"/>
                  </a:cubicBezTo>
                  <a:cubicBezTo>
                    <a:pt x="85227" y="70140"/>
                    <a:pt x="85174" y="70129"/>
                    <a:pt x="85122" y="70129"/>
                  </a:cubicBezTo>
                  <a:close/>
                  <a:moveTo>
                    <a:pt x="201160" y="79866"/>
                  </a:moveTo>
                  <a:cubicBezTo>
                    <a:pt x="200954" y="79866"/>
                    <a:pt x="200772" y="80025"/>
                    <a:pt x="200772" y="80254"/>
                  </a:cubicBezTo>
                  <a:lnTo>
                    <a:pt x="200772" y="86668"/>
                  </a:lnTo>
                  <a:cubicBezTo>
                    <a:pt x="200772" y="86873"/>
                    <a:pt x="200954" y="87056"/>
                    <a:pt x="201160" y="87056"/>
                  </a:cubicBezTo>
                  <a:cubicBezTo>
                    <a:pt x="201365" y="87056"/>
                    <a:pt x="201525" y="86873"/>
                    <a:pt x="201525" y="86668"/>
                  </a:cubicBezTo>
                  <a:lnTo>
                    <a:pt x="201525" y="80254"/>
                  </a:lnTo>
                  <a:cubicBezTo>
                    <a:pt x="201525" y="80025"/>
                    <a:pt x="201365" y="79866"/>
                    <a:pt x="201160" y="79866"/>
                  </a:cubicBezTo>
                  <a:close/>
                  <a:moveTo>
                    <a:pt x="258063" y="81806"/>
                  </a:moveTo>
                  <a:cubicBezTo>
                    <a:pt x="257858" y="81806"/>
                    <a:pt x="257675" y="81966"/>
                    <a:pt x="257675" y="82194"/>
                  </a:cubicBezTo>
                  <a:lnTo>
                    <a:pt x="257675" y="88608"/>
                  </a:lnTo>
                  <a:cubicBezTo>
                    <a:pt x="257675" y="88813"/>
                    <a:pt x="257858" y="88996"/>
                    <a:pt x="258063" y="88996"/>
                  </a:cubicBezTo>
                  <a:cubicBezTo>
                    <a:pt x="258269" y="88996"/>
                    <a:pt x="258451" y="88813"/>
                    <a:pt x="258451" y="88608"/>
                  </a:cubicBezTo>
                  <a:lnTo>
                    <a:pt x="258451" y="82194"/>
                  </a:lnTo>
                  <a:cubicBezTo>
                    <a:pt x="258451" y="81966"/>
                    <a:pt x="258269" y="81806"/>
                    <a:pt x="258063" y="81806"/>
                  </a:cubicBezTo>
                  <a:close/>
                  <a:moveTo>
                    <a:pt x="83085" y="82716"/>
                  </a:moveTo>
                  <a:cubicBezTo>
                    <a:pt x="82899" y="82716"/>
                    <a:pt x="82739" y="82848"/>
                    <a:pt x="82696" y="83038"/>
                  </a:cubicBezTo>
                  <a:cubicBezTo>
                    <a:pt x="82400" y="85138"/>
                    <a:pt x="81875" y="87215"/>
                    <a:pt x="81167" y="89178"/>
                  </a:cubicBezTo>
                  <a:cubicBezTo>
                    <a:pt x="81076" y="89384"/>
                    <a:pt x="81190" y="89612"/>
                    <a:pt x="81395" y="89681"/>
                  </a:cubicBezTo>
                  <a:cubicBezTo>
                    <a:pt x="81418" y="89703"/>
                    <a:pt x="81464" y="89703"/>
                    <a:pt x="81509" y="89703"/>
                  </a:cubicBezTo>
                  <a:cubicBezTo>
                    <a:pt x="81669" y="89703"/>
                    <a:pt x="81806" y="89612"/>
                    <a:pt x="81875" y="89452"/>
                  </a:cubicBezTo>
                  <a:cubicBezTo>
                    <a:pt x="82605" y="87421"/>
                    <a:pt x="83153" y="85298"/>
                    <a:pt x="83450" y="83153"/>
                  </a:cubicBezTo>
                  <a:cubicBezTo>
                    <a:pt x="83495" y="82947"/>
                    <a:pt x="83335" y="82764"/>
                    <a:pt x="83130" y="82719"/>
                  </a:cubicBezTo>
                  <a:cubicBezTo>
                    <a:pt x="83115" y="82717"/>
                    <a:pt x="83100" y="82716"/>
                    <a:pt x="83085" y="82716"/>
                  </a:cubicBezTo>
                  <a:close/>
                  <a:moveTo>
                    <a:pt x="201160" y="92716"/>
                  </a:moveTo>
                  <a:cubicBezTo>
                    <a:pt x="200954" y="92716"/>
                    <a:pt x="200772" y="92899"/>
                    <a:pt x="200772" y="93104"/>
                  </a:cubicBezTo>
                  <a:lnTo>
                    <a:pt x="200772" y="97555"/>
                  </a:lnTo>
                  <a:cubicBezTo>
                    <a:pt x="200772" y="98217"/>
                    <a:pt x="200794" y="98879"/>
                    <a:pt x="200840" y="99541"/>
                  </a:cubicBezTo>
                  <a:cubicBezTo>
                    <a:pt x="200863" y="99746"/>
                    <a:pt x="201023" y="99906"/>
                    <a:pt x="201228" y="99906"/>
                  </a:cubicBezTo>
                  <a:lnTo>
                    <a:pt x="201251" y="99906"/>
                  </a:lnTo>
                  <a:cubicBezTo>
                    <a:pt x="201456" y="99883"/>
                    <a:pt x="201616" y="99701"/>
                    <a:pt x="201593" y="99495"/>
                  </a:cubicBezTo>
                  <a:cubicBezTo>
                    <a:pt x="201548" y="98856"/>
                    <a:pt x="201525" y="98194"/>
                    <a:pt x="201525" y="97555"/>
                  </a:cubicBezTo>
                  <a:lnTo>
                    <a:pt x="201525" y="93104"/>
                  </a:lnTo>
                  <a:cubicBezTo>
                    <a:pt x="201525" y="92899"/>
                    <a:pt x="201365" y="92716"/>
                    <a:pt x="201160" y="92716"/>
                  </a:cubicBezTo>
                  <a:close/>
                  <a:moveTo>
                    <a:pt x="78696" y="94708"/>
                  </a:moveTo>
                  <a:cubicBezTo>
                    <a:pt x="78573" y="94708"/>
                    <a:pt x="78455" y="94769"/>
                    <a:pt x="78382" y="94885"/>
                  </a:cubicBezTo>
                  <a:cubicBezTo>
                    <a:pt x="77264" y="96688"/>
                    <a:pt x="75963" y="98377"/>
                    <a:pt x="74502" y="99906"/>
                  </a:cubicBezTo>
                  <a:cubicBezTo>
                    <a:pt x="74365" y="100043"/>
                    <a:pt x="74365" y="100294"/>
                    <a:pt x="74525" y="100431"/>
                  </a:cubicBezTo>
                  <a:cubicBezTo>
                    <a:pt x="74593" y="100500"/>
                    <a:pt x="74685" y="100545"/>
                    <a:pt x="74799" y="100545"/>
                  </a:cubicBezTo>
                  <a:cubicBezTo>
                    <a:pt x="74890" y="100545"/>
                    <a:pt x="74981" y="100500"/>
                    <a:pt x="75073" y="100431"/>
                  </a:cubicBezTo>
                  <a:cubicBezTo>
                    <a:pt x="76556" y="98856"/>
                    <a:pt x="77880" y="97122"/>
                    <a:pt x="79021" y="95296"/>
                  </a:cubicBezTo>
                  <a:cubicBezTo>
                    <a:pt x="79136" y="95113"/>
                    <a:pt x="79090" y="94885"/>
                    <a:pt x="78907" y="94771"/>
                  </a:cubicBezTo>
                  <a:cubicBezTo>
                    <a:pt x="78840" y="94729"/>
                    <a:pt x="78767" y="94708"/>
                    <a:pt x="78696" y="94708"/>
                  </a:cubicBezTo>
                  <a:close/>
                  <a:moveTo>
                    <a:pt x="258063" y="94656"/>
                  </a:moveTo>
                  <a:cubicBezTo>
                    <a:pt x="257858" y="94656"/>
                    <a:pt x="257675" y="94816"/>
                    <a:pt x="257675" y="95044"/>
                  </a:cubicBezTo>
                  <a:lnTo>
                    <a:pt x="257675" y="97555"/>
                  </a:lnTo>
                  <a:cubicBezTo>
                    <a:pt x="257675" y="98833"/>
                    <a:pt x="257607" y="100135"/>
                    <a:pt x="257424" y="101390"/>
                  </a:cubicBezTo>
                  <a:cubicBezTo>
                    <a:pt x="257401" y="101618"/>
                    <a:pt x="257538" y="101801"/>
                    <a:pt x="257744" y="101824"/>
                  </a:cubicBezTo>
                  <a:lnTo>
                    <a:pt x="257812" y="101824"/>
                  </a:lnTo>
                  <a:cubicBezTo>
                    <a:pt x="257995" y="101824"/>
                    <a:pt x="258154" y="101687"/>
                    <a:pt x="258177" y="101504"/>
                  </a:cubicBezTo>
                  <a:cubicBezTo>
                    <a:pt x="258360" y="100203"/>
                    <a:pt x="258451" y="98879"/>
                    <a:pt x="258451" y="97555"/>
                  </a:cubicBezTo>
                  <a:lnTo>
                    <a:pt x="258451" y="95044"/>
                  </a:lnTo>
                  <a:cubicBezTo>
                    <a:pt x="258451" y="94816"/>
                    <a:pt x="258269" y="94656"/>
                    <a:pt x="258063" y="94656"/>
                  </a:cubicBezTo>
                  <a:close/>
                  <a:moveTo>
                    <a:pt x="69926" y="103958"/>
                  </a:moveTo>
                  <a:cubicBezTo>
                    <a:pt x="69849" y="103958"/>
                    <a:pt x="69772" y="103984"/>
                    <a:pt x="69709" y="104038"/>
                  </a:cubicBezTo>
                  <a:cubicBezTo>
                    <a:pt x="67974" y="105247"/>
                    <a:pt x="66102" y="106274"/>
                    <a:pt x="64162" y="107096"/>
                  </a:cubicBezTo>
                  <a:cubicBezTo>
                    <a:pt x="63957" y="107188"/>
                    <a:pt x="63888" y="107393"/>
                    <a:pt x="63957" y="107598"/>
                  </a:cubicBezTo>
                  <a:cubicBezTo>
                    <a:pt x="64025" y="107735"/>
                    <a:pt x="64162" y="107827"/>
                    <a:pt x="64299" y="107827"/>
                  </a:cubicBezTo>
                  <a:cubicBezTo>
                    <a:pt x="64368" y="107827"/>
                    <a:pt x="64413" y="107827"/>
                    <a:pt x="64459" y="107804"/>
                  </a:cubicBezTo>
                  <a:cubicBezTo>
                    <a:pt x="66445" y="106959"/>
                    <a:pt x="68362" y="105886"/>
                    <a:pt x="70142" y="104654"/>
                  </a:cubicBezTo>
                  <a:cubicBezTo>
                    <a:pt x="70302" y="104540"/>
                    <a:pt x="70348" y="104289"/>
                    <a:pt x="70234" y="104129"/>
                  </a:cubicBezTo>
                  <a:cubicBezTo>
                    <a:pt x="70165" y="104018"/>
                    <a:pt x="70045" y="103958"/>
                    <a:pt x="69926" y="103958"/>
                  </a:cubicBezTo>
                  <a:close/>
                  <a:moveTo>
                    <a:pt x="388" y="109561"/>
                  </a:moveTo>
                  <a:cubicBezTo>
                    <a:pt x="183" y="109561"/>
                    <a:pt x="0" y="109744"/>
                    <a:pt x="0" y="109949"/>
                  </a:cubicBezTo>
                  <a:cubicBezTo>
                    <a:pt x="0" y="110155"/>
                    <a:pt x="183" y="110337"/>
                    <a:pt x="388" y="110337"/>
                  </a:cubicBezTo>
                  <a:lnTo>
                    <a:pt x="6802" y="110337"/>
                  </a:lnTo>
                  <a:cubicBezTo>
                    <a:pt x="7030" y="110337"/>
                    <a:pt x="7190" y="110155"/>
                    <a:pt x="7190" y="109949"/>
                  </a:cubicBezTo>
                  <a:cubicBezTo>
                    <a:pt x="7190" y="109744"/>
                    <a:pt x="7030" y="109561"/>
                    <a:pt x="6802" y="109561"/>
                  </a:cubicBezTo>
                  <a:close/>
                  <a:moveTo>
                    <a:pt x="13239" y="109561"/>
                  </a:moveTo>
                  <a:cubicBezTo>
                    <a:pt x="13033" y="109561"/>
                    <a:pt x="12851" y="109744"/>
                    <a:pt x="12851" y="109949"/>
                  </a:cubicBezTo>
                  <a:cubicBezTo>
                    <a:pt x="12851" y="110155"/>
                    <a:pt x="13033" y="110337"/>
                    <a:pt x="13239" y="110337"/>
                  </a:cubicBezTo>
                  <a:lnTo>
                    <a:pt x="19653" y="110337"/>
                  </a:lnTo>
                  <a:cubicBezTo>
                    <a:pt x="19881" y="110337"/>
                    <a:pt x="20041" y="110155"/>
                    <a:pt x="20041" y="109949"/>
                  </a:cubicBezTo>
                  <a:cubicBezTo>
                    <a:pt x="20041" y="109744"/>
                    <a:pt x="19881" y="109561"/>
                    <a:pt x="19653" y="109561"/>
                  </a:cubicBezTo>
                  <a:close/>
                  <a:moveTo>
                    <a:pt x="26090" y="109561"/>
                  </a:moveTo>
                  <a:cubicBezTo>
                    <a:pt x="25884" y="109561"/>
                    <a:pt x="25701" y="109744"/>
                    <a:pt x="25701" y="109949"/>
                  </a:cubicBezTo>
                  <a:cubicBezTo>
                    <a:pt x="25701" y="110155"/>
                    <a:pt x="25884" y="110337"/>
                    <a:pt x="26090" y="110337"/>
                  </a:cubicBezTo>
                  <a:lnTo>
                    <a:pt x="32526" y="110337"/>
                  </a:lnTo>
                  <a:cubicBezTo>
                    <a:pt x="32732" y="110337"/>
                    <a:pt x="32891" y="110155"/>
                    <a:pt x="32891" y="109949"/>
                  </a:cubicBezTo>
                  <a:cubicBezTo>
                    <a:pt x="32891" y="109744"/>
                    <a:pt x="32732" y="109561"/>
                    <a:pt x="32526" y="109561"/>
                  </a:cubicBezTo>
                  <a:close/>
                  <a:moveTo>
                    <a:pt x="38940" y="109561"/>
                  </a:moveTo>
                  <a:cubicBezTo>
                    <a:pt x="38735" y="109561"/>
                    <a:pt x="38552" y="109744"/>
                    <a:pt x="38552" y="109949"/>
                  </a:cubicBezTo>
                  <a:cubicBezTo>
                    <a:pt x="38552" y="110155"/>
                    <a:pt x="38735" y="110337"/>
                    <a:pt x="38940" y="110337"/>
                  </a:cubicBezTo>
                  <a:lnTo>
                    <a:pt x="45377" y="110337"/>
                  </a:lnTo>
                  <a:cubicBezTo>
                    <a:pt x="45582" y="110337"/>
                    <a:pt x="45742" y="110155"/>
                    <a:pt x="45742" y="109949"/>
                  </a:cubicBezTo>
                  <a:cubicBezTo>
                    <a:pt x="45742" y="109744"/>
                    <a:pt x="45582" y="109561"/>
                    <a:pt x="45377" y="109561"/>
                  </a:cubicBezTo>
                  <a:close/>
                  <a:moveTo>
                    <a:pt x="58193" y="108959"/>
                  </a:moveTo>
                  <a:cubicBezTo>
                    <a:pt x="58167" y="108959"/>
                    <a:pt x="58140" y="108962"/>
                    <a:pt x="58113" y="108968"/>
                  </a:cubicBezTo>
                  <a:cubicBezTo>
                    <a:pt x="56105" y="109356"/>
                    <a:pt x="54073" y="109561"/>
                    <a:pt x="52019" y="109561"/>
                  </a:cubicBezTo>
                  <a:lnTo>
                    <a:pt x="51791" y="109561"/>
                  </a:lnTo>
                  <a:cubicBezTo>
                    <a:pt x="51585" y="109561"/>
                    <a:pt x="51426" y="109744"/>
                    <a:pt x="51426" y="109949"/>
                  </a:cubicBezTo>
                  <a:cubicBezTo>
                    <a:pt x="51426" y="110155"/>
                    <a:pt x="51585" y="110337"/>
                    <a:pt x="51791" y="110337"/>
                  </a:cubicBezTo>
                  <a:lnTo>
                    <a:pt x="52019" y="110337"/>
                  </a:lnTo>
                  <a:cubicBezTo>
                    <a:pt x="54119" y="110337"/>
                    <a:pt x="56219" y="110132"/>
                    <a:pt x="58250" y="109721"/>
                  </a:cubicBezTo>
                  <a:cubicBezTo>
                    <a:pt x="58456" y="109675"/>
                    <a:pt x="58593" y="109470"/>
                    <a:pt x="58547" y="109265"/>
                  </a:cubicBezTo>
                  <a:cubicBezTo>
                    <a:pt x="58527" y="109086"/>
                    <a:pt x="58369" y="108959"/>
                    <a:pt x="58193" y="108959"/>
                  </a:cubicBezTo>
                  <a:close/>
                  <a:moveTo>
                    <a:pt x="202390" y="105456"/>
                  </a:moveTo>
                  <a:cubicBezTo>
                    <a:pt x="202352" y="105456"/>
                    <a:pt x="202314" y="105462"/>
                    <a:pt x="202278" y="105476"/>
                  </a:cubicBezTo>
                  <a:cubicBezTo>
                    <a:pt x="202073" y="105521"/>
                    <a:pt x="201958" y="105750"/>
                    <a:pt x="202004" y="105932"/>
                  </a:cubicBezTo>
                  <a:cubicBezTo>
                    <a:pt x="202643" y="108009"/>
                    <a:pt x="203511" y="110018"/>
                    <a:pt x="204606" y="111912"/>
                  </a:cubicBezTo>
                  <a:cubicBezTo>
                    <a:pt x="204675" y="112026"/>
                    <a:pt x="204789" y="112095"/>
                    <a:pt x="204926" y="112095"/>
                  </a:cubicBezTo>
                  <a:cubicBezTo>
                    <a:pt x="204994" y="112095"/>
                    <a:pt x="205063" y="112072"/>
                    <a:pt x="205108" y="112049"/>
                  </a:cubicBezTo>
                  <a:cubicBezTo>
                    <a:pt x="205291" y="111935"/>
                    <a:pt x="205359" y="111707"/>
                    <a:pt x="205245" y="111524"/>
                  </a:cubicBezTo>
                  <a:cubicBezTo>
                    <a:pt x="204195" y="109698"/>
                    <a:pt x="203351" y="107735"/>
                    <a:pt x="202735" y="105727"/>
                  </a:cubicBezTo>
                  <a:cubicBezTo>
                    <a:pt x="202698" y="105562"/>
                    <a:pt x="202544" y="105456"/>
                    <a:pt x="202390" y="105456"/>
                  </a:cubicBezTo>
                  <a:close/>
                  <a:moveTo>
                    <a:pt x="256216" y="107279"/>
                  </a:moveTo>
                  <a:cubicBezTo>
                    <a:pt x="256062" y="107279"/>
                    <a:pt x="255925" y="107370"/>
                    <a:pt x="255872" y="107530"/>
                  </a:cubicBezTo>
                  <a:cubicBezTo>
                    <a:pt x="255119" y="109493"/>
                    <a:pt x="254137" y="111387"/>
                    <a:pt x="252950" y="113145"/>
                  </a:cubicBezTo>
                  <a:cubicBezTo>
                    <a:pt x="252836" y="113328"/>
                    <a:pt x="252882" y="113556"/>
                    <a:pt x="253064" y="113670"/>
                  </a:cubicBezTo>
                  <a:cubicBezTo>
                    <a:pt x="253133" y="113716"/>
                    <a:pt x="253201" y="113738"/>
                    <a:pt x="253270" y="113738"/>
                  </a:cubicBezTo>
                  <a:cubicBezTo>
                    <a:pt x="253407" y="113738"/>
                    <a:pt x="253521" y="113670"/>
                    <a:pt x="253589" y="113579"/>
                  </a:cubicBezTo>
                  <a:cubicBezTo>
                    <a:pt x="254799" y="111753"/>
                    <a:pt x="255803" y="109812"/>
                    <a:pt x="256579" y="107804"/>
                  </a:cubicBezTo>
                  <a:cubicBezTo>
                    <a:pt x="256648" y="107598"/>
                    <a:pt x="256557" y="107393"/>
                    <a:pt x="256351" y="107302"/>
                  </a:cubicBezTo>
                  <a:cubicBezTo>
                    <a:pt x="256306" y="107286"/>
                    <a:pt x="256260" y="107279"/>
                    <a:pt x="256216" y="107279"/>
                  </a:cubicBezTo>
                  <a:close/>
                  <a:moveTo>
                    <a:pt x="208721" y="116500"/>
                  </a:moveTo>
                  <a:cubicBezTo>
                    <a:pt x="208629" y="116500"/>
                    <a:pt x="208537" y="116529"/>
                    <a:pt x="208464" y="116592"/>
                  </a:cubicBezTo>
                  <a:cubicBezTo>
                    <a:pt x="208304" y="116751"/>
                    <a:pt x="208304" y="116980"/>
                    <a:pt x="208441" y="117139"/>
                  </a:cubicBezTo>
                  <a:cubicBezTo>
                    <a:pt x="209925" y="118737"/>
                    <a:pt x="211568" y="120152"/>
                    <a:pt x="213371" y="121385"/>
                  </a:cubicBezTo>
                  <a:cubicBezTo>
                    <a:pt x="213440" y="121430"/>
                    <a:pt x="213508" y="121453"/>
                    <a:pt x="213577" y="121453"/>
                  </a:cubicBezTo>
                  <a:cubicBezTo>
                    <a:pt x="213714" y="121453"/>
                    <a:pt x="213828" y="121385"/>
                    <a:pt x="213896" y="121271"/>
                  </a:cubicBezTo>
                  <a:cubicBezTo>
                    <a:pt x="214010" y="121111"/>
                    <a:pt x="213965" y="120860"/>
                    <a:pt x="213805" y="120746"/>
                  </a:cubicBezTo>
                  <a:cubicBezTo>
                    <a:pt x="212047" y="119559"/>
                    <a:pt x="210450" y="118166"/>
                    <a:pt x="209012" y="116614"/>
                  </a:cubicBezTo>
                  <a:cubicBezTo>
                    <a:pt x="208937" y="116540"/>
                    <a:pt x="208830" y="116500"/>
                    <a:pt x="208721" y="116500"/>
                  </a:cubicBezTo>
                  <a:close/>
                  <a:moveTo>
                    <a:pt x="249135" y="117872"/>
                  </a:moveTo>
                  <a:cubicBezTo>
                    <a:pt x="249039" y="117872"/>
                    <a:pt x="248941" y="117907"/>
                    <a:pt x="248864" y="117984"/>
                  </a:cubicBezTo>
                  <a:cubicBezTo>
                    <a:pt x="247335" y="119422"/>
                    <a:pt x="245623" y="120700"/>
                    <a:pt x="243820" y="121773"/>
                  </a:cubicBezTo>
                  <a:cubicBezTo>
                    <a:pt x="243638" y="121887"/>
                    <a:pt x="243569" y="122115"/>
                    <a:pt x="243683" y="122298"/>
                  </a:cubicBezTo>
                  <a:cubicBezTo>
                    <a:pt x="243752" y="122412"/>
                    <a:pt x="243889" y="122480"/>
                    <a:pt x="244003" y="122480"/>
                  </a:cubicBezTo>
                  <a:cubicBezTo>
                    <a:pt x="244071" y="122480"/>
                    <a:pt x="244140" y="122458"/>
                    <a:pt x="244208" y="122435"/>
                  </a:cubicBezTo>
                  <a:cubicBezTo>
                    <a:pt x="246080" y="121339"/>
                    <a:pt x="247815" y="120015"/>
                    <a:pt x="249389" y="118532"/>
                  </a:cubicBezTo>
                  <a:cubicBezTo>
                    <a:pt x="249549" y="118395"/>
                    <a:pt x="249549" y="118144"/>
                    <a:pt x="249412" y="117984"/>
                  </a:cubicBezTo>
                  <a:cubicBezTo>
                    <a:pt x="249341" y="117913"/>
                    <a:pt x="249239" y="117872"/>
                    <a:pt x="249135" y="117872"/>
                  </a:cubicBezTo>
                  <a:close/>
                  <a:moveTo>
                    <a:pt x="219247" y="123681"/>
                  </a:moveTo>
                  <a:cubicBezTo>
                    <a:pt x="219091" y="123681"/>
                    <a:pt x="218947" y="123780"/>
                    <a:pt x="218895" y="123918"/>
                  </a:cubicBezTo>
                  <a:cubicBezTo>
                    <a:pt x="218826" y="124124"/>
                    <a:pt x="218918" y="124329"/>
                    <a:pt x="219100" y="124421"/>
                  </a:cubicBezTo>
                  <a:cubicBezTo>
                    <a:pt x="221132" y="125197"/>
                    <a:pt x="223232" y="125767"/>
                    <a:pt x="225400" y="126087"/>
                  </a:cubicBezTo>
                  <a:lnTo>
                    <a:pt x="225446" y="126087"/>
                  </a:lnTo>
                  <a:cubicBezTo>
                    <a:pt x="225628" y="126087"/>
                    <a:pt x="225788" y="125950"/>
                    <a:pt x="225811" y="125767"/>
                  </a:cubicBezTo>
                  <a:cubicBezTo>
                    <a:pt x="225857" y="125562"/>
                    <a:pt x="225697" y="125356"/>
                    <a:pt x="225491" y="125334"/>
                  </a:cubicBezTo>
                  <a:cubicBezTo>
                    <a:pt x="223414" y="125014"/>
                    <a:pt x="221360" y="124466"/>
                    <a:pt x="219397" y="123713"/>
                  </a:cubicBezTo>
                  <a:cubicBezTo>
                    <a:pt x="219347" y="123691"/>
                    <a:pt x="219296" y="123681"/>
                    <a:pt x="219247" y="123681"/>
                  </a:cubicBezTo>
                  <a:close/>
                  <a:moveTo>
                    <a:pt x="238147" y="124332"/>
                  </a:moveTo>
                  <a:cubicBezTo>
                    <a:pt x="238106" y="124332"/>
                    <a:pt x="238064" y="124338"/>
                    <a:pt x="238022" y="124352"/>
                  </a:cubicBezTo>
                  <a:cubicBezTo>
                    <a:pt x="236014" y="124968"/>
                    <a:pt x="233937" y="125379"/>
                    <a:pt x="231814" y="125539"/>
                  </a:cubicBezTo>
                  <a:cubicBezTo>
                    <a:pt x="231609" y="125562"/>
                    <a:pt x="231449" y="125744"/>
                    <a:pt x="231472" y="125950"/>
                  </a:cubicBezTo>
                  <a:cubicBezTo>
                    <a:pt x="231494" y="126155"/>
                    <a:pt x="231654" y="126292"/>
                    <a:pt x="231860" y="126292"/>
                  </a:cubicBezTo>
                  <a:lnTo>
                    <a:pt x="231882" y="126292"/>
                  </a:lnTo>
                  <a:cubicBezTo>
                    <a:pt x="234051" y="126132"/>
                    <a:pt x="236196" y="125722"/>
                    <a:pt x="238251" y="125060"/>
                  </a:cubicBezTo>
                  <a:cubicBezTo>
                    <a:pt x="238456" y="125014"/>
                    <a:pt x="238570" y="124786"/>
                    <a:pt x="238502" y="124580"/>
                  </a:cubicBezTo>
                  <a:cubicBezTo>
                    <a:pt x="238465" y="124434"/>
                    <a:pt x="238312" y="124332"/>
                    <a:pt x="238147" y="1243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2379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C06A76-E94A-C92D-87B4-0560D8B5864F}"/>
              </a:ext>
            </a:extLst>
          </p:cNvPr>
          <p:cNvSpPr txBox="1"/>
          <p:nvPr/>
        </p:nvSpPr>
        <p:spPr>
          <a:xfrm>
            <a:off x="295633" y="349201"/>
            <a:ext cx="8181473" cy="4100097"/>
          </a:xfrm>
          <a:prstGeom prst="rect">
            <a:avLst/>
          </a:prstGeom>
          <a:noFill/>
        </p:spPr>
        <p:txBody>
          <a:bodyPr wrap="square">
            <a:spAutoFit/>
          </a:bodyPr>
          <a:lstStyle/>
          <a:p>
            <a:pPr marL="0" marR="0">
              <a:lnSpc>
                <a:spcPct val="107000"/>
              </a:lnSpc>
              <a:spcAft>
                <a:spcPts val="800"/>
              </a:spcAft>
              <a:buNone/>
            </a:pPr>
            <a:r>
              <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CHAPTER LAW 2026-235 //  Changes to DROP</a:t>
            </a:r>
          </a:p>
          <a:p>
            <a:pPr marL="0" marR="0">
              <a:spcAft>
                <a:spcPts val="800"/>
              </a:spcAft>
              <a:buNone/>
            </a:pPr>
            <a:r>
              <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Section 121.053</a:t>
            </a:r>
          </a:p>
          <a:p>
            <a:pPr marL="0" marR="0">
              <a:spcAft>
                <a:spcPts val="800"/>
              </a:spcAft>
              <a:buNone/>
            </a:pPr>
            <a:r>
              <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(7) – a member wo is elected or appointed to elective office who is in DROP … </a:t>
            </a:r>
          </a:p>
          <a:p>
            <a:pPr marL="0" marR="0">
              <a:spcAft>
                <a:spcPts val="800"/>
              </a:spcAft>
              <a:buNone/>
            </a:pPr>
            <a:r>
              <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(a) at the end of the member’s DROP period: </a:t>
            </a:r>
          </a:p>
          <a:p>
            <a:pPr marL="0" marR="150495" indent="126365" algn="just" eaLnBrk="0" hangingPunct="0">
              <a:spcBef>
                <a:spcPts val="45"/>
              </a:spcBef>
              <a:spcAft>
                <a:spcPts val="800"/>
              </a:spcAft>
              <a:buNone/>
            </a:pPr>
            <a:r>
              <a:rPr lang="en-US" b="1"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3. </a:t>
            </a:r>
            <a:r>
              <a:rPr lang="en-US"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The</a:t>
            </a:r>
            <a:r>
              <a:rPr lang="en-US" b="1" u="sng" spc="-65"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officer,</a:t>
            </a:r>
            <a:r>
              <a:rPr lang="en-US" b="1" u="sng" spc="-65"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except</a:t>
            </a:r>
            <a:r>
              <a:rPr lang="en-US" b="1" u="sng" spc="-60"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while</a:t>
            </a:r>
            <a:r>
              <a:rPr lang="en-US" b="1" u="sng" spc="-70"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serving</a:t>
            </a:r>
            <a:r>
              <a:rPr lang="en-US" b="1" u="sng" spc="-65"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as</a:t>
            </a:r>
            <a:r>
              <a:rPr lang="en-US" b="1" u="sng" spc="-65"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a</a:t>
            </a:r>
            <a:r>
              <a:rPr lang="en-US" b="1" u="sng" spc="-60"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legislator,</a:t>
            </a:r>
            <a:r>
              <a:rPr lang="en-US" b="1" u="sng" spc="-65"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may</a:t>
            </a:r>
            <a:r>
              <a:rPr lang="en-US" b="1" u="sng" spc="-70"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remain</a:t>
            </a:r>
            <a:r>
              <a:rPr lang="en-US" b="1" u="sng" spc="-65"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in</a:t>
            </a:r>
            <a:r>
              <a:rPr lang="en-US" b="1" u="sng" spc="-60"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elective</a:t>
            </a:r>
            <a:r>
              <a:rPr lang="en-US" b="1"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office</a:t>
            </a:r>
            <a:r>
              <a:rPr lang="en-US" b="1" u="sng" spc="-25"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and</a:t>
            </a:r>
            <a:r>
              <a:rPr lang="en-US" b="1" u="sng" spc="-25"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receive</a:t>
            </a:r>
            <a:r>
              <a:rPr lang="en-US" b="1" u="sng" spc="-25"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his</a:t>
            </a:r>
            <a:r>
              <a:rPr lang="en-US" b="1" u="sng" spc="-25"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or</a:t>
            </a:r>
            <a:r>
              <a:rPr lang="en-US" b="1" u="sng" spc="-25"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her</a:t>
            </a:r>
            <a:r>
              <a:rPr lang="en-US" b="1" u="sng" spc="-20"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accumulated</a:t>
            </a:r>
            <a:r>
              <a:rPr lang="en-US" b="1" u="sng" spc="-25"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DROP</a:t>
            </a:r>
            <a:r>
              <a:rPr lang="en-US" b="1" u="sng" spc="-30"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proceeds,</a:t>
            </a:r>
            <a:r>
              <a:rPr lang="en-US" b="1" u="sng" spc="-25"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including</a:t>
            </a:r>
            <a:r>
              <a:rPr lang="en-US" b="1" u="sng" spc="-30"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interest</a:t>
            </a:r>
            <a:r>
              <a:rPr lang="en-US" b="1"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earned in accordance with subparagraph 1., after attaining the age of 59 ½ </a:t>
            </a:r>
            <a:r>
              <a:rPr lang="en-US" b="1" u="sng" spc="-10"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years.</a:t>
            </a:r>
            <a:endParaRPr lang="en-US" b="1"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25400" marR="0" eaLnBrk="0" hangingPunct="0">
              <a:lnSpc>
                <a:spcPts val="1180"/>
              </a:lnSpc>
              <a:spcAft>
                <a:spcPts val="800"/>
              </a:spcAft>
              <a:buNone/>
            </a:pPr>
            <a:endPar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endParaRPr>
          </a:p>
          <a:p>
            <a:pPr marL="25400" marR="0" algn="just" eaLnBrk="0" hangingPunct="0">
              <a:lnSpc>
                <a:spcPts val="1180"/>
              </a:lnSpc>
              <a:spcAft>
                <a:spcPts val="800"/>
              </a:spcAft>
              <a:buNone/>
            </a:pP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121.101</a:t>
            </a:r>
            <a:r>
              <a:rPr lang="en-US" b="1"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Cost-of-living adjustment of benefits.—</a:t>
            </a:r>
            <a:endPar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25400" marR="0" algn="just" eaLnBrk="0" hangingPunct="0">
              <a:lnSpc>
                <a:spcPts val="1180"/>
              </a:lnSpc>
              <a:spcAft>
                <a:spcPts val="800"/>
              </a:spcAft>
              <a:buNone/>
            </a:pP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New section (5) is added: </a:t>
            </a:r>
            <a:endPar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25400" marR="0" algn="just" eaLnBrk="0" hangingPunct="0">
              <a:lnSpc>
                <a:spcPts val="1180"/>
              </a:lnSpc>
              <a:spcAft>
                <a:spcPts val="800"/>
              </a:spcAft>
              <a:buNone/>
            </a:pP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(5)(a)</a:t>
            </a:r>
            <a:r>
              <a:rPr lang="en-US" b="1" u="sng" spc="2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Commencing</a:t>
            </a:r>
            <a:r>
              <a:rPr lang="en-US" b="1" u="sng"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July</a:t>
            </a:r>
            <a:r>
              <a:rPr lang="en-US" b="1" u="sng"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1,</a:t>
            </a:r>
            <a:r>
              <a:rPr lang="en-US"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2026,</a:t>
            </a:r>
            <a:r>
              <a:rPr lang="en-US" b="1" u="sng" spc="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b="1" u="sng"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lieu</a:t>
            </a:r>
            <a:r>
              <a:rPr lang="en-US" b="1" u="sng"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b="1" u="sng"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any</a:t>
            </a:r>
            <a:r>
              <a:rPr lang="en-US" b="1" u="sng"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annual</a:t>
            </a:r>
            <a:r>
              <a:rPr lang="en-US" b="1" u="sng"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adjustment</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authorized</a:t>
            </a:r>
            <a:r>
              <a:rPr lang="en-US" b="1" u="sng" spc="2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b="1" u="sng" spc="2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paragraph</a:t>
            </a:r>
            <a:r>
              <a:rPr lang="en-US" b="1" u="sng" spc="2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(4)(b)</a:t>
            </a:r>
            <a:r>
              <a:rPr lang="en-US" b="1" u="sng" spc="3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occurring</a:t>
            </a:r>
            <a:r>
              <a:rPr lang="en-US" b="1" u="sng" spc="3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after</a:t>
            </a:r>
            <a:r>
              <a:rPr lang="en-US" b="1" u="sng" spc="3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u="sng" spc="2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fifth</a:t>
            </a:r>
            <a:r>
              <a:rPr lang="en-US" b="1" u="sng" spc="2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anniversary</a:t>
            </a:r>
            <a:r>
              <a:rPr lang="en-US" b="1" u="sng" spc="3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retirement</a:t>
            </a:r>
            <a:r>
              <a:rPr lang="en-US" b="1" u="sng" spc="3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b="1" u="sng" spc="3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a:t>
            </a:r>
            <a:r>
              <a:rPr lang="en-US" b="1" u="sng" spc="3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eligible</a:t>
            </a:r>
            <a:r>
              <a:rPr lang="en-US" b="1" u="sng" spc="3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Special</a:t>
            </a:r>
            <a:r>
              <a:rPr lang="en-US" b="1" u="sng" spc="3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Risk</a:t>
            </a:r>
            <a:r>
              <a:rPr lang="en-US" b="1" u="sng" spc="3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Class</a:t>
            </a:r>
            <a:r>
              <a:rPr lang="en-US" b="1" u="sng" spc="3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member</a:t>
            </a:r>
            <a:r>
              <a:rPr lang="en-US" b="1" u="sng" spc="3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whose</a:t>
            </a:r>
            <a:r>
              <a:rPr lang="en-US" b="1" u="sng" spc="3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effective</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retirement</a:t>
            </a:r>
            <a:r>
              <a:rPr lang="en-US" b="1" u="sng" spc="1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date</a:t>
            </a:r>
            <a:r>
              <a:rPr lang="en-US" b="1" u="sng" spc="1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is</a:t>
            </a:r>
            <a:r>
              <a:rPr lang="en-US" b="1" u="sng" spc="1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on</a:t>
            </a:r>
            <a:r>
              <a:rPr lang="en-US" b="1" u="sng" spc="1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b="1" u="sng" spc="1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after</a:t>
            </a:r>
            <a:r>
              <a:rPr lang="en-US" b="1" u="sng" spc="1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July</a:t>
            </a:r>
            <a:r>
              <a:rPr lang="en-US" b="1" u="sng" spc="1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1,</a:t>
            </a:r>
            <a:r>
              <a:rPr lang="en-US" b="1" u="sng" spc="1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2011,</a:t>
            </a:r>
            <a:r>
              <a:rPr lang="en-US" b="1" u="sng" spc="1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u="sng" spc="1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adjusted</a:t>
            </a:r>
            <a:r>
              <a:rPr lang="en-US" b="1" u="sng" spc="1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monthly</a:t>
            </a:r>
            <a:r>
              <a:rPr lang="en-US" b="1" u="sng" spc="1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benefit</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each</a:t>
            </a:r>
            <a:r>
              <a:rPr lang="en-US"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eligible</a:t>
            </a:r>
            <a:r>
              <a:rPr lang="en-US"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Special</a:t>
            </a:r>
            <a:r>
              <a:rPr lang="en-US"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Risk</a:t>
            </a:r>
            <a:r>
              <a:rPr lang="en-US"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Class</a:t>
            </a:r>
            <a:r>
              <a:rPr lang="en-US"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retiree</a:t>
            </a:r>
            <a:r>
              <a:rPr lang="en-US"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annuitant</a:t>
            </a:r>
            <a:r>
              <a:rPr lang="en-US"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shall</a:t>
            </a:r>
            <a:r>
              <a:rPr lang="en-US"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be</a:t>
            </a:r>
            <a:r>
              <a:rPr lang="en-US"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amount</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monthly</a:t>
            </a:r>
            <a:r>
              <a:rPr lang="en-US"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benefit</a:t>
            </a:r>
            <a:r>
              <a:rPr lang="en-US"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being</a:t>
            </a:r>
            <a:r>
              <a:rPr lang="en-US"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received</a:t>
            </a:r>
            <a:r>
              <a:rPr lang="en-US"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on</a:t>
            </a:r>
            <a:r>
              <a:rPr lang="en-US"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June</a:t>
            </a:r>
            <a:r>
              <a:rPr lang="en-US"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30</a:t>
            </a:r>
            <a:r>
              <a:rPr lang="en-US"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immediately</a:t>
            </a:r>
            <a:r>
              <a:rPr lang="en-US"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preceding</a:t>
            </a:r>
            <a:r>
              <a:rPr lang="en-US"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adjustment</a:t>
            </a:r>
            <a:r>
              <a:rPr lang="en-US"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date</a:t>
            </a:r>
            <a:r>
              <a:rPr lang="en-US"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plus</a:t>
            </a:r>
            <a:r>
              <a:rPr lang="en-US"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greater</a:t>
            </a:r>
            <a:r>
              <a:rPr lang="en-US"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amount</a:t>
            </a:r>
            <a:r>
              <a:rPr lang="en-US"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determined</a:t>
            </a:r>
            <a:r>
              <a:rPr lang="en-US"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by</a:t>
            </a:r>
            <a:r>
              <a:rPr lang="en-US"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multiplying</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benefit</a:t>
            </a: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by</a:t>
            </a: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factor</a:t>
            </a: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calculated</a:t>
            </a: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pursuant</a:t>
            </a: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paragraph</a:t>
            </a: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(4)(c)</a:t>
            </a: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amount</a:t>
            </a:r>
            <a:r>
              <a:rPr lang="en-US"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equal</a:t>
            </a:r>
            <a:r>
              <a:rPr lang="en-US"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1.5</a:t>
            </a:r>
            <a:r>
              <a:rPr lang="en-US"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percent</a:t>
            </a:r>
            <a:r>
              <a:rPr lang="en-US"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this</a:t>
            </a:r>
            <a:r>
              <a:rPr lang="en-US"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benefit.</a:t>
            </a:r>
            <a:endPar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8366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0CB291A-93D9-80C9-AFD1-DF1B3C6A8786}"/>
              </a:ext>
            </a:extLst>
          </p:cNvPr>
          <p:cNvSpPr txBox="1"/>
          <p:nvPr/>
        </p:nvSpPr>
        <p:spPr>
          <a:xfrm>
            <a:off x="343759" y="455209"/>
            <a:ext cx="8587110" cy="4233082"/>
          </a:xfrm>
          <a:prstGeom prst="rect">
            <a:avLst/>
          </a:prstGeom>
          <a:noFill/>
        </p:spPr>
        <p:txBody>
          <a:bodyPr wrap="square">
            <a:spAutoFit/>
          </a:bodyPr>
          <a:lstStyle/>
          <a:p>
            <a:pPr marR="226695" lvl="0" eaLnBrk="0" hangingPunct="0">
              <a:lnSpc>
                <a:spcPct val="96000"/>
              </a:lnSpc>
              <a:spcBef>
                <a:spcPts val="920"/>
              </a:spcBef>
              <a:spcAft>
                <a:spcPts val="800"/>
              </a:spcAft>
              <a:buSzPts val="1000"/>
              <a:tabLst>
                <a:tab pos="306705" algn="l"/>
              </a:tabLst>
            </a:pPr>
            <a:r>
              <a:rPr lang="en-US" sz="1200" b="1" spc="400" dirty="0">
                <a:solidFill>
                  <a:schemeClr val="tx1"/>
                </a:solidFill>
                <a:latin typeface="Bookman Old Style" panose="02050604050505020204" pitchFamily="18" charset="0"/>
                <a:ea typeface="Calibri" panose="020F0502020204030204" pitchFamily="34" charset="0"/>
                <a:cs typeface="Century" panose="02040604050505020304" pitchFamily="18" charset="0"/>
              </a:rPr>
              <a:t>(cont’d…)</a:t>
            </a:r>
            <a:endParaRPr lang="en-US" sz="1200" b="1"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endParaRPr>
          </a:p>
          <a:p>
            <a:pPr marL="342900" marR="226695" lvl="0" indent="-342900" eaLnBrk="0" hangingPunct="0">
              <a:lnSpc>
                <a:spcPct val="96000"/>
              </a:lnSpc>
              <a:spcBef>
                <a:spcPts val="920"/>
              </a:spcBef>
              <a:spcAft>
                <a:spcPts val="800"/>
              </a:spcAft>
              <a:buSzPts val="1000"/>
              <a:buFont typeface="+mj-lt"/>
              <a:buAutoNum type="alphaLcParenBoth" startAt="2"/>
              <a:tabLst>
                <a:tab pos="306705" algn="l"/>
              </a:tabLst>
            </a:pPr>
            <a:r>
              <a:rPr lang="en-US" sz="1200" b="1" u="sng"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t>
            </a:r>
            <a:r>
              <a:rPr lang="en-US" sz="1200" b="1" u="sng" spc="-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For purposes of this subsection, the term “eligible Special Risk Class retiree” means a retiree:</a:t>
            </a:r>
          </a:p>
          <a:p>
            <a:pPr marL="742950" marR="226695" lvl="1" indent="-285750" eaLnBrk="0" hangingPunct="0">
              <a:lnSpc>
                <a:spcPct val="96000"/>
              </a:lnSpc>
              <a:spcBef>
                <a:spcPts val="950"/>
              </a:spcBef>
              <a:spcAft>
                <a:spcPts val="800"/>
              </a:spcAft>
              <a:buSzPts val="1000"/>
              <a:buFont typeface="+mj-lt"/>
              <a:buAutoNum type="arabicPeriod"/>
              <a:tabLst>
                <a:tab pos="257175" algn="l"/>
              </a:tabLst>
            </a:pPr>
            <a:r>
              <a:rPr lang="en-US" sz="12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Initially</a:t>
            </a:r>
            <a:r>
              <a:rPr lang="en-US" sz="1200" b="1" u="sng" spc="1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enrolled</a:t>
            </a:r>
            <a:r>
              <a:rPr lang="en-US" sz="1200" b="1" u="sng" spc="1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sz="1200" b="1" u="sng" spc="1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200" b="1" u="sng" spc="1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Florida</a:t>
            </a:r>
            <a:r>
              <a:rPr lang="en-US" sz="1200" b="1" u="sng" spc="1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Retirement</a:t>
            </a:r>
            <a:r>
              <a:rPr lang="en-US" sz="1200" b="1" u="sng" spc="1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System</a:t>
            </a:r>
            <a:r>
              <a:rPr lang="en-US" sz="1200" b="1" u="sng" spc="1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prior</a:t>
            </a:r>
            <a:r>
              <a:rPr lang="en-US" sz="1200" b="1" u="sng" spc="1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200" b="1" u="sng" spc="1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July</a:t>
            </a:r>
            <a:r>
              <a:rPr lang="en-US" sz="1200" b="1" u="sng" spc="1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1, 2011,</a:t>
            </a:r>
            <a:r>
              <a:rPr lang="en-US" sz="12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who</a:t>
            </a:r>
            <a:r>
              <a:rPr lang="en-US" sz="12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has</a:t>
            </a:r>
            <a:r>
              <a:rPr lang="en-US" sz="12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completed</a:t>
            </a:r>
            <a:r>
              <a:rPr lang="en-US" sz="12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at</a:t>
            </a:r>
            <a:r>
              <a:rPr lang="en-US" sz="12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least</a:t>
            </a:r>
            <a:r>
              <a:rPr lang="en-US" sz="12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72</a:t>
            </a:r>
            <a:r>
              <a:rPr lang="en-US" sz="12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calendar</a:t>
            </a:r>
            <a:r>
              <a:rPr lang="en-US" sz="12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months</a:t>
            </a:r>
            <a:r>
              <a:rPr lang="en-US" sz="12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2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creditable</a:t>
            </a:r>
            <a:r>
              <a:rPr lang="en-US" sz="12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service</a:t>
            </a:r>
            <a:r>
              <a:rPr lang="en-US" sz="12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as a</a:t>
            </a:r>
            <a:r>
              <a:rPr lang="en-US" sz="1200"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Special</a:t>
            </a:r>
            <a:r>
              <a:rPr lang="en-US" sz="1200"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Risk</a:t>
            </a:r>
            <a:r>
              <a:rPr lang="en-US" sz="1200" b="1" u="sng"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Class</a:t>
            </a:r>
            <a:r>
              <a:rPr lang="en-US" sz="1200"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member;</a:t>
            </a:r>
            <a:r>
              <a:rPr lang="en-US" sz="1200"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p>
          <a:p>
            <a:pPr marL="742950" marR="226695" lvl="1" indent="-285750" eaLnBrk="0" hangingPunct="0">
              <a:lnSpc>
                <a:spcPct val="107000"/>
              </a:lnSpc>
              <a:spcBef>
                <a:spcPts val="945"/>
              </a:spcBef>
              <a:spcAft>
                <a:spcPts val="800"/>
              </a:spcAft>
              <a:buSzPts val="1000"/>
              <a:buFont typeface="+mj-lt"/>
              <a:buAutoNum type="arabicPeriod"/>
              <a:tabLst>
                <a:tab pos="257175" algn="l"/>
              </a:tabLst>
            </a:pPr>
            <a:r>
              <a:rPr lang="en-US" sz="12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Initially enrolled in the Florida Retirement System on or after July 1, 2011,</a:t>
            </a:r>
            <a:r>
              <a:rPr lang="en-US" sz="12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who</a:t>
            </a:r>
            <a:r>
              <a:rPr lang="en-US" sz="12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has</a:t>
            </a:r>
            <a:r>
              <a:rPr lang="en-US" sz="12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completed</a:t>
            </a:r>
            <a:r>
              <a:rPr lang="en-US" sz="12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at</a:t>
            </a:r>
            <a:r>
              <a:rPr lang="en-US" sz="12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least</a:t>
            </a:r>
            <a:r>
              <a:rPr lang="en-US" sz="12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96</a:t>
            </a:r>
            <a:r>
              <a:rPr lang="en-US" sz="12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calendar</a:t>
            </a:r>
            <a:r>
              <a:rPr lang="en-US" sz="12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months</a:t>
            </a:r>
            <a:r>
              <a:rPr lang="en-US" sz="12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2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creditable</a:t>
            </a:r>
            <a:r>
              <a:rPr lang="en-US" sz="12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service</a:t>
            </a:r>
            <a:r>
              <a:rPr lang="en-US" sz="12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as a Special Risk Class member.</a:t>
            </a:r>
          </a:p>
          <a:p>
            <a:pPr marL="0" marR="0">
              <a:lnSpc>
                <a:spcPct val="107000"/>
              </a:lnSpc>
              <a:spcAft>
                <a:spcPts val="800"/>
              </a:spcAft>
              <a:buNone/>
            </a:pPr>
            <a:r>
              <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a:p>
            <a:pPr marL="0" marR="150495" indent="126365" eaLnBrk="0" hangingPunct="0">
              <a:lnSpc>
                <a:spcPct val="93000"/>
              </a:lnSpc>
              <a:spcBef>
                <a:spcPts val="35"/>
              </a:spcBef>
              <a:spcAft>
                <a:spcPts val="800"/>
              </a:spcAft>
              <a:buNone/>
            </a:pP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Section</a:t>
            </a:r>
            <a:r>
              <a:rPr lang="en-US" sz="1200" b="1" spc="2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7.</a:t>
            </a:r>
            <a:r>
              <a:rPr lang="en-US" sz="1200" b="1" spc="2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200" b="1" u="sng" spc="2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Legislature</a:t>
            </a:r>
            <a:r>
              <a:rPr lang="en-US" sz="1200" b="1" u="sng" spc="2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finds</a:t>
            </a:r>
            <a:r>
              <a:rPr lang="en-US" sz="1200" b="1" u="sng" spc="2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that</a:t>
            </a:r>
            <a:r>
              <a:rPr lang="en-US" sz="1200" b="1" u="sng" spc="2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200" b="1" u="sng" spc="2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proper</a:t>
            </a:r>
            <a:r>
              <a:rPr lang="en-US" sz="1200" b="1" u="sng" spc="2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200" b="1" u="sng" spc="2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legitimate</a:t>
            </a:r>
            <a:r>
              <a:rPr lang="en-US" sz="1200" b="1" u="sng" spc="2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state</a:t>
            </a: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purpose is served when employees, officers, and retirees of the state and its</a:t>
            </a: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political</a:t>
            </a:r>
            <a:r>
              <a:rPr lang="en-US" sz="1200" b="1" u="sng" spc="1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subdivisions,</a:t>
            </a:r>
            <a:r>
              <a:rPr lang="en-US" sz="1200" b="1" u="sng" spc="1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200" b="1" u="sng" spc="1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200" b="1" u="sng" spc="1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dependents,</a:t>
            </a:r>
            <a:r>
              <a:rPr lang="en-US" sz="1200" b="1" u="sng" spc="1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survivors,</a:t>
            </a:r>
            <a:r>
              <a:rPr lang="en-US" sz="1200" b="1" u="sng" spc="1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200" b="1" u="sng" spc="1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beneficiaries</a:t>
            </a:r>
            <a:r>
              <a:rPr lang="en-US" sz="1200" b="1" u="sng" spc="1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such</a:t>
            </a:r>
            <a:r>
              <a:rPr lang="en-US" sz="1200" b="1" u="sng" spc="1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employees,</a:t>
            </a:r>
            <a:r>
              <a:rPr lang="en-US" sz="1200" b="1" u="sng" spc="1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officers,</a:t>
            </a:r>
            <a:r>
              <a:rPr lang="en-US" sz="1200" b="1" u="sng" spc="1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200" b="1" u="sng" spc="1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retirees,</a:t>
            </a:r>
            <a:r>
              <a:rPr lang="en-US" sz="1200" b="1" u="sng" spc="1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are</a:t>
            </a:r>
            <a:r>
              <a:rPr lang="en-US" sz="1200" b="1" u="sng" spc="15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extended</a:t>
            </a:r>
            <a:r>
              <a:rPr lang="en-US" sz="1200" b="1" u="sng" spc="14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200" b="1" u="sng" spc="15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basic</a:t>
            </a:r>
            <a:r>
              <a:rPr lang="en-US" sz="1200" b="1" u="sng" spc="15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protections</a:t>
            </a:r>
            <a:r>
              <a:rPr lang="en-US" sz="1200" b="1"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afforded</a:t>
            </a:r>
            <a:r>
              <a:rPr lang="en-US" sz="1200" b="1" u="sng" spc="33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by</a:t>
            </a:r>
            <a:r>
              <a:rPr lang="en-US" sz="1200" b="1" u="sng" spc="33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governmental</a:t>
            </a:r>
            <a:r>
              <a:rPr lang="en-US" sz="1200" b="1" u="sng" spc="34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retirement</a:t>
            </a:r>
            <a:r>
              <a:rPr lang="en-US" sz="1200" b="1" u="sng" spc="33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systems.</a:t>
            </a:r>
            <a:r>
              <a:rPr lang="en-US" sz="1200" b="1" u="sng" spc="33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These</a:t>
            </a:r>
            <a:r>
              <a:rPr lang="en-US" sz="1200" b="1" u="sng" spc="33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persons</a:t>
            </a:r>
            <a:r>
              <a:rPr lang="en-US" sz="1200" b="1" u="sng" spc="33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must</a:t>
            </a:r>
            <a:r>
              <a:rPr lang="en-US" sz="1200" b="1" u="sng" spc="33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be</a:t>
            </a:r>
            <a:r>
              <a:rPr lang="en-US" sz="1200" b="1"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provided</a:t>
            </a:r>
            <a:r>
              <a:rPr lang="en-US" sz="1200" b="1" u="sng" spc="34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benefits</a:t>
            </a:r>
            <a:r>
              <a:rPr lang="en-US" sz="1200" b="1" u="sng" spc="34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that</a:t>
            </a:r>
            <a:r>
              <a:rPr lang="en-US" sz="1200" b="1" u="sng" spc="34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are</a:t>
            </a:r>
            <a:r>
              <a:rPr lang="en-US" sz="1200" b="1" u="sng" spc="34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fair</a:t>
            </a:r>
            <a:r>
              <a:rPr lang="en-US" sz="1200" b="1" u="sng" spc="34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200" b="1" u="sng" spc="34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adequate</a:t>
            </a:r>
            <a:r>
              <a:rPr lang="en-US" sz="1200" b="1" u="sng" spc="34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200" b="1" u="sng" spc="34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that</a:t>
            </a:r>
            <a:r>
              <a:rPr lang="en-US" sz="1200" b="1" u="sng" spc="34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are</a:t>
            </a:r>
            <a:r>
              <a:rPr lang="en-US" sz="1200" b="1" u="sng" spc="34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managed,</a:t>
            </a:r>
            <a:r>
              <a:rPr lang="en-US" sz="1200" b="1"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administered,</a:t>
            </a:r>
            <a:r>
              <a:rPr lang="en-US" sz="1200" b="1" u="sng" spc="12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200" b="1" u="sng" spc="12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funded</a:t>
            </a:r>
            <a:r>
              <a:rPr lang="en-US" sz="1200" b="1" u="sng" spc="11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in</a:t>
            </a:r>
            <a:r>
              <a:rPr lang="en-US" sz="1200" b="1" u="sng" spc="12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an</a:t>
            </a:r>
            <a:r>
              <a:rPr lang="en-US" sz="1200" b="1" u="sng" spc="12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actuarially</a:t>
            </a:r>
            <a:r>
              <a:rPr lang="en-US" sz="1200" b="1" u="sng" spc="11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sound</a:t>
            </a:r>
            <a:r>
              <a:rPr lang="en-US" sz="1200" b="1" u="sng" spc="11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manner</a:t>
            </a:r>
            <a:r>
              <a:rPr lang="en-US" sz="1200" b="1" u="sng" spc="12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as</a:t>
            </a:r>
            <a:r>
              <a:rPr lang="en-US" sz="1200" b="1" u="sng" spc="11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required</a:t>
            </a:r>
            <a:r>
              <a:rPr lang="en-US" sz="1200" b="1" u="sng" spc="12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by s.</a:t>
            </a:r>
            <a:r>
              <a:rPr lang="en-US" sz="1200" b="1" u="sng" spc="-2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14,</a:t>
            </a:r>
            <a:r>
              <a:rPr lang="en-US" sz="1200" b="1" u="sng" spc="-2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Article</a:t>
            </a:r>
            <a:r>
              <a:rPr lang="en-US" sz="1200" b="1" u="sng" spc="-2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X</a:t>
            </a:r>
            <a:r>
              <a:rPr lang="en-US" sz="1200" b="1" u="sng" spc="-2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200" b="1" u="sng" spc="-2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200" b="1" u="sng" spc="-2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State</a:t>
            </a:r>
            <a:r>
              <a:rPr lang="en-US" sz="1200" b="1" u="sng" spc="-2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Constitution</a:t>
            </a:r>
            <a:r>
              <a:rPr lang="en-US" sz="1200" b="1" u="sng" spc="-2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200" b="1" u="sng" spc="-2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part</a:t>
            </a:r>
            <a:r>
              <a:rPr lang="en-US" sz="1200" b="1" u="sng" spc="-2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VII</a:t>
            </a:r>
            <a:r>
              <a:rPr lang="en-US" sz="1200" b="1" u="sng" spc="-2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200" b="1" u="sng" spc="-2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chapter</a:t>
            </a:r>
            <a:r>
              <a:rPr lang="en-US" sz="1200" b="1" u="sng" spc="-20"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112,</a:t>
            </a:r>
            <a:r>
              <a:rPr lang="en-US" sz="1200" b="1" u="sng" spc="-25"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Florida</a:t>
            </a:r>
            <a:r>
              <a:rPr lang="en-US" sz="1200" b="1"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rgbClr val="FF0000"/>
                </a:solidFill>
                <a:effectLst/>
                <a:latin typeface="Bookman Old Style" panose="02050604050505020204" pitchFamily="18" charset="0"/>
                <a:ea typeface="Calibri" panose="020F0502020204030204" pitchFamily="34" charset="0"/>
                <a:cs typeface="Century" panose="02040604050505020304" pitchFamily="18" charset="0"/>
              </a:rPr>
              <a:t>Statutes.</a:t>
            </a:r>
            <a:r>
              <a:rPr lang="en-US" sz="1200" b="1" u="sng" spc="1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Therefore,</a:t>
            </a:r>
            <a:r>
              <a:rPr lang="en-US" sz="1200" b="1" u="sng" spc="1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200" b="1" u="sng" spc="1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Legislature</a:t>
            </a:r>
            <a:r>
              <a:rPr lang="en-US" sz="1200" b="1" u="sng" spc="1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determines</a:t>
            </a:r>
            <a:r>
              <a:rPr lang="en-US" sz="1200" b="1" u="sng" spc="1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200" b="1" u="sng" spc="1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declares</a:t>
            </a:r>
            <a:r>
              <a:rPr lang="en-US" sz="1200" b="1" u="sng" spc="1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that</a:t>
            </a:r>
            <a:r>
              <a:rPr lang="en-US" sz="1200" b="1" u="sng" spc="1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this</a:t>
            </a:r>
            <a:r>
              <a:rPr lang="en-US" sz="1200" b="1" u="sng" spc="1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act</a:t>
            </a:r>
            <a:endPar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eaLnBrk="0" hangingPunct="0">
              <a:lnSpc>
                <a:spcPct val="107000"/>
              </a:lnSpc>
              <a:spcAft>
                <a:spcPts val="800"/>
              </a:spcAft>
              <a:buNone/>
            </a:pP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fulfills an important state interest.</a:t>
            </a:r>
            <a:r>
              <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a:p>
            <a:pPr marL="0" marR="0">
              <a:lnSpc>
                <a:spcPct val="107000"/>
              </a:lnSpc>
              <a:spcAft>
                <a:spcPts val="800"/>
              </a:spcAft>
              <a:buNone/>
            </a:pPr>
            <a:r>
              <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Effective July 1, 2026.</a:t>
            </a:r>
          </a:p>
        </p:txBody>
      </p:sp>
    </p:spTree>
    <p:extLst>
      <p:ext uri="{BB962C8B-B14F-4D97-AF65-F5344CB8AC3E}">
        <p14:creationId xmlns:p14="http://schemas.microsoft.com/office/powerpoint/2010/main" val="245296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6EE238-8F69-EEC6-17E0-4008A3D00E1F}"/>
              </a:ext>
            </a:extLst>
          </p:cNvPr>
          <p:cNvSpPr txBox="1"/>
          <p:nvPr/>
        </p:nvSpPr>
        <p:spPr>
          <a:xfrm>
            <a:off x="357508" y="0"/>
            <a:ext cx="8291477" cy="4642489"/>
          </a:xfrm>
          <a:prstGeom prst="rect">
            <a:avLst/>
          </a:prstGeom>
          <a:noFill/>
        </p:spPr>
        <p:txBody>
          <a:bodyPr wrap="square">
            <a:spAutoFit/>
          </a:bodyPr>
          <a:lstStyle/>
          <a:p>
            <a:pPr marL="0" marR="0">
              <a:lnSpc>
                <a:spcPct val="107000"/>
              </a:lnSpc>
              <a:spcAft>
                <a:spcPts val="800"/>
              </a:spcAft>
              <a:buNone/>
            </a:pPr>
            <a:r>
              <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Chapter Law 2026-33</a:t>
            </a:r>
          </a:p>
          <a:p>
            <a:pPr marL="0" marR="0">
              <a:lnSpc>
                <a:spcPct val="107000"/>
              </a:lnSpc>
              <a:spcAft>
                <a:spcPts val="800"/>
              </a:spcAft>
              <a:buNone/>
            </a:pPr>
            <a:r>
              <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Changes to: </a:t>
            </a:r>
          </a:p>
          <a:p>
            <a:pPr marL="0" marR="0">
              <a:lnSpc>
                <a:spcPct val="107000"/>
              </a:lnSpc>
              <a:spcAft>
                <a:spcPts val="800"/>
              </a:spcAft>
              <a:buNone/>
            </a:pPr>
            <a:r>
              <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Charter Schools: </a:t>
            </a:r>
          </a:p>
          <a:p>
            <a:pPr marL="25400" marR="0" eaLnBrk="0" hangingPunct="0">
              <a:lnSpc>
                <a:spcPts val="1180"/>
              </a:lnSpc>
              <a:spcAft>
                <a:spcPts val="800"/>
              </a:spcAft>
              <a:buNone/>
            </a:pP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 student may not be dismissed based</a:t>
            </a:r>
            <a:r>
              <a:rPr lang="en-US" sz="11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on</a:t>
            </a:r>
            <a:r>
              <a:rPr lang="en-US" sz="1100" b="1" u="sng" spc="1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academic</a:t>
            </a:r>
            <a:r>
              <a:rPr lang="en-US" sz="1100" b="1" u="sng" spc="1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performance</a:t>
            </a:r>
            <a:r>
              <a:rPr lang="en-US" sz="11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while</a:t>
            </a:r>
            <a:r>
              <a:rPr lang="en-US" sz="1100" b="1" u="sng" spc="1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1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sz="1100" b="1" u="sng" spc="1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is</a:t>
            </a:r>
            <a:r>
              <a:rPr lang="en-US" sz="11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implementing</a:t>
            </a:r>
            <a:r>
              <a:rPr lang="en-US" sz="1100" b="1" u="sng" spc="1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1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sz="11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improvement</a:t>
            </a:r>
            <a:r>
              <a:rPr lang="en-US" sz="1100" b="1" u="sng" spc="1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plan</a:t>
            </a:r>
            <a:r>
              <a:rPr lang="en-US" sz="1100" b="1" u="sng" spc="1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pursuant</a:t>
            </a:r>
            <a:r>
              <a:rPr lang="en-US" sz="1100" b="1" u="sng" spc="1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100" b="1" u="sng" spc="1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paragraph</a:t>
            </a:r>
            <a:r>
              <a:rPr lang="en-US" sz="1100" b="1" u="sng" spc="1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(9)(n)</a:t>
            </a:r>
            <a:r>
              <a:rPr lang="en-US" sz="1100" b="1" u="sng" spc="1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100" b="1" u="sng" spc="1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corrective</a:t>
            </a:r>
            <a:r>
              <a:rPr lang="en-US" sz="1100" b="1" u="sng" spc="1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action</a:t>
            </a:r>
            <a:r>
              <a:rPr lang="en-US" sz="1100" b="1" u="sng" spc="1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plan pursuant to s. 1002.345.</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a:p>
            <a:pPr marL="0" marR="0">
              <a:lnSpc>
                <a:spcPct val="107000"/>
              </a:lnSpc>
              <a:spcAft>
                <a:spcPts val="800"/>
              </a:spcAft>
              <a:buNone/>
            </a:pPr>
            <a:r>
              <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Florida Tax Credit Scholarship Program:</a:t>
            </a:r>
          </a:p>
          <a:p>
            <a:pPr marL="342900" marR="226695" lvl="0" indent="-342900" algn="just" eaLnBrk="0" hangingPunct="0">
              <a:lnSpc>
                <a:spcPct val="91000"/>
              </a:lnSpc>
              <a:spcBef>
                <a:spcPts val="55"/>
              </a:spcBef>
              <a:spcAft>
                <a:spcPts val="800"/>
              </a:spcAft>
              <a:buSzPts val="1000"/>
              <a:buFont typeface="+mj-lt"/>
              <a:buAutoNum type="arabicPeriod" startAt="2"/>
              <a:tabLst>
                <a:tab pos="257175" algn="l"/>
              </a:tabLst>
            </a:pPr>
            <a:r>
              <a:rPr lang="en-US" sz="11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All</a:t>
            </a:r>
            <a:r>
              <a:rPr lang="en-US" sz="11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funds</a:t>
            </a:r>
            <a:r>
              <a:rPr lang="en-US" sz="11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that</a:t>
            </a:r>
            <a:r>
              <a:rPr lang="en-US" sz="11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revert</a:t>
            </a:r>
            <a:r>
              <a:rPr lang="en-US" sz="11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1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1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organization</a:t>
            </a:r>
            <a:r>
              <a:rPr lang="en-US" sz="11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must</a:t>
            </a:r>
            <a:r>
              <a:rPr lang="en-US" sz="11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be</a:t>
            </a:r>
            <a:r>
              <a:rPr lang="en-US" sz="11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separately</a:t>
            </a:r>
            <a:r>
              <a:rPr lang="en-US" sz="11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accounted for</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used</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fund</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scholarships</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fiscal</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year</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reversion</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occurs.</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Any funds remaining at the end of the</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fiscal year may be carried forward to the following</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fiscal</a:t>
            </a:r>
            <a:r>
              <a:rPr lang="en-US" sz="11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year</a:t>
            </a:r>
            <a:r>
              <a:rPr lang="en-US" sz="11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must</a:t>
            </a:r>
            <a:r>
              <a:rPr lang="en-US" sz="11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be</a:t>
            </a:r>
            <a:r>
              <a:rPr lang="en-US" sz="11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fully</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expended</a:t>
            </a:r>
            <a:r>
              <a:rPr lang="en-US" sz="11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for</a:t>
            </a:r>
            <a:r>
              <a:rPr lang="en-US" sz="11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annual</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1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partial-year scholarships</a:t>
            </a:r>
            <a:r>
              <a:rPr lang="en-US" sz="11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sz="11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1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following</a:t>
            </a:r>
            <a:r>
              <a:rPr lang="en-US" sz="11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fiscal</a:t>
            </a:r>
            <a:r>
              <a:rPr lang="en-US" sz="11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year.</a:t>
            </a:r>
          </a:p>
          <a:p>
            <a:pPr marL="342900" marR="226695" lvl="0" indent="-342900" algn="just" eaLnBrk="0" hangingPunct="0">
              <a:lnSpc>
                <a:spcPct val="107000"/>
              </a:lnSpc>
              <a:spcBef>
                <a:spcPts val="875"/>
              </a:spcBef>
              <a:spcAft>
                <a:spcPts val="800"/>
              </a:spcAft>
              <a:buSzPts val="1000"/>
              <a:buFont typeface="+mj-lt"/>
              <a:buAutoNum type="arabicPeriod" startAt="2"/>
              <a:tabLst>
                <a:tab pos="257175" algn="l"/>
              </a:tabLst>
            </a:pPr>
            <a:r>
              <a:rPr lang="en-US" sz="11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By</a:t>
            </a:r>
            <a:r>
              <a:rPr lang="en-US" sz="11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July</a:t>
            </a:r>
            <a:r>
              <a:rPr lang="en-US" sz="11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1</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1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each</a:t>
            </a:r>
            <a:r>
              <a:rPr lang="en-US" sz="11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year,</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a:t>
            </a:r>
            <a:r>
              <a:rPr lang="en-US" sz="11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organization</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must</a:t>
            </a:r>
            <a:r>
              <a:rPr lang="en-US" sz="11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report</a:t>
            </a:r>
            <a:r>
              <a:rPr lang="en-US" sz="11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1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Department of</a:t>
            </a:r>
            <a:r>
              <a:rPr lang="en-US" sz="11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Education</a:t>
            </a:r>
            <a:r>
              <a:rPr lang="en-US" sz="11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1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total</a:t>
            </a:r>
            <a:r>
              <a:rPr lang="en-US" sz="11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number</a:t>
            </a:r>
            <a:r>
              <a:rPr lang="en-US" sz="11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1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scholarship</a:t>
            </a:r>
            <a:r>
              <a:rPr lang="en-US" sz="11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accounts</a:t>
            </a:r>
            <a:r>
              <a:rPr lang="en-US" sz="11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that</a:t>
            </a:r>
            <a:r>
              <a:rPr lang="en-US" sz="11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were</a:t>
            </a:r>
            <a:r>
              <a:rPr lang="en-US" sz="11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closed during</a:t>
            </a:r>
            <a:r>
              <a:rPr lang="en-US" sz="1100" b="1" u="sng" spc="1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100" b="1" u="sng" spc="1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prior</a:t>
            </a:r>
            <a:r>
              <a:rPr lang="en-US" sz="1100" b="1" u="sng" spc="1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fiscal</a:t>
            </a:r>
            <a:r>
              <a:rPr lang="en-US" sz="1100" b="1" u="sng" spc="1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year</a:t>
            </a:r>
            <a:r>
              <a:rPr lang="en-US" sz="1100" b="1" u="sng" spc="1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100" b="1" u="sng" spc="1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100" b="1" u="sng" spc="1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amount</a:t>
            </a:r>
            <a:r>
              <a:rPr lang="en-US" sz="1100" b="1" u="sng" spc="1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100" b="1" u="sng" spc="1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funds</a:t>
            </a:r>
            <a:r>
              <a:rPr lang="en-US" sz="1100" b="1" u="sng" spc="1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that</a:t>
            </a:r>
            <a:r>
              <a:rPr lang="en-US" sz="1100" b="1" u="sng" spc="1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reverted</a:t>
            </a:r>
            <a:r>
              <a:rPr lang="en-US" sz="1100" b="1" u="sng" spc="1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100" b="1" u="sng" spc="1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 </a:t>
            </a:r>
            <a:r>
              <a:rPr lang="en-US" sz="1100" b="1" u="sng"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organization.</a:t>
            </a:r>
            <a:endPar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endParaRPr>
          </a:p>
          <a:p>
            <a:pPr marL="0" marR="0">
              <a:lnSpc>
                <a:spcPct val="107000"/>
              </a:lnSpc>
              <a:spcAft>
                <a:spcPts val="800"/>
              </a:spcAft>
              <a:buNone/>
            </a:pPr>
            <a:r>
              <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Private Schools: </a:t>
            </a:r>
          </a:p>
          <a:p>
            <a:pPr marL="0" marR="150495" indent="126365" algn="just" eaLnBrk="0" hangingPunct="0">
              <a:lnSpc>
                <a:spcPct val="93000"/>
              </a:lnSpc>
              <a:spcBef>
                <a:spcPts val="35"/>
              </a:spcBef>
              <a:spcAft>
                <a:spcPts val="800"/>
              </a:spcAft>
              <a:buNone/>
            </a:pP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a:t>
            </a:r>
            <a:r>
              <a:rPr lang="en-US" sz="11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100"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private</a:t>
            </a:r>
            <a:r>
              <a:rPr lang="en-US" sz="1100"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sz="1100"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enrolling</a:t>
            </a:r>
            <a:r>
              <a:rPr lang="en-US" sz="1100"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150</a:t>
            </a:r>
            <a:r>
              <a:rPr lang="en-US" sz="1100"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100"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fewer</a:t>
            </a:r>
            <a:r>
              <a:rPr lang="en-US" sz="1100"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students,</a:t>
            </a:r>
            <a:r>
              <a:rPr lang="en-US" sz="1100"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100"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located</a:t>
            </a:r>
            <a:r>
              <a:rPr lang="en-US" sz="1100"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within</a:t>
            </a:r>
            <a:r>
              <a:rPr lang="en-US" sz="11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1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unincorporated</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area</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100"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100"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county</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as</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defined</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a:t>
            </a:r>
            <a:r>
              <a:rPr lang="en-US" sz="1100"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125.011,</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shall</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be</a:t>
            </a:r>
            <a:r>
              <a:rPr lang="en-US" sz="1100"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considered</a:t>
            </a:r>
            <a:r>
              <a:rPr lang="en-US" sz="11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100"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permitted</a:t>
            </a:r>
            <a:r>
              <a:rPr lang="en-US" sz="1100"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use</a:t>
            </a:r>
            <a:r>
              <a:rPr lang="en-US" sz="1100"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100"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occupancy</a:t>
            </a:r>
            <a:r>
              <a:rPr lang="en-US" sz="1100"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sz="1100"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100"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commercial</a:t>
            </a:r>
            <a:r>
              <a:rPr lang="en-US" sz="1100"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100"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mixed-use</a:t>
            </a:r>
            <a:r>
              <a:rPr lang="en-US" sz="1100"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zoning</a:t>
            </a:r>
            <a:r>
              <a:rPr lang="en-US" sz="1100"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district</a:t>
            </a:r>
            <a:r>
              <a:rPr lang="en-US" sz="11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within</a:t>
            </a:r>
            <a:r>
              <a:rPr lang="en-US" sz="1100" b="1" u="sng" spc="1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100" b="1" u="sng" spc="1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county</a:t>
            </a:r>
            <a:r>
              <a:rPr lang="en-US" sz="1100" b="1" u="sng" spc="1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100" b="1" u="sng" spc="1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municipality</a:t>
            </a:r>
            <a:r>
              <a:rPr lang="en-US" sz="1100" b="1" u="sng" spc="1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without</a:t>
            </a:r>
            <a:r>
              <a:rPr lang="en-US" sz="1100" b="1" u="sng" spc="1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rezoning</a:t>
            </a:r>
            <a:r>
              <a:rPr lang="en-US" sz="1100" b="1" u="sng" spc="1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100" b="1" u="sng" spc="1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obtaining</a:t>
            </a:r>
            <a:r>
              <a:rPr lang="en-US" sz="1100" b="1" u="sng" spc="1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100" b="1" u="sng" spc="1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special</a:t>
            </a:r>
            <a:r>
              <a:rPr lang="en-US" sz="11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exception or a</a:t>
            </a:r>
            <a:r>
              <a:rPr lang="en-US" sz="1100" b="1" u="sng"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land use change, and without complying with any mitigation</a:t>
            </a:r>
            <a:r>
              <a:rPr lang="en-US" sz="11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requirements,</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conditions,</a:t>
            </a:r>
            <a:r>
              <a:rPr lang="en-US" sz="11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performance</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standards,</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ordinances,</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rules,</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codes,</a:t>
            </a:r>
            <a:r>
              <a:rPr lang="en-US" sz="11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policies,</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except</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that</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100"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county</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municipality</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may</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require</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proportionate</a:t>
            </a:r>
            <a:r>
              <a:rPr lang="en-US" sz="11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mitigation</a:t>
            </a:r>
            <a:r>
              <a:rPr lang="en-US" sz="1100"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measures</a:t>
            </a:r>
            <a:r>
              <a:rPr lang="en-US" sz="1100"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necessary</a:t>
            </a:r>
            <a:r>
              <a:rPr lang="en-US" sz="1100"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100"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mitigate</a:t>
            </a:r>
            <a:r>
              <a:rPr lang="en-US" sz="1100"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vehicular</a:t>
            </a:r>
            <a:r>
              <a:rPr lang="en-US" sz="1100"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traffic</a:t>
            </a:r>
            <a:r>
              <a:rPr lang="en-US" sz="1100"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100"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pedestrian </a:t>
            </a:r>
            <a:r>
              <a:rPr lang="en-US" sz="1100" b="1" u="sng"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safety.</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1672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C56300C-170E-DE67-EFA1-C486487995C1}"/>
              </a:ext>
            </a:extLst>
          </p:cNvPr>
          <p:cNvSpPr txBox="1"/>
          <p:nvPr/>
        </p:nvSpPr>
        <p:spPr>
          <a:xfrm>
            <a:off x="343759" y="388524"/>
            <a:ext cx="8263976" cy="3631250"/>
          </a:xfrm>
          <a:prstGeom prst="rect">
            <a:avLst/>
          </a:prstGeom>
          <a:noFill/>
        </p:spPr>
        <p:txBody>
          <a:bodyPr wrap="square">
            <a:spAutoFit/>
          </a:bodyPr>
          <a:lstStyle/>
          <a:p>
            <a:pPr marL="25400" marR="225425" indent="126365" algn="just" eaLnBrk="0" hangingPunct="0">
              <a:lnSpc>
                <a:spcPct val="97000"/>
              </a:lnSpc>
              <a:spcAft>
                <a:spcPts val="800"/>
              </a:spcAft>
              <a:buNone/>
            </a:pPr>
            <a:r>
              <a:rPr lang="en-US" sz="1100" b="1" dirty="0">
                <a:solidFill>
                  <a:schemeClr val="tx1"/>
                </a:solidFill>
                <a:latin typeface="Bookman Old Style" panose="02050604050505020204" pitchFamily="18" charset="0"/>
                <a:ea typeface="Calibri" panose="020F0502020204030204" pitchFamily="34" charset="0"/>
                <a:cs typeface="Century" panose="02040604050505020304" pitchFamily="18" charset="0"/>
              </a:rPr>
              <a:t>(cont’d…)</a:t>
            </a:r>
            <a:endParaRPr lang="en-US" sz="11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endParaRPr>
          </a:p>
          <a:p>
            <a:pPr marL="25400" marR="225425" indent="126365" algn="just" eaLnBrk="0" hangingPunct="0">
              <a:lnSpc>
                <a:spcPct val="97000"/>
              </a:lnSpc>
              <a:spcAft>
                <a:spcPts val="800"/>
              </a:spcAft>
              <a:buNone/>
            </a:pP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a:t>
            </a:r>
            <a:r>
              <a:rPr lang="en-US" b="1" u="sng" spc="2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Notwithstanding</a:t>
            </a:r>
            <a:r>
              <a:rPr lang="en-US" b="1" u="sng" spc="3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any</a:t>
            </a:r>
            <a:r>
              <a:rPr lang="en-US" b="1" u="sng" spc="3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other</a:t>
            </a:r>
            <a:r>
              <a:rPr lang="en-US" b="1" u="sng" spc="3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provision</a:t>
            </a:r>
            <a:r>
              <a:rPr lang="en-US" b="1" u="sng" spc="3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b="1" u="sng" spc="3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law,</a:t>
            </a:r>
            <a:r>
              <a:rPr lang="en-US" b="1" u="sng" spc="3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b="1" u="sng" spc="3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private</a:t>
            </a:r>
            <a:r>
              <a:rPr lang="en-US" b="1" u="sng" spc="3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b="1"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enrolling</a:t>
            </a:r>
            <a:r>
              <a:rPr lang="en-US"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150</a:t>
            </a:r>
            <a:r>
              <a:rPr lang="en-US"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fewer</a:t>
            </a:r>
            <a:r>
              <a:rPr lang="en-US"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students</a:t>
            </a:r>
            <a:r>
              <a:rPr lang="en-US"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may</a:t>
            </a:r>
            <a:r>
              <a:rPr lang="en-US"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operate</a:t>
            </a:r>
            <a:r>
              <a:rPr lang="en-US"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facility</a:t>
            </a:r>
            <a:r>
              <a:rPr lang="en-US"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that</a:t>
            </a:r>
            <a:r>
              <a:rPr lang="en-US"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is</a:t>
            </a:r>
            <a:r>
              <a:rPr lang="en-US"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a:t>
            </a:r>
            <a:r>
              <a:rPr lang="en-US"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existing</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assembly,</a:t>
            </a:r>
            <a:r>
              <a:rPr lang="en-US" b="1" u="sng" spc="1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day</a:t>
            </a:r>
            <a:r>
              <a:rPr lang="en-US" b="1" u="sng" spc="1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care,</a:t>
            </a:r>
            <a:r>
              <a:rPr lang="en-US" b="1" u="sng" spc="1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mercantile,</a:t>
            </a:r>
            <a:r>
              <a:rPr lang="en-US" b="1" u="sng" spc="1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b="1" u="sng" spc="1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business</a:t>
            </a:r>
            <a:r>
              <a:rPr lang="en-US" b="1" u="sng" spc="1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occupancy,</a:t>
            </a:r>
            <a:r>
              <a:rPr lang="en-US" b="1" u="sng" spc="1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as</a:t>
            </a:r>
            <a:r>
              <a:rPr lang="en-US" b="1" u="sng" spc="1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defined</a:t>
            </a:r>
            <a:r>
              <a:rPr lang="en-US" b="1" u="sng" spc="1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b="1" u="sng" spc="1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Florida</a:t>
            </a:r>
            <a:r>
              <a:rPr lang="en-US"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Fire</a:t>
            </a:r>
            <a:r>
              <a:rPr lang="en-US"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Prevention</a:t>
            </a:r>
            <a:r>
              <a:rPr lang="en-US"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Code.</a:t>
            </a:r>
            <a:r>
              <a:rPr lang="en-US"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b="1" u="sng"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private</a:t>
            </a:r>
            <a:r>
              <a:rPr lang="en-US"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operating</a:t>
            </a:r>
            <a:r>
              <a:rPr lang="en-US"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such</a:t>
            </a:r>
            <a:r>
              <a:rPr lang="en-US" b="1" u="sng"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facility</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must</a:t>
            </a:r>
            <a:r>
              <a:rPr lang="en-US" b="1" u="sng"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meet</a:t>
            </a:r>
            <a:r>
              <a:rPr lang="en-US" b="1" u="sng"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u="sng" spc="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standards</a:t>
            </a:r>
            <a:r>
              <a:rPr lang="en-US" b="1" u="sng"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for</a:t>
            </a:r>
            <a:r>
              <a:rPr lang="en-US" b="1" u="sng" spc="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existing</a:t>
            </a:r>
            <a:r>
              <a:rPr lang="en-US" b="1" u="sng"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educational</a:t>
            </a:r>
            <a:r>
              <a:rPr lang="en-US" b="1" u="sng"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occupancy</a:t>
            </a:r>
            <a:r>
              <a:rPr lang="en-US" b="1" u="sng"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requirements</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under</a:t>
            </a:r>
            <a:r>
              <a:rPr lang="en-US"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Florida</a:t>
            </a:r>
            <a:r>
              <a:rPr lang="en-US"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Fire</a:t>
            </a:r>
            <a:r>
              <a:rPr lang="en-US"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Prevention</a:t>
            </a:r>
            <a:r>
              <a:rPr lang="en-US"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Code,</a:t>
            </a:r>
            <a:r>
              <a:rPr lang="en-US"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adopted</a:t>
            </a:r>
            <a:r>
              <a:rPr lang="en-US"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by</a:t>
            </a:r>
            <a:r>
              <a:rPr lang="en-US"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State</a:t>
            </a:r>
            <a:r>
              <a:rPr lang="en-US"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Fire</a:t>
            </a:r>
            <a:r>
              <a:rPr lang="en-US"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Marshal.</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Completion of</a:t>
            </a:r>
            <a:r>
              <a:rPr lang="en-US" b="1" u="sng"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 fire</a:t>
            </a:r>
            <a:r>
              <a:rPr lang="en-US" b="1" u="sng"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safety</a:t>
            </a:r>
            <a:r>
              <a:rPr lang="en-US" b="1" u="sng"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evaluation system for educational</a:t>
            </a:r>
            <a:r>
              <a:rPr lang="en-US" b="1" u="sng"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occupancies</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National</a:t>
            </a:r>
            <a:r>
              <a:rPr lang="en-US"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Fire</a:t>
            </a:r>
            <a:r>
              <a:rPr lang="en-US"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Protection</a:t>
            </a:r>
            <a:r>
              <a:rPr lang="en-US"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Association,</a:t>
            </a:r>
            <a:r>
              <a:rPr lang="en-US"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Life</a:t>
            </a:r>
            <a:r>
              <a:rPr lang="en-US"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Safety</a:t>
            </a:r>
            <a:r>
              <a:rPr lang="en-US"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Code,</a:t>
            </a:r>
            <a:r>
              <a:rPr lang="en-US"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NFPA</a:t>
            </a:r>
            <a:r>
              <a:rPr lang="en-US"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101A:</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Guide</a:t>
            </a:r>
            <a:r>
              <a:rPr lang="en-US"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on</a:t>
            </a:r>
            <a:r>
              <a:rPr lang="en-US"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Alternative</a:t>
            </a:r>
            <a:r>
              <a:rPr lang="en-US"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Approaches</a:t>
            </a:r>
            <a:r>
              <a:rPr lang="en-US"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Life</a:t>
            </a:r>
            <a:r>
              <a:rPr lang="en-US"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Safety,</a:t>
            </a:r>
            <a:r>
              <a:rPr lang="en-US"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adopted</a:t>
            </a:r>
            <a:r>
              <a:rPr lang="en-US"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by</a:t>
            </a:r>
            <a:r>
              <a:rPr lang="en-US"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State</a:t>
            </a:r>
            <a:r>
              <a:rPr lang="en-US"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Fire</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Marshal,</a:t>
            </a:r>
            <a:r>
              <a:rPr lang="en-US"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by</a:t>
            </a:r>
            <a:r>
              <a:rPr lang="en-US"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registered</a:t>
            </a:r>
            <a:r>
              <a:rPr lang="en-US"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design</a:t>
            </a:r>
            <a:r>
              <a:rPr lang="en-US"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professional</a:t>
            </a:r>
            <a:r>
              <a:rPr lang="en-US"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licensed</a:t>
            </a:r>
            <a:r>
              <a:rPr lang="en-US"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under</a:t>
            </a:r>
            <a:r>
              <a:rPr lang="en-US"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chapter</a:t>
            </a:r>
            <a:r>
              <a:rPr lang="en-US"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471</a:t>
            </a:r>
            <a:r>
              <a:rPr lang="en-US"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chapter</a:t>
            </a:r>
            <a:r>
              <a:rPr lang="en-US"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481,</a:t>
            </a:r>
            <a:r>
              <a:rPr lang="en-US" b="1" u="sng"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with</a:t>
            </a:r>
            <a:r>
              <a:rPr lang="en-US"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determination</a:t>
            </a:r>
            <a:r>
              <a:rPr lang="en-US"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achieving</a:t>
            </a:r>
            <a:r>
              <a:rPr lang="en-US"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at</a:t>
            </a:r>
            <a:r>
              <a:rPr lang="en-US"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minimum</a:t>
            </a:r>
            <a:r>
              <a:rPr lang="en-US"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a:t>
            </a:r>
            <a:r>
              <a:rPr lang="en-US"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“at</a:t>
            </a:r>
            <a:r>
              <a:rPr lang="en-US" b="1" u="sng"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least</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equivalent”</a:t>
            </a:r>
            <a:r>
              <a:rPr lang="en-US" b="1" u="sng" spc="3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conclusion,</a:t>
            </a:r>
            <a:r>
              <a:rPr lang="en-US" b="1" u="sng" spc="3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is</a:t>
            </a:r>
            <a:r>
              <a:rPr lang="en-US" b="1" u="sng" spc="3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considered</a:t>
            </a:r>
            <a:r>
              <a:rPr lang="en-US" b="1" u="sng" spc="3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evidence</a:t>
            </a:r>
            <a:r>
              <a:rPr lang="en-US" b="1" u="sng" spc="3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b="1" u="sng" spc="3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compliance</a:t>
            </a:r>
            <a:r>
              <a:rPr lang="en-US" b="1" u="sng" spc="3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with</a:t>
            </a:r>
            <a:r>
              <a:rPr lang="en-US" b="1" u="sng" spc="3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Florida</a:t>
            </a:r>
            <a:r>
              <a:rPr lang="en-US" b="1" u="sng" spc="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Fire</a:t>
            </a:r>
            <a:r>
              <a:rPr lang="en-US" b="1" u="sng" spc="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Prevention</a:t>
            </a:r>
            <a:r>
              <a:rPr lang="en-US" b="1" u="sng" spc="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Code.</a:t>
            </a:r>
            <a:r>
              <a:rPr lang="en-US" b="1" u="sng" spc="1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u="sng" spc="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State</a:t>
            </a:r>
            <a:r>
              <a:rPr lang="en-US" b="1" u="sng" spc="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Fire</a:t>
            </a:r>
            <a:r>
              <a:rPr lang="en-US" b="1" u="sng" spc="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Marshal</a:t>
            </a:r>
            <a:r>
              <a:rPr lang="en-US" b="1" u="sng" spc="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may</a:t>
            </a:r>
            <a:r>
              <a:rPr lang="en-US" b="1" u="sng" spc="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adopt</a:t>
            </a:r>
            <a:r>
              <a:rPr lang="en-US" b="1" u="sng" spc="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rules</a:t>
            </a:r>
            <a:r>
              <a:rPr lang="en-US" b="1" u="sng" spc="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 implement this  paragraph.</a:t>
            </a:r>
            <a:endPar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a:p>
            <a:pPr marL="0" marR="0">
              <a:lnSpc>
                <a:spcPct val="107000"/>
              </a:lnSpc>
              <a:spcAft>
                <a:spcPts val="800"/>
              </a:spcAft>
              <a:buNone/>
            </a:pPr>
            <a:endParaRPr lang="en-US" sz="1100" b="1" dirty="0">
              <a:solidFill>
                <a:schemeClr val="tx1"/>
              </a:solidFill>
              <a:latin typeface="Bookman Old Style" panose="02050604050505020204" pitchFamily="18" charset="0"/>
            </a:endParaRPr>
          </a:p>
        </p:txBody>
      </p:sp>
      <p:grpSp>
        <p:nvGrpSpPr>
          <p:cNvPr id="8" name="Google Shape;2141;p74">
            <a:extLst>
              <a:ext uri="{FF2B5EF4-FFF2-40B4-BE49-F238E27FC236}">
                <a16:creationId xmlns:a16="http://schemas.microsoft.com/office/drawing/2014/main" id="{DC4CAE85-7DCE-1079-BD07-AA8C3804E753}"/>
              </a:ext>
            </a:extLst>
          </p:cNvPr>
          <p:cNvGrpSpPr/>
          <p:nvPr/>
        </p:nvGrpSpPr>
        <p:grpSpPr>
          <a:xfrm>
            <a:off x="7349577" y="3732534"/>
            <a:ext cx="976565" cy="920238"/>
            <a:chOff x="3251975" y="4323900"/>
            <a:chExt cx="1125250" cy="1125250"/>
          </a:xfrm>
        </p:grpSpPr>
        <p:sp>
          <p:nvSpPr>
            <p:cNvPr id="9" name="Google Shape;2142;p74">
              <a:extLst>
                <a:ext uri="{FF2B5EF4-FFF2-40B4-BE49-F238E27FC236}">
                  <a16:creationId xmlns:a16="http://schemas.microsoft.com/office/drawing/2014/main" id="{056425BD-B347-1765-C23A-5D4B9D77F7B5}"/>
                </a:ext>
              </a:extLst>
            </p:cNvPr>
            <p:cNvSpPr/>
            <p:nvPr/>
          </p:nvSpPr>
          <p:spPr>
            <a:xfrm>
              <a:off x="3251975" y="4323900"/>
              <a:ext cx="1125250" cy="1125250"/>
            </a:xfrm>
            <a:custGeom>
              <a:avLst/>
              <a:gdLst/>
              <a:ahLst/>
              <a:cxnLst/>
              <a:rect l="l" t="t" r="r" b="b"/>
              <a:pathLst>
                <a:path w="45010" h="45010" extrusionOk="0">
                  <a:moveTo>
                    <a:pt x="22305" y="1541"/>
                  </a:moveTo>
                  <a:cubicBezTo>
                    <a:pt x="29791" y="1541"/>
                    <a:pt x="36384" y="5454"/>
                    <a:pt x="40112" y="11338"/>
                  </a:cubicBezTo>
                  <a:cubicBezTo>
                    <a:pt x="36292" y="5854"/>
                    <a:pt x="29945" y="2280"/>
                    <a:pt x="22767" y="2280"/>
                  </a:cubicBezTo>
                  <a:cubicBezTo>
                    <a:pt x="11122" y="2280"/>
                    <a:pt x="1664" y="11738"/>
                    <a:pt x="1664" y="23383"/>
                  </a:cubicBezTo>
                  <a:cubicBezTo>
                    <a:pt x="1664" y="27542"/>
                    <a:pt x="2866" y="31424"/>
                    <a:pt x="4961" y="34690"/>
                  </a:cubicBezTo>
                  <a:cubicBezTo>
                    <a:pt x="2558" y="31270"/>
                    <a:pt x="1171" y="27142"/>
                    <a:pt x="1171" y="22675"/>
                  </a:cubicBezTo>
                  <a:cubicBezTo>
                    <a:pt x="1171" y="10999"/>
                    <a:pt x="10629" y="1541"/>
                    <a:pt x="22305" y="1541"/>
                  </a:cubicBezTo>
                  <a:close/>
                  <a:moveTo>
                    <a:pt x="22490" y="5423"/>
                  </a:moveTo>
                  <a:cubicBezTo>
                    <a:pt x="31917" y="5423"/>
                    <a:pt x="39588" y="13094"/>
                    <a:pt x="39588" y="22521"/>
                  </a:cubicBezTo>
                  <a:cubicBezTo>
                    <a:pt x="39588" y="31917"/>
                    <a:pt x="31917" y="39619"/>
                    <a:pt x="22490" y="39619"/>
                  </a:cubicBezTo>
                  <a:cubicBezTo>
                    <a:pt x="13094" y="39619"/>
                    <a:pt x="5392" y="31917"/>
                    <a:pt x="5392" y="22521"/>
                  </a:cubicBezTo>
                  <a:cubicBezTo>
                    <a:pt x="5392" y="13094"/>
                    <a:pt x="13094" y="5423"/>
                    <a:pt x="22490" y="5423"/>
                  </a:cubicBezTo>
                  <a:close/>
                  <a:moveTo>
                    <a:pt x="22490" y="1"/>
                  </a:moveTo>
                  <a:cubicBezTo>
                    <a:pt x="10105" y="1"/>
                    <a:pt x="1" y="10105"/>
                    <a:pt x="1" y="22521"/>
                  </a:cubicBezTo>
                  <a:cubicBezTo>
                    <a:pt x="1" y="34905"/>
                    <a:pt x="10105" y="45010"/>
                    <a:pt x="22490" y="45010"/>
                  </a:cubicBezTo>
                  <a:cubicBezTo>
                    <a:pt x="34905" y="45010"/>
                    <a:pt x="45010" y="34905"/>
                    <a:pt x="45010" y="22521"/>
                  </a:cubicBezTo>
                  <a:cubicBezTo>
                    <a:pt x="45010" y="10105"/>
                    <a:pt x="34905" y="1"/>
                    <a:pt x="22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143;p74">
              <a:extLst>
                <a:ext uri="{FF2B5EF4-FFF2-40B4-BE49-F238E27FC236}">
                  <a16:creationId xmlns:a16="http://schemas.microsoft.com/office/drawing/2014/main" id="{8E53BB25-2441-B5F5-C903-7F5BE52EBB09}"/>
                </a:ext>
              </a:extLst>
            </p:cNvPr>
            <p:cNvSpPr/>
            <p:nvPr/>
          </p:nvSpPr>
          <p:spPr>
            <a:xfrm>
              <a:off x="3402925" y="4474850"/>
              <a:ext cx="791000" cy="791775"/>
            </a:xfrm>
            <a:custGeom>
              <a:avLst/>
              <a:gdLst/>
              <a:ahLst/>
              <a:cxnLst/>
              <a:rect l="l" t="t" r="r" b="b"/>
              <a:pathLst>
                <a:path w="31640" h="31671" extrusionOk="0">
                  <a:moveTo>
                    <a:pt x="16452" y="2558"/>
                  </a:moveTo>
                  <a:cubicBezTo>
                    <a:pt x="17006" y="2558"/>
                    <a:pt x="17530" y="2589"/>
                    <a:pt x="18054" y="2650"/>
                  </a:cubicBezTo>
                  <a:lnTo>
                    <a:pt x="16852" y="5423"/>
                  </a:lnTo>
                  <a:lnTo>
                    <a:pt x="16021" y="2558"/>
                  </a:lnTo>
                  <a:close/>
                  <a:moveTo>
                    <a:pt x="20149" y="3051"/>
                  </a:moveTo>
                  <a:cubicBezTo>
                    <a:pt x="20857" y="3267"/>
                    <a:pt x="21566" y="3513"/>
                    <a:pt x="22213" y="3821"/>
                  </a:cubicBezTo>
                  <a:lnTo>
                    <a:pt x="20026" y="6286"/>
                  </a:lnTo>
                  <a:lnTo>
                    <a:pt x="20149" y="3051"/>
                  </a:lnTo>
                  <a:close/>
                  <a:moveTo>
                    <a:pt x="9767" y="4283"/>
                  </a:moveTo>
                  <a:lnTo>
                    <a:pt x="10414" y="7302"/>
                  </a:lnTo>
                  <a:lnTo>
                    <a:pt x="8042" y="5423"/>
                  </a:lnTo>
                  <a:cubicBezTo>
                    <a:pt x="8565" y="4992"/>
                    <a:pt x="9151" y="4622"/>
                    <a:pt x="9767" y="4283"/>
                  </a:cubicBezTo>
                  <a:close/>
                  <a:moveTo>
                    <a:pt x="24154" y="4899"/>
                  </a:moveTo>
                  <a:cubicBezTo>
                    <a:pt x="24708" y="5269"/>
                    <a:pt x="25263" y="5700"/>
                    <a:pt x="25756" y="6132"/>
                  </a:cubicBezTo>
                  <a:lnTo>
                    <a:pt x="23137" y="7672"/>
                  </a:lnTo>
                  <a:lnTo>
                    <a:pt x="24154" y="4899"/>
                  </a:lnTo>
                  <a:close/>
                  <a:moveTo>
                    <a:pt x="15959" y="2589"/>
                  </a:moveTo>
                  <a:lnTo>
                    <a:pt x="16575" y="6008"/>
                  </a:lnTo>
                  <a:lnTo>
                    <a:pt x="15343" y="8843"/>
                  </a:lnTo>
                  <a:lnTo>
                    <a:pt x="13864" y="6655"/>
                  </a:lnTo>
                  <a:lnTo>
                    <a:pt x="13864" y="2804"/>
                  </a:lnTo>
                  <a:cubicBezTo>
                    <a:pt x="14542" y="2681"/>
                    <a:pt x="15250" y="2589"/>
                    <a:pt x="15959" y="2589"/>
                  </a:cubicBezTo>
                  <a:close/>
                  <a:moveTo>
                    <a:pt x="18116" y="2650"/>
                  </a:moveTo>
                  <a:cubicBezTo>
                    <a:pt x="18793" y="2743"/>
                    <a:pt x="19471" y="2866"/>
                    <a:pt x="20118" y="3051"/>
                  </a:cubicBezTo>
                  <a:lnTo>
                    <a:pt x="19625" y="6748"/>
                  </a:lnTo>
                  <a:lnTo>
                    <a:pt x="17807" y="8843"/>
                  </a:lnTo>
                  <a:lnTo>
                    <a:pt x="17006" y="6039"/>
                  </a:lnTo>
                  <a:lnTo>
                    <a:pt x="18116" y="2650"/>
                  </a:lnTo>
                  <a:close/>
                  <a:moveTo>
                    <a:pt x="13833" y="2804"/>
                  </a:moveTo>
                  <a:lnTo>
                    <a:pt x="13525" y="6132"/>
                  </a:lnTo>
                  <a:lnTo>
                    <a:pt x="11677" y="3421"/>
                  </a:lnTo>
                  <a:lnTo>
                    <a:pt x="13464" y="6748"/>
                  </a:lnTo>
                  <a:lnTo>
                    <a:pt x="13217" y="9520"/>
                  </a:lnTo>
                  <a:lnTo>
                    <a:pt x="10907" y="7703"/>
                  </a:lnTo>
                  <a:lnTo>
                    <a:pt x="9798" y="4252"/>
                  </a:lnTo>
                  <a:cubicBezTo>
                    <a:pt x="10414" y="3944"/>
                    <a:pt x="11030" y="3667"/>
                    <a:pt x="11677" y="3421"/>
                  </a:cubicBezTo>
                  <a:cubicBezTo>
                    <a:pt x="12385" y="3143"/>
                    <a:pt x="13094" y="2958"/>
                    <a:pt x="13833" y="2804"/>
                  </a:cubicBezTo>
                  <a:close/>
                  <a:moveTo>
                    <a:pt x="16729" y="6840"/>
                  </a:moveTo>
                  <a:lnTo>
                    <a:pt x="17222" y="9520"/>
                  </a:lnTo>
                  <a:lnTo>
                    <a:pt x="17345" y="9551"/>
                  </a:lnTo>
                  <a:cubicBezTo>
                    <a:pt x="17068" y="9520"/>
                    <a:pt x="16760" y="9490"/>
                    <a:pt x="16452" y="9490"/>
                  </a:cubicBezTo>
                  <a:cubicBezTo>
                    <a:pt x="16267" y="9490"/>
                    <a:pt x="16051" y="9520"/>
                    <a:pt x="15867" y="9520"/>
                  </a:cubicBezTo>
                  <a:lnTo>
                    <a:pt x="16729" y="6840"/>
                  </a:lnTo>
                  <a:close/>
                  <a:moveTo>
                    <a:pt x="22244" y="3821"/>
                  </a:moveTo>
                  <a:cubicBezTo>
                    <a:pt x="22891" y="4129"/>
                    <a:pt x="23507" y="4468"/>
                    <a:pt x="24092" y="4868"/>
                  </a:cubicBezTo>
                  <a:lnTo>
                    <a:pt x="22583" y="7980"/>
                  </a:lnTo>
                  <a:lnTo>
                    <a:pt x="19933" y="9551"/>
                  </a:lnTo>
                  <a:lnTo>
                    <a:pt x="20026" y="6902"/>
                  </a:lnTo>
                  <a:lnTo>
                    <a:pt x="22244" y="3821"/>
                  </a:lnTo>
                  <a:close/>
                  <a:moveTo>
                    <a:pt x="13864" y="7487"/>
                  </a:moveTo>
                  <a:lnTo>
                    <a:pt x="15035" y="9644"/>
                  </a:lnTo>
                  <a:cubicBezTo>
                    <a:pt x="14634" y="9736"/>
                    <a:pt x="14234" y="9859"/>
                    <a:pt x="13864" y="10013"/>
                  </a:cubicBezTo>
                  <a:lnTo>
                    <a:pt x="13864" y="7487"/>
                  </a:lnTo>
                  <a:close/>
                  <a:moveTo>
                    <a:pt x="19533" y="7580"/>
                  </a:moveTo>
                  <a:lnTo>
                    <a:pt x="19194" y="10075"/>
                  </a:lnTo>
                  <a:cubicBezTo>
                    <a:pt x="18824" y="9890"/>
                    <a:pt x="18424" y="9767"/>
                    <a:pt x="18054" y="9674"/>
                  </a:cubicBezTo>
                  <a:lnTo>
                    <a:pt x="18023" y="9644"/>
                  </a:lnTo>
                  <a:lnTo>
                    <a:pt x="19533" y="7580"/>
                  </a:lnTo>
                  <a:close/>
                  <a:moveTo>
                    <a:pt x="27234" y="7672"/>
                  </a:moveTo>
                  <a:cubicBezTo>
                    <a:pt x="27697" y="8257"/>
                    <a:pt x="28128" y="8873"/>
                    <a:pt x="28498" y="9520"/>
                  </a:cubicBezTo>
                  <a:lnTo>
                    <a:pt x="25232" y="10260"/>
                  </a:lnTo>
                  <a:lnTo>
                    <a:pt x="27234" y="7672"/>
                  </a:lnTo>
                  <a:close/>
                  <a:moveTo>
                    <a:pt x="7980" y="5454"/>
                  </a:moveTo>
                  <a:lnTo>
                    <a:pt x="10568" y="7918"/>
                  </a:lnTo>
                  <a:lnTo>
                    <a:pt x="11215" y="10968"/>
                  </a:lnTo>
                  <a:lnTo>
                    <a:pt x="8719" y="10044"/>
                  </a:lnTo>
                  <a:lnTo>
                    <a:pt x="6409" y="6871"/>
                  </a:lnTo>
                  <a:lnTo>
                    <a:pt x="8165" y="9828"/>
                  </a:lnTo>
                  <a:lnTo>
                    <a:pt x="4961" y="8658"/>
                  </a:lnTo>
                  <a:cubicBezTo>
                    <a:pt x="5392" y="8042"/>
                    <a:pt x="5885" y="7425"/>
                    <a:pt x="6409" y="6871"/>
                  </a:cubicBezTo>
                  <a:cubicBezTo>
                    <a:pt x="6902" y="6347"/>
                    <a:pt x="7425" y="5885"/>
                    <a:pt x="7980" y="5454"/>
                  </a:cubicBezTo>
                  <a:close/>
                  <a:moveTo>
                    <a:pt x="25786" y="6162"/>
                  </a:moveTo>
                  <a:cubicBezTo>
                    <a:pt x="26310" y="6624"/>
                    <a:pt x="26772" y="7117"/>
                    <a:pt x="27204" y="7672"/>
                  </a:cubicBezTo>
                  <a:lnTo>
                    <a:pt x="24616" y="10383"/>
                  </a:lnTo>
                  <a:lnTo>
                    <a:pt x="21905" y="10999"/>
                  </a:lnTo>
                  <a:lnTo>
                    <a:pt x="22921" y="8257"/>
                  </a:lnTo>
                  <a:lnTo>
                    <a:pt x="25786" y="6162"/>
                  </a:lnTo>
                  <a:close/>
                  <a:moveTo>
                    <a:pt x="11184" y="8535"/>
                  </a:moveTo>
                  <a:lnTo>
                    <a:pt x="13094" y="10383"/>
                  </a:lnTo>
                  <a:cubicBezTo>
                    <a:pt x="12724" y="10568"/>
                    <a:pt x="12355" y="10845"/>
                    <a:pt x="12016" y="11122"/>
                  </a:cubicBezTo>
                  <a:lnTo>
                    <a:pt x="11184" y="8535"/>
                  </a:lnTo>
                  <a:close/>
                  <a:moveTo>
                    <a:pt x="22213" y="8750"/>
                  </a:moveTo>
                  <a:lnTo>
                    <a:pt x="21042" y="11215"/>
                  </a:lnTo>
                  <a:lnTo>
                    <a:pt x="21104" y="11276"/>
                  </a:lnTo>
                  <a:cubicBezTo>
                    <a:pt x="20734" y="10968"/>
                    <a:pt x="20334" y="10660"/>
                    <a:pt x="19933" y="10445"/>
                  </a:cubicBezTo>
                  <a:lnTo>
                    <a:pt x="22213" y="8750"/>
                  </a:lnTo>
                  <a:close/>
                  <a:moveTo>
                    <a:pt x="3913" y="10475"/>
                  </a:moveTo>
                  <a:lnTo>
                    <a:pt x="6347" y="12601"/>
                  </a:lnTo>
                  <a:lnTo>
                    <a:pt x="3143" y="12478"/>
                  </a:lnTo>
                  <a:cubicBezTo>
                    <a:pt x="3359" y="11800"/>
                    <a:pt x="3605" y="11122"/>
                    <a:pt x="3913" y="10475"/>
                  </a:cubicBezTo>
                  <a:close/>
                  <a:moveTo>
                    <a:pt x="9243" y="10722"/>
                  </a:moveTo>
                  <a:lnTo>
                    <a:pt x="11369" y="11738"/>
                  </a:lnTo>
                  <a:cubicBezTo>
                    <a:pt x="11092" y="12016"/>
                    <a:pt x="10845" y="12324"/>
                    <a:pt x="10629" y="12663"/>
                  </a:cubicBezTo>
                  <a:lnTo>
                    <a:pt x="9243" y="10722"/>
                  </a:lnTo>
                  <a:close/>
                  <a:moveTo>
                    <a:pt x="4961" y="8689"/>
                  </a:moveTo>
                  <a:lnTo>
                    <a:pt x="8473" y="10352"/>
                  </a:lnTo>
                  <a:lnTo>
                    <a:pt x="9890" y="12755"/>
                  </a:lnTo>
                  <a:lnTo>
                    <a:pt x="6963" y="12632"/>
                  </a:lnTo>
                  <a:lnTo>
                    <a:pt x="3944" y="10414"/>
                  </a:lnTo>
                  <a:cubicBezTo>
                    <a:pt x="4222" y="9828"/>
                    <a:pt x="4560" y="9243"/>
                    <a:pt x="4961" y="8689"/>
                  </a:cubicBezTo>
                  <a:close/>
                  <a:moveTo>
                    <a:pt x="24030" y="10999"/>
                  </a:moveTo>
                  <a:lnTo>
                    <a:pt x="22367" y="12755"/>
                  </a:lnTo>
                  <a:cubicBezTo>
                    <a:pt x="22151" y="12416"/>
                    <a:pt x="21874" y="12108"/>
                    <a:pt x="21628" y="11800"/>
                  </a:cubicBezTo>
                  <a:lnTo>
                    <a:pt x="24030" y="10999"/>
                  </a:lnTo>
                  <a:close/>
                  <a:moveTo>
                    <a:pt x="28498" y="9551"/>
                  </a:moveTo>
                  <a:cubicBezTo>
                    <a:pt x="28867" y="10136"/>
                    <a:pt x="29175" y="10783"/>
                    <a:pt x="29422" y="11430"/>
                  </a:cubicBezTo>
                  <a:lnTo>
                    <a:pt x="26279" y="13125"/>
                  </a:lnTo>
                  <a:lnTo>
                    <a:pt x="23199" y="12817"/>
                  </a:lnTo>
                  <a:lnTo>
                    <a:pt x="24831" y="10722"/>
                  </a:lnTo>
                  <a:lnTo>
                    <a:pt x="28498" y="9551"/>
                  </a:lnTo>
                  <a:close/>
                  <a:moveTo>
                    <a:pt x="29453" y="11492"/>
                  </a:moveTo>
                  <a:cubicBezTo>
                    <a:pt x="29699" y="12139"/>
                    <a:pt x="29884" y="12817"/>
                    <a:pt x="30038" y="13494"/>
                  </a:cubicBezTo>
                  <a:lnTo>
                    <a:pt x="26926" y="13186"/>
                  </a:lnTo>
                  <a:lnTo>
                    <a:pt x="29453" y="11492"/>
                  </a:lnTo>
                  <a:close/>
                  <a:moveTo>
                    <a:pt x="7672" y="13156"/>
                  </a:moveTo>
                  <a:lnTo>
                    <a:pt x="10167" y="13494"/>
                  </a:lnTo>
                  <a:cubicBezTo>
                    <a:pt x="9982" y="13864"/>
                    <a:pt x="9859" y="14265"/>
                    <a:pt x="9736" y="14665"/>
                  </a:cubicBezTo>
                  <a:lnTo>
                    <a:pt x="7672" y="13156"/>
                  </a:lnTo>
                  <a:close/>
                  <a:moveTo>
                    <a:pt x="25540" y="13525"/>
                  </a:moveTo>
                  <a:lnTo>
                    <a:pt x="23230" y="14788"/>
                  </a:lnTo>
                  <a:cubicBezTo>
                    <a:pt x="23106" y="14357"/>
                    <a:pt x="22952" y="13926"/>
                    <a:pt x="22767" y="13525"/>
                  </a:cubicBezTo>
                  <a:close/>
                  <a:moveTo>
                    <a:pt x="9551" y="15682"/>
                  </a:moveTo>
                  <a:cubicBezTo>
                    <a:pt x="9520" y="15928"/>
                    <a:pt x="9490" y="16205"/>
                    <a:pt x="9490" y="16483"/>
                  </a:cubicBezTo>
                  <a:cubicBezTo>
                    <a:pt x="9490" y="16575"/>
                    <a:pt x="9490" y="16668"/>
                    <a:pt x="9520" y="16760"/>
                  </a:cubicBezTo>
                  <a:lnTo>
                    <a:pt x="7395" y="16082"/>
                  </a:lnTo>
                  <a:lnTo>
                    <a:pt x="9551" y="15682"/>
                  </a:lnTo>
                  <a:close/>
                  <a:moveTo>
                    <a:pt x="23384" y="15651"/>
                  </a:moveTo>
                  <a:lnTo>
                    <a:pt x="25694" y="16421"/>
                  </a:lnTo>
                  <a:lnTo>
                    <a:pt x="23414" y="16822"/>
                  </a:lnTo>
                  <a:cubicBezTo>
                    <a:pt x="23414" y="16698"/>
                    <a:pt x="23445" y="16606"/>
                    <a:pt x="23445" y="16483"/>
                  </a:cubicBezTo>
                  <a:cubicBezTo>
                    <a:pt x="23445" y="16205"/>
                    <a:pt x="23414" y="15928"/>
                    <a:pt x="23384" y="15651"/>
                  </a:cubicBezTo>
                  <a:close/>
                  <a:moveTo>
                    <a:pt x="3112" y="12539"/>
                  </a:moveTo>
                  <a:lnTo>
                    <a:pt x="6809" y="13032"/>
                  </a:lnTo>
                  <a:lnTo>
                    <a:pt x="9120" y="15096"/>
                  </a:lnTo>
                  <a:lnTo>
                    <a:pt x="6594" y="15805"/>
                  </a:lnTo>
                  <a:lnTo>
                    <a:pt x="2743" y="14573"/>
                  </a:lnTo>
                  <a:lnTo>
                    <a:pt x="2743" y="14573"/>
                  </a:lnTo>
                  <a:lnTo>
                    <a:pt x="6008" y="15990"/>
                  </a:lnTo>
                  <a:lnTo>
                    <a:pt x="2558" y="16976"/>
                  </a:lnTo>
                  <a:lnTo>
                    <a:pt x="2558" y="16976"/>
                  </a:lnTo>
                  <a:lnTo>
                    <a:pt x="6563" y="16236"/>
                  </a:lnTo>
                  <a:lnTo>
                    <a:pt x="9089" y="17315"/>
                  </a:lnTo>
                  <a:lnTo>
                    <a:pt x="6686" y="18947"/>
                  </a:lnTo>
                  <a:lnTo>
                    <a:pt x="2774" y="18947"/>
                  </a:lnTo>
                  <a:cubicBezTo>
                    <a:pt x="2650" y="18300"/>
                    <a:pt x="2589" y="17623"/>
                    <a:pt x="2558" y="16976"/>
                  </a:cubicBezTo>
                  <a:cubicBezTo>
                    <a:pt x="2558" y="16791"/>
                    <a:pt x="2558" y="16637"/>
                    <a:pt x="2558" y="16483"/>
                  </a:cubicBezTo>
                  <a:cubicBezTo>
                    <a:pt x="2558" y="15096"/>
                    <a:pt x="2743" y="13772"/>
                    <a:pt x="3112" y="12539"/>
                  </a:cubicBezTo>
                  <a:close/>
                  <a:moveTo>
                    <a:pt x="9613" y="17838"/>
                  </a:moveTo>
                  <a:cubicBezTo>
                    <a:pt x="9705" y="18208"/>
                    <a:pt x="9828" y="18608"/>
                    <a:pt x="9952" y="18947"/>
                  </a:cubicBezTo>
                  <a:lnTo>
                    <a:pt x="7549" y="18947"/>
                  </a:lnTo>
                  <a:lnTo>
                    <a:pt x="9613" y="17838"/>
                  </a:lnTo>
                  <a:close/>
                  <a:moveTo>
                    <a:pt x="23291" y="17807"/>
                  </a:moveTo>
                  <a:lnTo>
                    <a:pt x="25417" y="19348"/>
                  </a:lnTo>
                  <a:lnTo>
                    <a:pt x="25417" y="19348"/>
                  </a:lnTo>
                  <a:lnTo>
                    <a:pt x="22952" y="19009"/>
                  </a:lnTo>
                  <a:cubicBezTo>
                    <a:pt x="23106" y="18608"/>
                    <a:pt x="23230" y="18208"/>
                    <a:pt x="23291" y="17807"/>
                  </a:cubicBezTo>
                  <a:close/>
                  <a:moveTo>
                    <a:pt x="26403" y="13525"/>
                  </a:moveTo>
                  <a:lnTo>
                    <a:pt x="30069" y="13556"/>
                  </a:lnTo>
                  <a:cubicBezTo>
                    <a:pt x="30192" y="14203"/>
                    <a:pt x="30284" y="14881"/>
                    <a:pt x="30346" y="15559"/>
                  </a:cubicBezTo>
                  <a:cubicBezTo>
                    <a:pt x="30346" y="15867"/>
                    <a:pt x="30377" y="16175"/>
                    <a:pt x="30377" y="16483"/>
                  </a:cubicBezTo>
                  <a:cubicBezTo>
                    <a:pt x="30377" y="16945"/>
                    <a:pt x="30346" y="17438"/>
                    <a:pt x="30284" y="17900"/>
                  </a:cubicBezTo>
                  <a:cubicBezTo>
                    <a:pt x="30223" y="18608"/>
                    <a:pt x="30099" y="19286"/>
                    <a:pt x="29915" y="19964"/>
                  </a:cubicBezTo>
                  <a:lnTo>
                    <a:pt x="26249" y="19440"/>
                  </a:lnTo>
                  <a:lnTo>
                    <a:pt x="23938" y="17407"/>
                  </a:lnTo>
                  <a:lnTo>
                    <a:pt x="26495" y="16668"/>
                  </a:lnTo>
                  <a:lnTo>
                    <a:pt x="30284" y="17900"/>
                  </a:lnTo>
                  <a:lnTo>
                    <a:pt x="30284" y="17900"/>
                  </a:lnTo>
                  <a:lnTo>
                    <a:pt x="27080" y="16514"/>
                  </a:lnTo>
                  <a:lnTo>
                    <a:pt x="30346" y="15559"/>
                  </a:lnTo>
                  <a:lnTo>
                    <a:pt x="26526" y="16267"/>
                  </a:lnTo>
                  <a:lnTo>
                    <a:pt x="23969" y="15158"/>
                  </a:lnTo>
                  <a:lnTo>
                    <a:pt x="26403" y="13525"/>
                  </a:lnTo>
                  <a:close/>
                  <a:moveTo>
                    <a:pt x="2774" y="18978"/>
                  </a:moveTo>
                  <a:lnTo>
                    <a:pt x="6162" y="19286"/>
                  </a:lnTo>
                  <a:lnTo>
                    <a:pt x="3359" y="21165"/>
                  </a:lnTo>
                  <a:cubicBezTo>
                    <a:pt x="3112" y="20457"/>
                    <a:pt x="2928" y="19718"/>
                    <a:pt x="2774" y="18978"/>
                  </a:cubicBezTo>
                  <a:close/>
                  <a:moveTo>
                    <a:pt x="10445" y="19995"/>
                  </a:moveTo>
                  <a:cubicBezTo>
                    <a:pt x="10629" y="20272"/>
                    <a:pt x="10814" y="20580"/>
                    <a:pt x="11030" y="20827"/>
                  </a:cubicBezTo>
                  <a:lnTo>
                    <a:pt x="9027" y="21474"/>
                  </a:lnTo>
                  <a:lnTo>
                    <a:pt x="9027" y="21474"/>
                  </a:lnTo>
                  <a:lnTo>
                    <a:pt x="10445" y="19995"/>
                  </a:lnTo>
                  <a:close/>
                  <a:moveTo>
                    <a:pt x="22521" y="19933"/>
                  </a:moveTo>
                  <a:lnTo>
                    <a:pt x="23846" y="21751"/>
                  </a:lnTo>
                  <a:lnTo>
                    <a:pt x="21905" y="20827"/>
                  </a:lnTo>
                  <a:cubicBezTo>
                    <a:pt x="22120" y="20549"/>
                    <a:pt x="22336" y="20241"/>
                    <a:pt x="22521" y="19933"/>
                  </a:cubicBezTo>
                  <a:close/>
                  <a:moveTo>
                    <a:pt x="26742" y="19872"/>
                  </a:moveTo>
                  <a:lnTo>
                    <a:pt x="29915" y="19995"/>
                  </a:lnTo>
                  <a:cubicBezTo>
                    <a:pt x="29730" y="20703"/>
                    <a:pt x="29483" y="21412"/>
                    <a:pt x="29206" y="22059"/>
                  </a:cubicBezTo>
                  <a:lnTo>
                    <a:pt x="26742" y="19872"/>
                  </a:lnTo>
                  <a:close/>
                  <a:moveTo>
                    <a:pt x="16236" y="10106"/>
                  </a:moveTo>
                  <a:cubicBezTo>
                    <a:pt x="19625" y="10106"/>
                    <a:pt x="22367" y="12878"/>
                    <a:pt x="22367" y="16236"/>
                  </a:cubicBezTo>
                  <a:cubicBezTo>
                    <a:pt x="22367" y="19625"/>
                    <a:pt x="19625" y="22367"/>
                    <a:pt x="16236" y="22367"/>
                  </a:cubicBezTo>
                  <a:cubicBezTo>
                    <a:pt x="15959" y="22367"/>
                    <a:pt x="15682" y="22367"/>
                    <a:pt x="15435" y="22305"/>
                  </a:cubicBezTo>
                  <a:lnTo>
                    <a:pt x="15405" y="22305"/>
                  </a:lnTo>
                  <a:cubicBezTo>
                    <a:pt x="14111" y="22151"/>
                    <a:pt x="12909" y="21535"/>
                    <a:pt x="12016" y="20673"/>
                  </a:cubicBezTo>
                  <a:cubicBezTo>
                    <a:pt x="11954" y="20642"/>
                    <a:pt x="11923" y="20580"/>
                    <a:pt x="11892" y="20549"/>
                  </a:cubicBezTo>
                  <a:cubicBezTo>
                    <a:pt x="11430" y="20118"/>
                    <a:pt x="11061" y="19594"/>
                    <a:pt x="10783" y="19009"/>
                  </a:cubicBezTo>
                  <a:cubicBezTo>
                    <a:pt x="10753" y="18978"/>
                    <a:pt x="10753" y="18978"/>
                    <a:pt x="10753" y="18947"/>
                  </a:cubicBezTo>
                  <a:cubicBezTo>
                    <a:pt x="10722" y="18886"/>
                    <a:pt x="10660" y="18793"/>
                    <a:pt x="10629" y="18701"/>
                  </a:cubicBezTo>
                  <a:cubicBezTo>
                    <a:pt x="10414" y="18239"/>
                    <a:pt x="10291" y="17715"/>
                    <a:pt x="10198" y="17222"/>
                  </a:cubicBezTo>
                  <a:cubicBezTo>
                    <a:pt x="10167" y="17130"/>
                    <a:pt x="10167" y="17068"/>
                    <a:pt x="10167" y="16976"/>
                  </a:cubicBezTo>
                  <a:cubicBezTo>
                    <a:pt x="10136" y="16729"/>
                    <a:pt x="10106" y="16483"/>
                    <a:pt x="10106" y="16236"/>
                  </a:cubicBezTo>
                  <a:cubicBezTo>
                    <a:pt x="10106" y="15867"/>
                    <a:pt x="10136" y="15466"/>
                    <a:pt x="10229" y="15096"/>
                  </a:cubicBezTo>
                  <a:cubicBezTo>
                    <a:pt x="10229" y="15066"/>
                    <a:pt x="10229" y="15035"/>
                    <a:pt x="10229" y="15035"/>
                  </a:cubicBezTo>
                  <a:cubicBezTo>
                    <a:pt x="10260" y="14942"/>
                    <a:pt x="10260" y="14881"/>
                    <a:pt x="10291" y="14819"/>
                  </a:cubicBezTo>
                  <a:cubicBezTo>
                    <a:pt x="10291" y="14788"/>
                    <a:pt x="10291" y="14788"/>
                    <a:pt x="10291" y="14758"/>
                  </a:cubicBezTo>
                  <a:cubicBezTo>
                    <a:pt x="10445" y="14234"/>
                    <a:pt x="10629" y="13741"/>
                    <a:pt x="10876" y="13310"/>
                  </a:cubicBezTo>
                  <a:cubicBezTo>
                    <a:pt x="10907" y="13248"/>
                    <a:pt x="10937" y="13186"/>
                    <a:pt x="10968" y="13125"/>
                  </a:cubicBezTo>
                  <a:cubicBezTo>
                    <a:pt x="11646" y="12016"/>
                    <a:pt x="12632" y="11153"/>
                    <a:pt x="13803" y="10629"/>
                  </a:cubicBezTo>
                  <a:cubicBezTo>
                    <a:pt x="13833" y="10629"/>
                    <a:pt x="13833" y="10599"/>
                    <a:pt x="13864" y="10599"/>
                  </a:cubicBezTo>
                  <a:cubicBezTo>
                    <a:pt x="14604" y="10291"/>
                    <a:pt x="15405" y="10106"/>
                    <a:pt x="16236" y="10106"/>
                  </a:cubicBezTo>
                  <a:close/>
                  <a:moveTo>
                    <a:pt x="11831" y="21658"/>
                  </a:moveTo>
                  <a:cubicBezTo>
                    <a:pt x="12108" y="21936"/>
                    <a:pt x="12416" y="22151"/>
                    <a:pt x="12755" y="22367"/>
                  </a:cubicBezTo>
                  <a:lnTo>
                    <a:pt x="10845" y="23722"/>
                  </a:lnTo>
                  <a:lnTo>
                    <a:pt x="11831" y="21658"/>
                  </a:lnTo>
                  <a:close/>
                  <a:moveTo>
                    <a:pt x="23199" y="19748"/>
                  </a:moveTo>
                  <a:lnTo>
                    <a:pt x="26095" y="19841"/>
                  </a:lnTo>
                  <a:lnTo>
                    <a:pt x="29175" y="22090"/>
                  </a:lnTo>
                  <a:cubicBezTo>
                    <a:pt x="28898" y="22706"/>
                    <a:pt x="28590" y="23291"/>
                    <a:pt x="28220" y="23846"/>
                  </a:cubicBezTo>
                  <a:lnTo>
                    <a:pt x="24585" y="22120"/>
                  </a:lnTo>
                  <a:lnTo>
                    <a:pt x="23199" y="19748"/>
                  </a:lnTo>
                  <a:close/>
                  <a:moveTo>
                    <a:pt x="21135" y="21628"/>
                  </a:moveTo>
                  <a:lnTo>
                    <a:pt x="21905" y="23969"/>
                  </a:lnTo>
                  <a:lnTo>
                    <a:pt x="20210" y="22336"/>
                  </a:lnTo>
                  <a:cubicBezTo>
                    <a:pt x="20518" y="22120"/>
                    <a:pt x="20857" y="21874"/>
                    <a:pt x="21135" y="21628"/>
                  </a:cubicBezTo>
                  <a:close/>
                  <a:moveTo>
                    <a:pt x="13803" y="22921"/>
                  </a:moveTo>
                  <a:cubicBezTo>
                    <a:pt x="14111" y="23045"/>
                    <a:pt x="14449" y="23137"/>
                    <a:pt x="14758" y="23230"/>
                  </a:cubicBezTo>
                  <a:lnTo>
                    <a:pt x="13556" y="24893"/>
                  </a:lnTo>
                  <a:lnTo>
                    <a:pt x="13556" y="24893"/>
                  </a:lnTo>
                  <a:lnTo>
                    <a:pt x="13803" y="22921"/>
                  </a:lnTo>
                  <a:close/>
                  <a:moveTo>
                    <a:pt x="19194" y="22891"/>
                  </a:moveTo>
                  <a:lnTo>
                    <a:pt x="19194" y="24986"/>
                  </a:lnTo>
                  <a:lnTo>
                    <a:pt x="18239" y="23199"/>
                  </a:lnTo>
                  <a:cubicBezTo>
                    <a:pt x="18578" y="23106"/>
                    <a:pt x="18886" y="23014"/>
                    <a:pt x="19194" y="22891"/>
                  </a:cubicBezTo>
                  <a:close/>
                  <a:moveTo>
                    <a:pt x="17068" y="23414"/>
                  </a:moveTo>
                  <a:lnTo>
                    <a:pt x="16329" y="25632"/>
                  </a:lnTo>
                  <a:lnTo>
                    <a:pt x="15928" y="23414"/>
                  </a:lnTo>
                  <a:cubicBezTo>
                    <a:pt x="16113" y="23414"/>
                    <a:pt x="16298" y="23445"/>
                    <a:pt x="16452" y="23445"/>
                  </a:cubicBezTo>
                  <a:cubicBezTo>
                    <a:pt x="16668" y="23445"/>
                    <a:pt x="16852" y="23414"/>
                    <a:pt x="17068" y="23414"/>
                  </a:cubicBezTo>
                  <a:close/>
                  <a:moveTo>
                    <a:pt x="6779" y="19348"/>
                  </a:moveTo>
                  <a:lnTo>
                    <a:pt x="9859" y="19656"/>
                  </a:lnTo>
                  <a:lnTo>
                    <a:pt x="8226" y="21751"/>
                  </a:lnTo>
                  <a:lnTo>
                    <a:pt x="4376" y="23014"/>
                  </a:lnTo>
                  <a:lnTo>
                    <a:pt x="4376" y="23014"/>
                  </a:lnTo>
                  <a:lnTo>
                    <a:pt x="7857" y="22244"/>
                  </a:lnTo>
                  <a:lnTo>
                    <a:pt x="5639" y="25047"/>
                  </a:lnTo>
                  <a:lnTo>
                    <a:pt x="8442" y="22090"/>
                  </a:lnTo>
                  <a:lnTo>
                    <a:pt x="11153" y="21504"/>
                  </a:lnTo>
                  <a:lnTo>
                    <a:pt x="10136" y="24215"/>
                  </a:lnTo>
                  <a:lnTo>
                    <a:pt x="6902" y="26557"/>
                  </a:lnTo>
                  <a:cubicBezTo>
                    <a:pt x="5361" y="25078"/>
                    <a:pt x="4129" y="23260"/>
                    <a:pt x="3390" y="21196"/>
                  </a:cubicBezTo>
                  <a:lnTo>
                    <a:pt x="6779" y="19348"/>
                  </a:lnTo>
                  <a:close/>
                  <a:moveTo>
                    <a:pt x="21843" y="21535"/>
                  </a:moveTo>
                  <a:lnTo>
                    <a:pt x="24339" y="22429"/>
                  </a:lnTo>
                  <a:lnTo>
                    <a:pt x="26711" y="25694"/>
                  </a:lnTo>
                  <a:lnTo>
                    <a:pt x="24924" y="22644"/>
                  </a:lnTo>
                  <a:lnTo>
                    <a:pt x="24924" y="22644"/>
                  </a:lnTo>
                  <a:lnTo>
                    <a:pt x="28220" y="23876"/>
                  </a:lnTo>
                  <a:cubicBezTo>
                    <a:pt x="27419" y="25140"/>
                    <a:pt x="26433" y="26249"/>
                    <a:pt x="25294" y="27204"/>
                  </a:cubicBezTo>
                  <a:lnTo>
                    <a:pt x="22521" y="24554"/>
                  </a:lnTo>
                  <a:lnTo>
                    <a:pt x="21843" y="21535"/>
                  </a:lnTo>
                  <a:close/>
                  <a:moveTo>
                    <a:pt x="22644" y="25170"/>
                  </a:moveTo>
                  <a:lnTo>
                    <a:pt x="25263" y="27234"/>
                  </a:lnTo>
                  <a:cubicBezTo>
                    <a:pt x="24677" y="27727"/>
                    <a:pt x="24030" y="28128"/>
                    <a:pt x="23384" y="28528"/>
                  </a:cubicBezTo>
                  <a:lnTo>
                    <a:pt x="22644" y="25170"/>
                  </a:lnTo>
                  <a:close/>
                  <a:moveTo>
                    <a:pt x="13156" y="22921"/>
                  </a:moveTo>
                  <a:lnTo>
                    <a:pt x="13063" y="25571"/>
                  </a:lnTo>
                  <a:lnTo>
                    <a:pt x="10691" y="28836"/>
                  </a:lnTo>
                  <a:lnTo>
                    <a:pt x="13032" y="26187"/>
                  </a:lnTo>
                  <a:lnTo>
                    <a:pt x="13032" y="26187"/>
                  </a:lnTo>
                  <a:lnTo>
                    <a:pt x="12909" y="29761"/>
                  </a:lnTo>
                  <a:lnTo>
                    <a:pt x="13433" y="25725"/>
                  </a:lnTo>
                  <a:lnTo>
                    <a:pt x="15281" y="23661"/>
                  </a:lnTo>
                  <a:lnTo>
                    <a:pt x="16051" y="26464"/>
                  </a:lnTo>
                  <a:lnTo>
                    <a:pt x="14819" y="30284"/>
                  </a:lnTo>
                  <a:lnTo>
                    <a:pt x="16236" y="27050"/>
                  </a:lnTo>
                  <a:lnTo>
                    <a:pt x="17161" y="30377"/>
                  </a:lnTo>
                  <a:lnTo>
                    <a:pt x="16452" y="30377"/>
                  </a:lnTo>
                  <a:cubicBezTo>
                    <a:pt x="15897" y="30377"/>
                    <a:pt x="15374" y="30346"/>
                    <a:pt x="14819" y="30284"/>
                  </a:cubicBezTo>
                  <a:cubicBezTo>
                    <a:pt x="12601" y="30007"/>
                    <a:pt x="10537" y="29237"/>
                    <a:pt x="8750" y="28035"/>
                  </a:cubicBezTo>
                  <a:cubicBezTo>
                    <a:pt x="8103" y="27604"/>
                    <a:pt x="7487" y="27111"/>
                    <a:pt x="6933" y="26587"/>
                  </a:cubicBezTo>
                  <a:lnTo>
                    <a:pt x="9921" y="24801"/>
                  </a:lnTo>
                  <a:lnTo>
                    <a:pt x="8750" y="28035"/>
                  </a:lnTo>
                  <a:lnTo>
                    <a:pt x="10475" y="24493"/>
                  </a:lnTo>
                  <a:lnTo>
                    <a:pt x="13156" y="22921"/>
                  </a:lnTo>
                  <a:close/>
                  <a:moveTo>
                    <a:pt x="19872" y="22983"/>
                  </a:moveTo>
                  <a:lnTo>
                    <a:pt x="22151" y="24770"/>
                  </a:lnTo>
                  <a:lnTo>
                    <a:pt x="23353" y="28528"/>
                  </a:lnTo>
                  <a:cubicBezTo>
                    <a:pt x="21535" y="29607"/>
                    <a:pt x="19440" y="30254"/>
                    <a:pt x="17191" y="30377"/>
                  </a:cubicBezTo>
                  <a:lnTo>
                    <a:pt x="16483" y="26495"/>
                  </a:lnTo>
                  <a:lnTo>
                    <a:pt x="17715" y="23630"/>
                  </a:lnTo>
                  <a:lnTo>
                    <a:pt x="19194" y="25848"/>
                  </a:lnTo>
                  <a:lnTo>
                    <a:pt x="19225" y="29884"/>
                  </a:lnTo>
                  <a:lnTo>
                    <a:pt x="19533" y="26341"/>
                  </a:lnTo>
                  <a:lnTo>
                    <a:pt x="21535" y="29329"/>
                  </a:lnTo>
                  <a:lnTo>
                    <a:pt x="21535" y="29329"/>
                  </a:lnTo>
                  <a:lnTo>
                    <a:pt x="19594" y="25725"/>
                  </a:lnTo>
                  <a:lnTo>
                    <a:pt x="19872" y="22983"/>
                  </a:lnTo>
                  <a:close/>
                  <a:moveTo>
                    <a:pt x="15836" y="1"/>
                  </a:moveTo>
                  <a:cubicBezTo>
                    <a:pt x="7117" y="1"/>
                    <a:pt x="1" y="7117"/>
                    <a:pt x="1" y="15836"/>
                  </a:cubicBezTo>
                  <a:cubicBezTo>
                    <a:pt x="1" y="24554"/>
                    <a:pt x="7117" y="31671"/>
                    <a:pt x="15836" y="31671"/>
                  </a:cubicBezTo>
                  <a:cubicBezTo>
                    <a:pt x="24554" y="31671"/>
                    <a:pt x="31640" y="24554"/>
                    <a:pt x="31640" y="15836"/>
                  </a:cubicBezTo>
                  <a:cubicBezTo>
                    <a:pt x="31640" y="7117"/>
                    <a:pt x="24554" y="1"/>
                    <a:pt x="158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144;p74">
              <a:extLst>
                <a:ext uri="{FF2B5EF4-FFF2-40B4-BE49-F238E27FC236}">
                  <a16:creationId xmlns:a16="http://schemas.microsoft.com/office/drawing/2014/main" id="{E0DDDE42-DA79-28FD-7113-1BAA948C8CC3}"/>
                </a:ext>
              </a:extLst>
            </p:cNvPr>
            <p:cNvSpPr/>
            <p:nvPr/>
          </p:nvSpPr>
          <p:spPr>
            <a:xfrm>
              <a:off x="3754900" y="4826825"/>
              <a:ext cx="125575" cy="125575"/>
            </a:xfrm>
            <a:custGeom>
              <a:avLst/>
              <a:gdLst/>
              <a:ahLst/>
              <a:cxnLst/>
              <a:rect l="l" t="t" r="r" b="b"/>
              <a:pathLst>
                <a:path w="5023" h="5023" extrusionOk="0">
                  <a:moveTo>
                    <a:pt x="2311" y="216"/>
                  </a:moveTo>
                  <a:cubicBezTo>
                    <a:pt x="3482" y="216"/>
                    <a:pt x="4406" y="1141"/>
                    <a:pt x="4406" y="2311"/>
                  </a:cubicBezTo>
                  <a:cubicBezTo>
                    <a:pt x="4406" y="3482"/>
                    <a:pt x="3482" y="4437"/>
                    <a:pt x="2311" y="4437"/>
                  </a:cubicBezTo>
                  <a:cubicBezTo>
                    <a:pt x="1141" y="4437"/>
                    <a:pt x="186" y="3482"/>
                    <a:pt x="186" y="2311"/>
                  </a:cubicBezTo>
                  <a:cubicBezTo>
                    <a:pt x="186" y="1141"/>
                    <a:pt x="1141" y="216"/>
                    <a:pt x="2311" y="216"/>
                  </a:cubicBezTo>
                  <a:close/>
                  <a:moveTo>
                    <a:pt x="2496" y="1"/>
                  </a:moveTo>
                  <a:cubicBezTo>
                    <a:pt x="1110" y="1"/>
                    <a:pt x="1" y="1141"/>
                    <a:pt x="1" y="2496"/>
                  </a:cubicBezTo>
                  <a:cubicBezTo>
                    <a:pt x="1" y="3882"/>
                    <a:pt x="1110" y="5022"/>
                    <a:pt x="2496" y="5022"/>
                  </a:cubicBezTo>
                  <a:cubicBezTo>
                    <a:pt x="3882" y="5022"/>
                    <a:pt x="5022" y="3882"/>
                    <a:pt x="5022" y="2496"/>
                  </a:cubicBezTo>
                  <a:cubicBezTo>
                    <a:pt x="5022" y="1141"/>
                    <a:pt x="3882" y="1"/>
                    <a:pt x="2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145;p74">
              <a:extLst>
                <a:ext uri="{FF2B5EF4-FFF2-40B4-BE49-F238E27FC236}">
                  <a16:creationId xmlns:a16="http://schemas.microsoft.com/office/drawing/2014/main" id="{242BE5A2-5AA5-916F-283E-D3DBB1B608D6}"/>
                </a:ext>
              </a:extLst>
            </p:cNvPr>
            <p:cNvSpPr/>
            <p:nvPr/>
          </p:nvSpPr>
          <p:spPr>
            <a:xfrm>
              <a:off x="3791875" y="4752125"/>
              <a:ext cx="45475" cy="45475"/>
            </a:xfrm>
            <a:custGeom>
              <a:avLst/>
              <a:gdLst/>
              <a:ahLst/>
              <a:cxnLst/>
              <a:rect l="l" t="t" r="r" b="b"/>
              <a:pathLst>
                <a:path w="1819" h="1819" extrusionOk="0">
                  <a:moveTo>
                    <a:pt x="771" y="62"/>
                  </a:moveTo>
                  <a:cubicBezTo>
                    <a:pt x="1171" y="62"/>
                    <a:pt x="1479" y="401"/>
                    <a:pt x="1479" y="801"/>
                  </a:cubicBezTo>
                  <a:cubicBezTo>
                    <a:pt x="1479" y="1171"/>
                    <a:pt x="1171" y="1510"/>
                    <a:pt x="771" y="1510"/>
                  </a:cubicBezTo>
                  <a:cubicBezTo>
                    <a:pt x="370" y="1510"/>
                    <a:pt x="62" y="1171"/>
                    <a:pt x="62" y="801"/>
                  </a:cubicBezTo>
                  <a:cubicBezTo>
                    <a:pt x="62" y="401"/>
                    <a:pt x="370" y="62"/>
                    <a:pt x="771" y="62"/>
                  </a:cubicBezTo>
                  <a:close/>
                  <a:moveTo>
                    <a:pt x="894" y="1"/>
                  </a:moveTo>
                  <a:cubicBezTo>
                    <a:pt x="401" y="1"/>
                    <a:pt x="1" y="401"/>
                    <a:pt x="1" y="925"/>
                  </a:cubicBezTo>
                  <a:cubicBezTo>
                    <a:pt x="1" y="1418"/>
                    <a:pt x="401" y="1818"/>
                    <a:pt x="894" y="1818"/>
                  </a:cubicBezTo>
                  <a:cubicBezTo>
                    <a:pt x="1387" y="1818"/>
                    <a:pt x="1818" y="1418"/>
                    <a:pt x="1818" y="925"/>
                  </a:cubicBezTo>
                  <a:cubicBezTo>
                    <a:pt x="1818" y="401"/>
                    <a:pt x="1387" y="1"/>
                    <a:pt x="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146;p74">
              <a:extLst>
                <a:ext uri="{FF2B5EF4-FFF2-40B4-BE49-F238E27FC236}">
                  <a16:creationId xmlns:a16="http://schemas.microsoft.com/office/drawing/2014/main" id="{7EE9727C-CB86-1C48-6E3D-D4D82A414FCA}"/>
                </a:ext>
              </a:extLst>
            </p:cNvPr>
            <p:cNvSpPr/>
            <p:nvPr/>
          </p:nvSpPr>
          <p:spPr>
            <a:xfrm>
              <a:off x="3791875" y="4973925"/>
              <a:ext cx="45475" cy="45475"/>
            </a:xfrm>
            <a:custGeom>
              <a:avLst/>
              <a:gdLst/>
              <a:ahLst/>
              <a:cxnLst/>
              <a:rect l="l" t="t" r="r" b="b"/>
              <a:pathLst>
                <a:path w="1819" h="1819" extrusionOk="0">
                  <a:moveTo>
                    <a:pt x="771" y="63"/>
                  </a:moveTo>
                  <a:cubicBezTo>
                    <a:pt x="1171" y="63"/>
                    <a:pt x="1479" y="401"/>
                    <a:pt x="1479" y="771"/>
                  </a:cubicBezTo>
                  <a:cubicBezTo>
                    <a:pt x="1479" y="1172"/>
                    <a:pt x="1171" y="1480"/>
                    <a:pt x="771" y="1480"/>
                  </a:cubicBezTo>
                  <a:cubicBezTo>
                    <a:pt x="370" y="1480"/>
                    <a:pt x="62" y="1172"/>
                    <a:pt x="62" y="771"/>
                  </a:cubicBezTo>
                  <a:cubicBezTo>
                    <a:pt x="62" y="401"/>
                    <a:pt x="370" y="63"/>
                    <a:pt x="771" y="63"/>
                  </a:cubicBezTo>
                  <a:close/>
                  <a:moveTo>
                    <a:pt x="894" y="1"/>
                  </a:moveTo>
                  <a:cubicBezTo>
                    <a:pt x="401" y="1"/>
                    <a:pt x="1" y="401"/>
                    <a:pt x="1" y="925"/>
                  </a:cubicBezTo>
                  <a:cubicBezTo>
                    <a:pt x="1" y="1418"/>
                    <a:pt x="401" y="1819"/>
                    <a:pt x="894" y="1819"/>
                  </a:cubicBezTo>
                  <a:cubicBezTo>
                    <a:pt x="1387" y="1819"/>
                    <a:pt x="1818" y="1418"/>
                    <a:pt x="1818" y="925"/>
                  </a:cubicBezTo>
                  <a:cubicBezTo>
                    <a:pt x="1818" y="401"/>
                    <a:pt x="1387" y="1"/>
                    <a:pt x="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47;p74">
              <a:extLst>
                <a:ext uri="{FF2B5EF4-FFF2-40B4-BE49-F238E27FC236}">
                  <a16:creationId xmlns:a16="http://schemas.microsoft.com/office/drawing/2014/main" id="{CA2DD4AB-FC9C-8D04-61AE-870F91F06014}"/>
                </a:ext>
              </a:extLst>
            </p:cNvPr>
            <p:cNvSpPr/>
            <p:nvPr/>
          </p:nvSpPr>
          <p:spPr>
            <a:xfrm>
              <a:off x="3670950" y="4859175"/>
              <a:ext cx="45475" cy="45475"/>
            </a:xfrm>
            <a:custGeom>
              <a:avLst/>
              <a:gdLst/>
              <a:ahLst/>
              <a:cxnLst/>
              <a:rect l="l" t="t" r="r" b="b"/>
              <a:pathLst>
                <a:path w="1819" h="1819" extrusionOk="0">
                  <a:moveTo>
                    <a:pt x="802" y="93"/>
                  </a:moveTo>
                  <a:cubicBezTo>
                    <a:pt x="1171" y="93"/>
                    <a:pt x="1510" y="401"/>
                    <a:pt x="1510" y="802"/>
                  </a:cubicBezTo>
                  <a:cubicBezTo>
                    <a:pt x="1510" y="1171"/>
                    <a:pt x="1171" y="1510"/>
                    <a:pt x="802" y="1510"/>
                  </a:cubicBezTo>
                  <a:cubicBezTo>
                    <a:pt x="401" y="1510"/>
                    <a:pt x="93" y="1171"/>
                    <a:pt x="93" y="802"/>
                  </a:cubicBezTo>
                  <a:cubicBezTo>
                    <a:pt x="93" y="401"/>
                    <a:pt x="401" y="93"/>
                    <a:pt x="802" y="93"/>
                  </a:cubicBezTo>
                  <a:close/>
                  <a:moveTo>
                    <a:pt x="925" y="1"/>
                  </a:moveTo>
                  <a:cubicBezTo>
                    <a:pt x="432" y="1"/>
                    <a:pt x="1" y="401"/>
                    <a:pt x="1" y="925"/>
                  </a:cubicBezTo>
                  <a:cubicBezTo>
                    <a:pt x="1" y="1418"/>
                    <a:pt x="432" y="1818"/>
                    <a:pt x="925" y="1818"/>
                  </a:cubicBezTo>
                  <a:cubicBezTo>
                    <a:pt x="1418" y="1818"/>
                    <a:pt x="1818" y="1418"/>
                    <a:pt x="1818" y="925"/>
                  </a:cubicBezTo>
                  <a:cubicBezTo>
                    <a:pt x="1818" y="401"/>
                    <a:pt x="1418" y="1"/>
                    <a:pt x="9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48;p74">
              <a:extLst>
                <a:ext uri="{FF2B5EF4-FFF2-40B4-BE49-F238E27FC236}">
                  <a16:creationId xmlns:a16="http://schemas.microsoft.com/office/drawing/2014/main" id="{118A1616-DD3F-9DD0-F722-B01D03A4B211}"/>
                </a:ext>
              </a:extLst>
            </p:cNvPr>
            <p:cNvSpPr/>
            <p:nvPr/>
          </p:nvSpPr>
          <p:spPr>
            <a:xfrm>
              <a:off x="3899700" y="4859175"/>
              <a:ext cx="46225" cy="45475"/>
            </a:xfrm>
            <a:custGeom>
              <a:avLst/>
              <a:gdLst/>
              <a:ahLst/>
              <a:cxnLst/>
              <a:rect l="l" t="t" r="r" b="b"/>
              <a:pathLst>
                <a:path w="1849" h="1819" extrusionOk="0">
                  <a:moveTo>
                    <a:pt x="802" y="93"/>
                  </a:moveTo>
                  <a:cubicBezTo>
                    <a:pt x="1202" y="93"/>
                    <a:pt x="1510" y="401"/>
                    <a:pt x="1510" y="802"/>
                  </a:cubicBezTo>
                  <a:cubicBezTo>
                    <a:pt x="1510" y="1171"/>
                    <a:pt x="1202" y="1510"/>
                    <a:pt x="802" y="1510"/>
                  </a:cubicBezTo>
                  <a:cubicBezTo>
                    <a:pt x="401" y="1510"/>
                    <a:pt x="93" y="1171"/>
                    <a:pt x="93" y="802"/>
                  </a:cubicBezTo>
                  <a:cubicBezTo>
                    <a:pt x="93" y="401"/>
                    <a:pt x="401" y="93"/>
                    <a:pt x="802" y="93"/>
                  </a:cubicBezTo>
                  <a:close/>
                  <a:moveTo>
                    <a:pt x="925" y="1"/>
                  </a:moveTo>
                  <a:cubicBezTo>
                    <a:pt x="432" y="1"/>
                    <a:pt x="1" y="401"/>
                    <a:pt x="1" y="925"/>
                  </a:cubicBezTo>
                  <a:cubicBezTo>
                    <a:pt x="1" y="1418"/>
                    <a:pt x="432" y="1818"/>
                    <a:pt x="925" y="1818"/>
                  </a:cubicBezTo>
                  <a:cubicBezTo>
                    <a:pt x="1418" y="1818"/>
                    <a:pt x="1849" y="1418"/>
                    <a:pt x="1849" y="925"/>
                  </a:cubicBezTo>
                  <a:cubicBezTo>
                    <a:pt x="1849" y="401"/>
                    <a:pt x="1418" y="1"/>
                    <a:pt x="9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49;p74">
              <a:extLst>
                <a:ext uri="{FF2B5EF4-FFF2-40B4-BE49-F238E27FC236}">
                  <a16:creationId xmlns:a16="http://schemas.microsoft.com/office/drawing/2014/main" id="{C56A5F2B-DDA3-DF26-D7CB-342C0595D15E}"/>
                </a:ext>
              </a:extLst>
            </p:cNvPr>
            <p:cNvSpPr/>
            <p:nvPr/>
          </p:nvSpPr>
          <p:spPr>
            <a:xfrm>
              <a:off x="3709475" y="4779075"/>
              <a:ext cx="46225" cy="45475"/>
            </a:xfrm>
            <a:custGeom>
              <a:avLst/>
              <a:gdLst/>
              <a:ahLst/>
              <a:cxnLst/>
              <a:rect l="l" t="t" r="r" b="b"/>
              <a:pathLst>
                <a:path w="1849" h="1819" extrusionOk="0">
                  <a:moveTo>
                    <a:pt x="801" y="62"/>
                  </a:moveTo>
                  <a:cubicBezTo>
                    <a:pt x="1202" y="62"/>
                    <a:pt x="1510" y="401"/>
                    <a:pt x="1510" y="771"/>
                  </a:cubicBezTo>
                  <a:cubicBezTo>
                    <a:pt x="1510" y="1171"/>
                    <a:pt x="1202" y="1480"/>
                    <a:pt x="801" y="1480"/>
                  </a:cubicBezTo>
                  <a:cubicBezTo>
                    <a:pt x="401" y="1480"/>
                    <a:pt x="93" y="1171"/>
                    <a:pt x="93" y="771"/>
                  </a:cubicBezTo>
                  <a:cubicBezTo>
                    <a:pt x="93" y="401"/>
                    <a:pt x="401" y="62"/>
                    <a:pt x="801" y="62"/>
                  </a:cubicBezTo>
                  <a:close/>
                  <a:moveTo>
                    <a:pt x="924" y="1"/>
                  </a:moveTo>
                  <a:cubicBezTo>
                    <a:pt x="431" y="1"/>
                    <a:pt x="0" y="401"/>
                    <a:pt x="0" y="894"/>
                  </a:cubicBezTo>
                  <a:cubicBezTo>
                    <a:pt x="0" y="1418"/>
                    <a:pt x="431" y="1818"/>
                    <a:pt x="924" y="1818"/>
                  </a:cubicBezTo>
                  <a:cubicBezTo>
                    <a:pt x="1417" y="1818"/>
                    <a:pt x="1849" y="1418"/>
                    <a:pt x="1849" y="894"/>
                  </a:cubicBezTo>
                  <a:cubicBezTo>
                    <a:pt x="1849" y="401"/>
                    <a:pt x="1417" y="1"/>
                    <a:pt x="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50;p74">
              <a:extLst>
                <a:ext uri="{FF2B5EF4-FFF2-40B4-BE49-F238E27FC236}">
                  <a16:creationId xmlns:a16="http://schemas.microsoft.com/office/drawing/2014/main" id="{D8B33603-A9DF-0D4D-B2F0-64087DCB67AE}"/>
                </a:ext>
              </a:extLst>
            </p:cNvPr>
            <p:cNvSpPr/>
            <p:nvPr/>
          </p:nvSpPr>
          <p:spPr>
            <a:xfrm>
              <a:off x="3708700" y="4937750"/>
              <a:ext cx="46225" cy="45450"/>
            </a:xfrm>
            <a:custGeom>
              <a:avLst/>
              <a:gdLst/>
              <a:ahLst/>
              <a:cxnLst/>
              <a:rect l="l" t="t" r="r" b="b"/>
              <a:pathLst>
                <a:path w="1849" h="1818" extrusionOk="0">
                  <a:moveTo>
                    <a:pt x="801" y="62"/>
                  </a:moveTo>
                  <a:cubicBezTo>
                    <a:pt x="1202" y="62"/>
                    <a:pt x="1510" y="370"/>
                    <a:pt x="1510" y="770"/>
                  </a:cubicBezTo>
                  <a:cubicBezTo>
                    <a:pt x="1510" y="1171"/>
                    <a:pt x="1202" y="1479"/>
                    <a:pt x="801" y="1479"/>
                  </a:cubicBezTo>
                  <a:cubicBezTo>
                    <a:pt x="401" y="1479"/>
                    <a:pt x="93" y="1171"/>
                    <a:pt x="93" y="770"/>
                  </a:cubicBezTo>
                  <a:cubicBezTo>
                    <a:pt x="93" y="370"/>
                    <a:pt x="401" y="62"/>
                    <a:pt x="801" y="62"/>
                  </a:cubicBezTo>
                  <a:close/>
                  <a:moveTo>
                    <a:pt x="925" y="0"/>
                  </a:moveTo>
                  <a:cubicBezTo>
                    <a:pt x="432" y="0"/>
                    <a:pt x="0" y="401"/>
                    <a:pt x="0" y="893"/>
                  </a:cubicBezTo>
                  <a:cubicBezTo>
                    <a:pt x="0" y="1386"/>
                    <a:pt x="432" y="1818"/>
                    <a:pt x="925" y="1818"/>
                  </a:cubicBezTo>
                  <a:cubicBezTo>
                    <a:pt x="1418" y="1818"/>
                    <a:pt x="1849" y="1386"/>
                    <a:pt x="1849" y="893"/>
                  </a:cubicBezTo>
                  <a:cubicBezTo>
                    <a:pt x="1849" y="401"/>
                    <a:pt x="1418" y="0"/>
                    <a:pt x="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51;p74">
              <a:extLst>
                <a:ext uri="{FF2B5EF4-FFF2-40B4-BE49-F238E27FC236}">
                  <a16:creationId xmlns:a16="http://schemas.microsoft.com/office/drawing/2014/main" id="{9F27D314-79FB-A6D7-097D-74C849673CCD}"/>
                </a:ext>
              </a:extLst>
            </p:cNvPr>
            <p:cNvSpPr/>
            <p:nvPr/>
          </p:nvSpPr>
          <p:spPr>
            <a:xfrm>
              <a:off x="3871200" y="4937750"/>
              <a:ext cx="45475" cy="45450"/>
            </a:xfrm>
            <a:custGeom>
              <a:avLst/>
              <a:gdLst/>
              <a:ahLst/>
              <a:cxnLst/>
              <a:rect l="l" t="t" r="r" b="b"/>
              <a:pathLst>
                <a:path w="1819" h="1818" extrusionOk="0">
                  <a:moveTo>
                    <a:pt x="771" y="62"/>
                  </a:moveTo>
                  <a:cubicBezTo>
                    <a:pt x="1171" y="62"/>
                    <a:pt x="1479" y="370"/>
                    <a:pt x="1479" y="770"/>
                  </a:cubicBezTo>
                  <a:cubicBezTo>
                    <a:pt x="1479" y="1171"/>
                    <a:pt x="1171" y="1479"/>
                    <a:pt x="771" y="1479"/>
                  </a:cubicBezTo>
                  <a:cubicBezTo>
                    <a:pt x="370" y="1479"/>
                    <a:pt x="62" y="1171"/>
                    <a:pt x="62" y="770"/>
                  </a:cubicBezTo>
                  <a:cubicBezTo>
                    <a:pt x="62" y="370"/>
                    <a:pt x="370" y="62"/>
                    <a:pt x="771" y="62"/>
                  </a:cubicBezTo>
                  <a:close/>
                  <a:moveTo>
                    <a:pt x="894" y="0"/>
                  </a:moveTo>
                  <a:cubicBezTo>
                    <a:pt x="401" y="0"/>
                    <a:pt x="1" y="401"/>
                    <a:pt x="1" y="893"/>
                  </a:cubicBezTo>
                  <a:cubicBezTo>
                    <a:pt x="1" y="1386"/>
                    <a:pt x="401" y="1818"/>
                    <a:pt x="894" y="1818"/>
                  </a:cubicBezTo>
                  <a:cubicBezTo>
                    <a:pt x="1418" y="1818"/>
                    <a:pt x="1818" y="1386"/>
                    <a:pt x="1818" y="893"/>
                  </a:cubicBezTo>
                  <a:cubicBezTo>
                    <a:pt x="1818" y="401"/>
                    <a:pt x="1418" y="0"/>
                    <a:pt x="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52;p74">
              <a:extLst>
                <a:ext uri="{FF2B5EF4-FFF2-40B4-BE49-F238E27FC236}">
                  <a16:creationId xmlns:a16="http://schemas.microsoft.com/office/drawing/2014/main" id="{6A024DB4-54D3-4A50-6752-089D0E2BF3E4}"/>
                </a:ext>
              </a:extLst>
            </p:cNvPr>
            <p:cNvSpPr/>
            <p:nvPr/>
          </p:nvSpPr>
          <p:spPr>
            <a:xfrm>
              <a:off x="3868125" y="4781400"/>
              <a:ext cx="45475" cy="45450"/>
            </a:xfrm>
            <a:custGeom>
              <a:avLst/>
              <a:gdLst/>
              <a:ahLst/>
              <a:cxnLst/>
              <a:rect l="l" t="t" r="r" b="b"/>
              <a:pathLst>
                <a:path w="1819" h="1818" extrusionOk="0">
                  <a:moveTo>
                    <a:pt x="771" y="62"/>
                  </a:moveTo>
                  <a:cubicBezTo>
                    <a:pt x="1171" y="62"/>
                    <a:pt x="1479" y="370"/>
                    <a:pt x="1479" y="770"/>
                  </a:cubicBezTo>
                  <a:cubicBezTo>
                    <a:pt x="1479" y="1171"/>
                    <a:pt x="1171" y="1479"/>
                    <a:pt x="771" y="1479"/>
                  </a:cubicBezTo>
                  <a:cubicBezTo>
                    <a:pt x="401" y="1479"/>
                    <a:pt x="62" y="1171"/>
                    <a:pt x="62" y="770"/>
                  </a:cubicBezTo>
                  <a:cubicBezTo>
                    <a:pt x="62" y="370"/>
                    <a:pt x="401" y="62"/>
                    <a:pt x="771" y="62"/>
                  </a:cubicBezTo>
                  <a:close/>
                  <a:moveTo>
                    <a:pt x="894" y="0"/>
                  </a:moveTo>
                  <a:cubicBezTo>
                    <a:pt x="401" y="0"/>
                    <a:pt x="0" y="401"/>
                    <a:pt x="0" y="894"/>
                  </a:cubicBezTo>
                  <a:cubicBezTo>
                    <a:pt x="0" y="1417"/>
                    <a:pt x="401" y="1818"/>
                    <a:pt x="894" y="1818"/>
                  </a:cubicBezTo>
                  <a:cubicBezTo>
                    <a:pt x="1418" y="1818"/>
                    <a:pt x="1818" y="1417"/>
                    <a:pt x="1818" y="894"/>
                  </a:cubicBezTo>
                  <a:cubicBezTo>
                    <a:pt x="1818" y="401"/>
                    <a:pt x="1418" y="0"/>
                    <a:pt x="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736313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81C2CA-DAF6-6D1F-10EF-5667982BAEAA}"/>
              </a:ext>
            </a:extLst>
          </p:cNvPr>
          <p:cNvSpPr txBox="1"/>
          <p:nvPr/>
        </p:nvSpPr>
        <p:spPr>
          <a:xfrm>
            <a:off x="731520" y="645459"/>
            <a:ext cx="7508838" cy="3651641"/>
          </a:xfrm>
          <a:prstGeom prst="rect">
            <a:avLst/>
          </a:prstGeom>
          <a:noFill/>
        </p:spPr>
        <p:txBody>
          <a:bodyPr wrap="square">
            <a:spAutoFit/>
          </a:bodyPr>
          <a:lstStyle/>
          <a:p>
            <a:pPr marR="150495" lvl="0" algn="just" eaLnBrk="0" hangingPunct="0">
              <a:lnSpc>
                <a:spcPct val="107000"/>
              </a:lnSpc>
              <a:spcBef>
                <a:spcPts val="920"/>
              </a:spcBef>
              <a:spcAft>
                <a:spcPts val="800"/>
              </a:spcAft>
              <a:buSzPts val="1000"/>
              <a:tabLst>
                <a:tab pos="281305" algn="l"/>
              </a:tabLst>
            </a:pPr>
            <a:endParaRPr lang="en-US" sz="16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endParaRPr>
          </a:p>
          <a:p>
            <a:pPr marL="0" marR="0">
              <a:lnSpc>
                <a:spcPct val="10700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1012.966 School teacher training and mentoring program is created: </a:t>
            </a:r>
          </a:p>
          <a:p>
            <a:pPr marL="0" marR="0" algn="just">
              <a:lnSpc>
                <a:spcPct val="10700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(1)</a:t>
            </a:r>
            <a:r>
              <a:rPr lang="en-US" sz="16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 School</a:t>
            </a:r>
            <a:r>
              <a:rPr lang="en-US" sz="1600"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Teacher Training and</a:t>
            </a:r>
            <a:r>
              <a:rPr lang="en-US" sz="1600"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Mentoring Program is</a:t>
            </a:r>
            <a:r>
              <a:rPr lang="en-US" sz="1600"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established</a:t>
            </a:r>
            <a:r>
              <a:rPr lang="en-US" sz="16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within</a:t>
            </a:r>
            <a:r>
              <a:rPr lang="en-US" sz="16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6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Department</a:t>
            </a:r>
            <a:r>
              <a:rPr lang="en-US" sz="16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6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Education.</a:t>
            </a:r>
            <a:r>
              <a:rPr lang="en-US" sz="16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6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purpose</a:t>
            </a:r>
            <a:r>
              <a:rPr lang="en-US" sz="16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6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6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program</a:t>
            </a:r>
            <a:r>
              <a:rPr lang="en-US" sz="16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is</a:t>
            </a:r>
            <a:r>
              <a:rPr lang="en-US" sz="16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6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increase</a:t>
            </a:r>
            <a:r>
              <a:rPr lang="en-US" sz="1600" b="1" u="sng" spc="3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600" b="1" u="sng" spc="3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effectiveness</a:t>
            </a:r>
            <a:r>
              <a:rPr lang="en-US" sz="1600" b="1" u="sng" spc="3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600" b="1" u="sng" spc="3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involvement</a:t>
            </a:r>
            <a:r>
              <a:rPr lang="en-US" sz="1600" b="1" u="sng" spc="3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600" b="1" u="sng" spc="3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classroom</a:t>
            </a:r>
            <a:r>
              <a:rPr lang="en-US" sz="1600" b="1" u="sng" spc="3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teachers</a:t>
            </a:r>
            <a:r>
              <a:rPr lang="en-US" sz="1600" b="1" u="sng" spc="3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6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improve</a:t>
            </a:r>
            <a:r>
              <a:rPr lang="en-US" sz="1600" b="1" u="sng" spc="1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student</a:t>
            </a:r>
            <a:r>
              <a:rPr lang="en-US" sz="1600" b="1" u="sng" spc="1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achievement,</a:t>
            </a:r>
            <a:r>
              <a:rPr lang="en-US" sz="1600" b="1" u="sng" spc="1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classroom</a:t>
            </a:r>
            <a:r>
              <a:rPr lang="en-US" sz="1600" b="1" u="sng" spc="1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management,</a:t>
            </a:r>
            <a:r>
              <a:rPr lang="en-US" sz="1600" b="1" u="sng" spc="1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600" b="1" u="sng" spc="1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excellence</a:t>
            </a:r>
            <a:r>
              <a:rPr lang="en-US" sz="1600" b="1" u="sng" spc="1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sz="16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6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state’s</a:t>
            </a:r>
            <a:r>
              <a:rPr lang="en-US" sz="16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public</a:t>
            </a:r>
            <a:r>
              <a:rPr lang="en-US" sz="16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schools.</a:t>
            </a:r>
            <a:endPar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182880" indent="126365" algn="just" eaLnBrk="0" hangingPunct="0">
              <a:lnSpc>
                <a:spcPct val="92000"/>
              </a:lnSpc>
              <a:spcBef>
                <a:spcPts val="925"/>
              </a:spcBef>
              <a:spcAft>
                <a:spcPts val="800"/>
              </a:spcAft>
              <a:buNone/>
            </a:pP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(2)(a)</a:t>
            </a:r>
            <a:r>
              <a:rPr lang="en-US" sz="16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sz="1600" b="1" u="sng" spc="1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districts</a:t>
            </a:r>
            <a:r>
              <a:rPr lang="en-US" sz="1600" b="1" u="sng" spc="1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600" b="1" u="sng" spc="1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charter</a:t>
            </a:r>
            <a:r>
              <a:rPr lang="en-US" sz="1600" b="1" u="sng" spc="1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schools</a:t>
            </a:r>
            <a:r>
              <a:rPr lang="en-US" sz="1600" b="1" u="sng" spc="1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may</a:t>
            </a:r>
            <a:r>
              <a:rPr lang="en-US" sz="1600" b="1" u="sng" spc="1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place</a:t>
            </a:r>
            <a:r>
              <a:rPr lang="en-US" sz="1600" b="1" u="sng" spc="1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retired</a:t>
            </a:r>
            <a:r>
              <a:rPr lang="en-US" sz="1600" b="1" u="sng" spc="1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classroom</a:t>
            </a:r>
            <a:r>
              <a:rPr lang="en-US" sz="16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teachers or current classroom teachers in schools earning a grade of “D” or “F” to act as teacher mentors </a:t>
            </a: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a:p>
            <a:pPr marL="0" marR="0">
              <a:lnSpc>
                <a:spcPct val="10700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Effective July 1, 2026</a:t>
            </a:r>
            <a:endParaRPr lang="en-US" sz="16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2777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3E1E95D-F773-3435-C3D0-3F640EABD2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42034" y="398462"/>
            <a:ext cx="3259932" cy="4346576"/>
          </a:xfrm>
          <a:prstGeom prst="rect">
            <a:avLst/>
          </a:prstGeom>
          <a:noFill/>
          <a:ln>
            <a:noFill/>
          </a:ln>
        </p:spPr>
      </p:pic>
    </p:spTree>
    <p:extLst>
      <p:ext uri="{BB962C8B-B14F-4D97-AF65-F5344CB8AC3E}">
        <p14:creationId xmlns:p14="http://schemas.microsoft.com/office/powerpoint/2010/main" val="20632908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4E93EC-CE83-D198-D47D-23E213476973}"/>
              </a:ext>
            </a:extLst>
          </p:cNvPr>
          <p:cNvSpPr txBox="1"/>
          <p:nvPr/>
        </p:nvSpPr>
        <p:spPr>
          <a:xfrm>
            <a:off x="460637" y="457730"/>
            <a:ext cx="8222725" cy="4268091"/>
          </a:xfrm>
          <a:prstGeom prst="rect">
            <a:avLst/>
          </a:prstGeom>
          <a:noFill/>
        </p:spPr>
        <p:txBody>
          <a:bodyPr wrap="square">
            <a:spAutoFit/>
          </a:bodyPr>
          <a:lstStyle/>
          <a:p>
            <a:pPr marL="0" marR="0">
              <a:lnSpc>
                <a:spcPct val="107000"/>
              </a:lnSpc>
              <a:spcAft>
                <a:spcPts val="800"/>
              </a:spcAft>
              <a:buNone/>
            </a:pPr>
            <a:r>
              <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Chapter law 2026-22  //  Changes to employment of relatives;</a:t>
            </a:r>
          </a:p>
          <a:p>
            <a:pPr marL="0" marR="0">
              <a:lnSpc>
                <a:spcPct val="107000"/>
              </a:lnSpc>
              <a:spcAft>
                <a:spcPts val="800"/>
              </a:spcAft>
              <a:buNone/>
            </a:pPr>
            <a:r>
              <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r>
              <a:rPr lang="en-US" sz="11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112.3135</a:t>
            </a:r>
            <a:r>
              <a:rPr lang="en-US" sz="1100" b="1"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Restriction on employment of relatives.—</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24765" marR="0" eaLnBrk="0" hangingPunct="0">
              <a:spcBef>
                <a:spcPts val="175"/>
              </a:spcBef>
              <a:spcAft>
                <a:spcPts val="800"/>
              </a:spcAft>
              <a:buNone/>
            </a:pPr>
            <a:r>
              <a:rPr lang="en-US" sz="1100" b="1"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(2)</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a:t>
            </a:r>
            <a:r>
              <a:rPr lang="en-US" sz="11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This</a:t>
            </a:r>
            <a:r>
              <a:rPr lang="en-US" sz="11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subsection</a:t>
            </a:r>
            <a:r>
              <a:rPr lang="en-US" sz="1100"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does</a:t>
            </a:r>
            <a:r>
              <a:rPr lang="en-US" sz="11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not</a:t>
            </a:r>
            <a:r>
              <a:rPr lang="en-US" sz="11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prohibit</a:t>
            </a:r>
            <a:r>
              <a:rPr lang="en-US" sz="1100"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1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board,</a:t>
            </a:r>
            <a:r>
              <a:rPr lang="en-US" sz="1100"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council,</a:t>
            </a:r>
            <a:r>
              <a:rPr lang="en-US" sz="11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commission,</a:t>
            </a:r>
            <a:r>
              <a:rPr lang="en-US" sz="11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1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collegial</a:t>
            </a:r>
            <a:r>
              <a:rPr lang="en-US" sz="1100" b="1" u="sng" spc="1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body</a:t>
            </a:r>
            <a:r>
              <a:rPr lang="en-US" sz="1100" b="1" u="sng" spc="1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on</a:t>
            </a:r>
            <a:r>
              <a:rPr lang="en-US" sz="1100" b="1" u="sng" spc="1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which</a:t>
            </a:r>
            <a:r>
              <a:rPr lang="en-US" sz="1100" b="1" u="sng" spc="1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a:t>
            </a:r>
            <a:r>
              <a:rPr lang="en-US" sz="1100" b="1" u="sng" spc="1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elected</a:t>
            </a:r>
            <a:r>
              <a:rPr lang="en-US" sz="1100" b="1" u="sng" spc="1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public</a:t>
            </a:r>
            <a:r>
              <a:rPr lang="en-US" sz="1100" b="1" u="sng" spc="1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official</a:t>
            </a:r>
            <a:r>
              <a:rPr lang="en-US" sz="1100" b="1" u="sng" spc="1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serves</a:t>
            </a:r>
            <a:r>
              <a:rPr lang="en-US" sz="1100" b="1" u="sng" spc="1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from</a:t>
            </a:r>
            <a:r>
              <a:rPr lang="en-US" sz="1100" b="1" u="sng" spc="1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appointing,</a:t>
            </a:r>
            <a:r>
              <a:rPr lang="en-US" sz="11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employing,</a:t>
            </a:r>
            <a:r>
              <a:rPr lang="en-US" sz="11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promoting,</a:t>
            </a:r>
            <a:r>
              <a:rPr lang="en-US" sz="11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1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advancing</a:t>
            </a:r>
            <a:r>
              <a:rPr lang="en-US" sz="11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1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relative</a:t>
            </a:r>
            <a:r>
              <a:rPr lang="en-US" sz="11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who</a:t>
            </a:r>
            <a:r>
              <a:rPr lang="en-US" sz="11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is</a:t>
            </a:r>
            <a:r>
              <a:rPr lang="en-US" sz="11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a:t>
            </a:r>
            <a:r>
              <a:rPr lang="en-US" sz="11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elected</a:t>
            </a:r>
            <a:r>
              <a:rPr lang="en-US" sz="1100" b="1" u="sng" spc="2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public</a:t>
            </a:r>
            <a:r>
              <a:rPr lang="en-US" sz="11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official</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serving</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on</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same</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board,</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council,</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commission,</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collegial</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body</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 leadership position thereof.</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r>
              <a:rPr lang="en-US" sz="11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1002.33</a:t>
            </a:r>
            <a:r>
              <a:rPr lang="en-US" sz="1100" b="1"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Charter schools.—</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24765" marR="0" eaLnBrk="0" hangingPunct="0">
              <a:lnSpc>
                <a:spcPct val="107000"/>
              </a:lnSpc>
              <a:spcBef>
                <a:spcPts val="175"/>
              </a:spcBef>
              <a:spcAft>
                <a:spcPts val="800"/>
              </a:spcAft>
              <a:buNone/>
            </a:pPr>
            <a:r>
              <a:rPr lang="en-US" sz="11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(24)</a:t>
            </a:r>
            <a:r>
              <a:rPr lang="en-US" sz="1100" b="1"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RESTRICTION ON EMPLOYMENT OF RELATIVES.—</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Is reenacted; </a:t>
            </a:r>
          </a:p>
          <a:p>
            <a:pPr marL="0" marR="0">
              <a:lnSpc>
                <a:spcPct val="107000"/>
              </a:lnSpc>
              <a:spcAft>
                <a:spcPts val="800"/>
              </a:spcAft>
              <a:buNone/>
            </a:pPr>
            <a:r>
              <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r>
              <a:rPr lang="en-US" sz="1100" b="1" dirty="0">
                <a:solidFill>
                  <a:schemeClr val="tx1"/>
                </a:solidFill>
                <a:effectLst/>
                <a:latin typeface="Bookman Old Style" panose="02050604050505020204" pitchFamily="18" charset="0"/>
                <a:ea typeface="Calibri" panose="020F0502020204030204" pitchFamily="34" charset="0"/>
                <a:cs typeface="NewCenturySchlbkLTStd-Roman"/>
              </a:rPr>
              <a:t>1012.23 School district personnel policies.—</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100" b="1" dirty="0">
                <a:solidFill>
                  <a:schemeClr val="tx1"/>
                </a:solidFill>
                <a:effectLst/>
                <a:latin typeface="Bookman Old Style" panose="02050604050505020204" pitchFamily="18" charset="0"/>
                <a:ea typeface="Calibri" panose="020F0502020204030204" pitchFamily="34" charset="0"/>
                <a:cs typeface="NewCenturySchlbkLTStd-Roman"/>
              </a:rPr>
              <a:t> (2) Neither the district school superintendent nor a district school board member may appoint or employ a relative, as defined in s. 112.3135, to work under the direct supervision of that district school board member or district school superintendent. The limitations of this subsection do not apply to employees appointed or employed before the election or appointment of a school board member or district school superintendent. The Commission on Ethics shall accept and investigate any alleged violations of this section pursuant to the procedures contained in ss. 112.322-112.3241.</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100" b="1" dirty="0">
                <a:solidFill>
                  <a:schemeClr val="tx1"/>
                </a:solidFill>
                <a:effectLst/>
                <a:latin typeface="Bookman Old Style" panose="02050604050505020204" pitchFamily="18" charset="0"/>
                <a:ea typeface="Calibri" panose="020F0502020204030204" pitchFamily="34" charset="0"/>
                <a:cs typeface="NewCenturySchlbkLTStd-Roman"/>
              </a:rPr>
              <a:t> Is reenacted. </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100" b="1" dirty="0">
                <a:solidFill>
                  <a:schemeClr val="tx1"/>
                </a:solidFill>
                <a:effectLst/>
                <a:latin typeface="Bookman Old Style" panose="02050604050505020204" pitchFamily="18" charset="0"/>
                <a:ea typeface="Calibri" panose="020F0502020204030204" pitchFamily="34" charset="0"/>
                <a:cs typeface="NewCenturySchlbkLTStd-Roman"/>
              </a:rPr>
              <a:t> Effective April 1, 2026.</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53193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58FF43-627F-E1AD-0022-7CB7B15232A6}"/>
              </a:ext>
            </a:extLst>
          </p:cNvPr>
          <p:cNvSpPr txBox="1"/>
          <p:nvPr/>
        </p:nvSpPr>
        <p:spPr>
          <a:xfrm>
            <a:off x="451821" y="493620"/>
            <a:ext cx="8265917" cy="3660810"/>
          </a:xfrm>
          <a:prstGeom prst="rect">
            <a:avLst/>
          </a:prstGeom>
          <a:noFill/>
        </p:spPr>
        <p:txBody>
          <a:bodyPr wrap="square">
            <a:spAutoFit/>
          </a:bodyPr>
          <a:lstStyle/>
          <a:p>
            <a:pPr marL="0" marR="0">
              <a:lnSpc>
                <a:spcPct val="107000"/>
              </a:lnSpc>
              <a:spcAft>
                <a:spcPts val="800"/>
              </a:spcAft>
              <a:buNone/>
            </a:pPr>
            <a:r>
              <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CHAPTER Law 2026-237</a:t>
            </a:r>
          </a:p>
          <a:p>
            <a:pPr marL="0" marR="0">
              <a:lnSpc>
                <a:spcPct val="107000"/>
              </a:lnSpc>
              <a:spcAft>
                <a:spcPts val="800"/>
              </a:spcAft>
              <a:buNone/>
            </a:pPr>
            <a:r>
              <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a:p>
            <a:pPr marL="0" marR="0">
              <a:lnSpc>
                <a:spcPct val="107000"/>
              </a:lnSpc>
              <a:spcAft>
                <a:spcPts val="800"/>
              </a:spcAft>
              <a:buNone/>
            </a:pPr>
            <a:r>
              <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Changes to Section 1001.92, State University System Performance-based incentive-</a:t>
            </a:r>
          </a:p>
          <a:p>
            <a:pPr marL="0" marR="0" eaLnBrk="0" hangingPunct="0">
              <a:lnSpc>
                <a:spcPts val="1180"/>
              </a:lnSpc>
              <a:spcAft>
                <a:spcPts val="800"/>
              </a:spcAft>
              <a:buNone/>
            </a:pP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200"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performance-based</a:t>
            </a:r>
            <a:r>
              <a:rPr lang="en-US" sz="1200"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metrics</a:t>
            </a:r>
            <a:r>
              <a:rPr lang="en-US" sz="1200"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must </a:t>
            </a:r>
            <a:r>
              <a:rPr lang="en-US" sz="1200" b="1"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include:</a:t>
            </a:r>
            <a:endPar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gn="just" eaLnBrk="0" hangingPunct="0">
              <a:spcAft>
                <a:spcPts val="800"/>
              </a:spcAft>
              <a:buNone/>
            </a:pPr>
            <a:r>
              <a:rPr lang="en-US" sz="1200" b="1"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200"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200" b="1"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4-year</a:t>
            </a:r>
            <a:r>
              <a:rPr lang="en-US" sz="1200" b="1"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graduation</a:t>
            </a:r>
            <a:r>
              <a:rPr lang="en-US" sz="1200" b="1"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rate</a:t>
            </a:r>
            <a:r>
              <a:rPr lang="en-US" sz="1200" b="1"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200" b="1"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adjusted</a:t>
            </a:r>
            <a:r>
              <a:rPr lang="en-US" sz="1200" b="1"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cohort</a:t>
            </a:r>
            <a:r>
              <a:rPr lang="en-US" sz="1200" b="1"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graduation</a:t>
            </a:r>
            <a:r>
              <a:rPr lang="en-US" sz="1200" b="1"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rate</a:t>
            </a:r>
            <a:r>
              <a:rPr lang="en-US" sz="1200" b="1"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for engineering</a:t>
            </a:r>
            <a:r>
              <a:rPr lang="en-US" sz="1200" b="1"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programs</a:t>
            </a:r>
            <a:r>
              <a:rPr lang="en-US" sz="1200" b="1"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200"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co-op</a:t>
            </a:r>
            <a:r>
              <a:rPr lang="en-US" sz="1200"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programs</a:t>
            </a:r>
            <a:r>
              <a:rPr lang="en-US" sz="1200" b="1"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for</a:t>
            </a:r>
            <a:r>
              <a:rPr lang="en-US" sz="1200" b="1"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first-time-in-college</a:t>
            </a:r>
            <a:r>
              <a:rPr lang="en-US" sz="1200" b="1"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students.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For</a:t>
            </a:r>
            <a:r>
              <a:rPr lang="en-US" sz="12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purposes</a:t>
            </a:r>
            <a:r>
              <a:rPr lang="en-US" sz="12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2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this</a:t>
            </a:r>
            <a:r>
              <a:rPr lang="en-US" sz="12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paragraph,</a:t>
            </a:r>
            <a:r>
              <a:rPr lang="en-US" sz="1200"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2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“co-op</a:t>
            </a:r>
            <a:r>
              <a:rPr lang="en-US" sz="12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program”</a:t>
            </a:r>
            <a:r>
              <a:rPr lang="en-US" sz="12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is</a:t>
            </a:r>
            <a:r>
              <a:rPr lang="en-US" sz="12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2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program</a:t>
            </a:r>
            <a:r>
              <a:rPr lang="en-US" sz="12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identified</a:t>
            </a:r>
            <a:r>
              <a:rPr lang="en-US" sz="1200"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by</a:t>
            </a: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2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state</a:t>
            </a:r>
            <a:r>
              <a:rPr lang="en-US" sz="12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university,</a:t>
            </a:r>
            <a:r>
              <a:rPr lang="en-US" sz="12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subject</a:t>
            </a:r>
            <a:r>
              <a:rPr lang="en-US" sz="12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2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approval</a:t>
            </a:r>
            <a:r>
              <a:rPr lang="en-US" sz="12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by</a:t>
            </a:r>
            <a:r>
              <a:rPr lang="en-US" sz="12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2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Board</a:t>
            </a:r>
            <a:r>
              <a:rPr lang="en-US" sz="12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2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Governors,</a:t>
            </a:r>
            <a:r>
              <a:rPr lang="en-US" sz="1200" b="1" u="sng" spc="2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that</a:t>
            </a: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combines</a:t>
            </a:r>
            <a:r>
              <a:rPr lang="en-US" sz="1200" b="1" u="sng" spc="1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academic</a:t>
            </a:r>
            <a:r>
              <a:rPr lang="en-US" sz="1200" b="1" u="sng" spc="1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study</a:t>
            </a:r>
            <a:r>
              <a:rPr lang="en-US" sz="1200" b="1" u="sng" spc="1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with</a:t>
            </a:r>
            <a:r>
              <a:rPr lang="en-US" sz="1200" b="1" u="sng" spc="1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up</a:t>
            </a:r>
            <a:r>
              <a:rPr lang="en-US" sz="1200" b="1" u="sng" spc="1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200" b="1" u="sng" spc="1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four</a:t>
            </a:r>
            <a:r>
              <a:rPr lang="en-US" sz="1200" b="1" u="sng" spc="1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semesters</a:t>
            </a:r>
            <a:r>
              <a:rPr lang="en-US" sz="1200" b="1" u="sng" spc="1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200" b="1" u="sng" spc="1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related</a:t>
            </a:r>
            <a:r>
              <a:rPr lang="en-US" sz="1200" b="1" u="sng" spc="1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paid</a:t>
            </a:r>
            <a:r>
              <a:rPr lang="en-US" sz="1200" b="1" u="sng" spc="1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work experience prior to graduation</a:t>
            </a: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t>
            </a:r>
            <a:endPar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a:p>
            <a:pPr marL="0" marR="0">
              <a:lnSpc>
                <a:spcPct val="107000"/>
              </a:lnSpc>
              <a:spcAft>
                <a:spcPts val="800"/>
              </a:spcAft>
              <a:buNone/>
            </a:pPr>
            <a:r>
              <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Creates Section 1004.243 pertaining to state university assets in Manatee and Sarasota counties; </a:t>
            </a:r>
          </a:p>
          <a:p>
            <a:pPr marL="0" marR="0">
              <a:lnSpc>
                <a:spcPct val="107000"/>
              </a:lnSpc>
              <a:spcAft>
                <a:spcPts val="800"/>
              </a:spcAft>
              <a:buNone/>
            </a:pPr>
            <a:r>
              <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Creates section 1004.64992 – Disaster Preparedness Center at Florida International University; </a:t>
            </a:r>
          </a:p>
          <a:p>
            <a:pPr marL="0" marR="0">
              <a:lnSpc>
                <a:spcPct val="107000"/>
              </a:lnSpc>
              <a:spcAft>
                <a:spcPts val="800"/>
              </a:spcAft>
              <a:buNone/>
            </a:pPr>
            <a:endPar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Effective June 29, 2026. </a:t>
            </a:r>
          </a:p>
        </p:txBody>
      </p:sp>
      <p:grpSp>
        <p:nvGrpSpPr>
          <p:cNvPr id="1508" name="Google Shape;1508;p65"/>
          <p:cNvGrpSpPr/>
          <p:nvPr/>
        </p:nvGrpSpPr>
        <p:grpSpPr>
          <a:xfrm>
            <a:off x="5046388" y="3528375"/>
            <a:ext cx="2316937" cy="1615125"/>
            <a:chOff x="5461575" y="1797110"/>
            <a:chExt cx="4629245" cy="3397517"/>
          </a:xfrm>
        </p:grpSpPr>
        <p:grpSp>
          <p:nvGrpSpPr>
            <p:cNvPr id="1509" name="Google Shape;1509;p65"/>
            <p:cNvGrpSpPr/>
            <p:nvPr/>
          </p:nvGrpSpPr>
          <p:grpSpPr>
            <a:xfrm>
              <a:off x="5461575" y="1797110"/>
              <a:ext cx="4629245" cy="3397517"/>
              <a:chOff x="1866650" y="2208400"/>
              <a:chExt cx="1507750" cy="1106575"/>
            </a:xfrm>
          </p:grpSpPr>
          <p:sp>
            <p:nvSpPr>
              <p:cNvPr id="1510" name="Google Shape;1510;p65"/>
              <p:cNvSpPr/>
              <p:nvPr/>
            </p:nvSpPr>
            <p:spPr>
              <a:xfrm>
                <a:off x="3285550" y="2981600"/>
                <a:ext cx="18675" cy="23100"/>
              </a:xfrm>
              <a:custGeom>
                <a:avLst/>
                <a:gdLst/>
                <a:ahLst/>
                <a:cxnLst/>
                <a:rect l="l" t="t" r="r" b="b"/>
                <a:pathLst>
                  <a:path w="747" h="924" extrusionOk="0">
                    <a:moveTo>
                      <a:pt x="190" y="1"/>
                    </a:moveTo>
                    <a:cubicBezTo>
                      <a:pt x="122" y="55"/>
                      <a:pt x="54" y="109"/>
                      <a:pt x="0" y="177"/>
                    </a:cubicBezTo>
                    <a:cubicBezTo>
                      <a:pt x="163" y="313"/>
                      <a:pt x="312" y="448"/>
                      <a:pt x="461" y="598"/>
                    </a:cubicBezTo>
                    <a:cubicBezTo>
                      <a:pt x="570" y="706"/>
                      <a:pt x="665" y="815"/>
                      <a:pt x="746" y="923"/>
                    </a:cubicBezTo>
                    <a:lnTo>
                      <a:pt x="678" y="733"/>
                    </a:lnTo>
                    <a:cubicBezTo>
                      <a:pt x="583" y="462"/>
                      <a:pt x="407" y="204"/>
                      <a:pt x="190" y="1"/>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65"/>
              <p:cNvSpPr/>
              <p:nvPr/>
            </p:nvSpPr>
            <p:spPr>
              <a:xfrm>
                <a:off x="1942275" y="2953125"/>
                <a:ext cx="5450" cy="6800"/>
              </a:xfrm>
              <a:custGeom>
                <a:avLst/>
                <a:gdLst/>
                <a:ahLst/>
                <a:cxnLst/>
                <a:rect l="l" t="t" r="r" b="b"/>
                <a:pathLst>
                  <a:path w="218" h="272" extrusionOk="0">
                    <a:moveTo>
                      <a:pt x="28" y="0"/>
                    </a:moveTo>
                    <a:cubicBezTo>
                      <a:pt x="1" y="82"/>
                      <a:pt x="1" y="163"/>
                      <a:pt x="28" y="190"/>
                    </a:cubicBezTo>
                    <a:lnTo>
                      <a:pt x="82" y="272"/>
                    </a:lnTo>
                    <a:cubicBezTo>
                      <a:pt x="123" y="231"/>
                      <a:pt x="177" y="177"/>
                      <a:pt x="218" y="136"/>
                    </a:cubicBezTo>
                    <a:cubicBezTo>
                      <a:pt x="150" y="95"/>
                      <a:pt x="96" y="41"/>
                      <a:pt x="28" y="0"/>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65"/>
              <p:cNvSpPr/>
              <p:nvPr/>
            </p:nvSpPr>
            <p:spPr>
              <a:xfrm>
                <a:off x="2573050" y="2825950"/>
                <a:ext cx="5775" cy="117350"/>
              </a:xfrm>
              <a:custGeom>
                <a:avLst/>
                <a:gdLst/>
                <a:ahLst/>
                <a:cxnLst/>
                <a:rect l="l" t="t" r="r" b="b"/>
                <a:pathLst>
                  <a:path w="231" h="4694" extrusionOk="0">
                    <a:moveTo>
                      <a:pt x="122" y="0"/>
                    </a:moveTo>
                    <a:cubicBezTo>
                      <a:pt x="27" y="1560"/>
                      <a:pt x="0" y="3134"/>
                      <a:pt x="41" y="4694"/>
                    </a:cubicBezTo>
                    <a:cubicBezTo>
                      <a:pt x="95" y="4694"/>
                      <a:pt x="150" y="4680"/>
                      <a:pt x="204" y="4667"/>
                    </a:cubicBezTo>
                    <a:cubicBezTo>
                      <a:pt x="231" y="3107"/>
                      <a:pt x="204" y="1547"/>
                      <a:pt x="122" y="0"/>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65"/>
              <p:cNvSpPr/>
              <p:nvPr/>
            </p:nvSpPr>
            <p:spPr>
              <a:xfrm>
                <a:off x="2656800" y="2892425"/>
                <a:ext cx="4775" cy="16625"/>
              </a:xfrm>
              <a:custGeom>
                <a:avLst/>
                <a:gdLst/>
                <a:ahLst/>
                <a:cxnLst/>
                <a:rect l="l" t="t" r="r" b="b"/>
                <a:pathLst>
                  <a:path w="191" h="665" extrusionOk="0">
                    <a:moveTo>
                      <a:pt x="1" y="0"/>
                    </a:moveTo>
                    <a:cubicBezTo>
                      <a:pt x="1" y="109"/>
                      <a:pt x="1" y="217"/>
                      <a:pt x="1" y="326"/>
                    </a:cubicBezTo>
                    <a:cubicBezTo>
                      <a:pt x="69" y="434"/>
                      <a:pt x="137" y="543"/>
                      <a:pt x="177" y="651"/>
                    </a:cubicBezTo>
                    <a:cubicBezTo>
                      <a:pt x="177" y="665"/>
                      <a:pt x="191" y="665"/>
                      <a:pt x="191" y="665"/>
                    </a:cubicBezTo>
                    <a:cubicBezTo>
                      <a:pt x="191" y="502"/>
                      <a:pt x="191" y="326"/>
                      <a:pt x="191" y="149"/>
                    </a:cubicBezTo>
                    <a:cubicBezTo>
                      <a:pt x="123" y="95"/>
                      <a:pt x="69" y="41"/>
                      <a:pt x="1" y="0"/>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65"/>
              <p:cNvSpPr/>
              <p:nvPr/>
            </p:nvSpPr>
            <p:spPr>
              <a:xfrm>
                <a:off x="2592375" y="2819850"/>
                <a:ext cx="700" cy="5450"/>
              </a:xfrm>
              <a:custGeom>
                <a:avLst/>
                <a:gdLst/>
                <a:ahLst/>
                <a:cxnLst/>
                <a:rect l="l" t="t" r="r" b="b"/>
                <a:pathLst>
                  <a:path w="28" h="218" extrusionOk="0">
                    <a:moveTo>
                      <a:pt x="1" y="0"/>
                    </a:moveTo>
                    <a:cubicBezTo>
                      <a:pt x="1" y="68"/>
                      <a:pt x="1" y="136"/>
                      <a:pt x="1" y="204"/>
                    </a:cubicBezTo>
                    <a:cubicBezTo>
                      <a:pt x="1" y="204"/>
                      <a:pt x="14" y="217"/>
                      <a:pt x="28" y="217"/>
                    </a:cubicBezTo>
                    <a:cubicBezTo>
                      <a:pt x="28" y="150"/>
                      <a:pt x="14" y="68"/>
                      <a:pt x="14" y="0"/>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65"/>
              <p:cNvSpPr/>
              <p:nvPr/>
            </p:nvSpPr>
            <p:spPr>
              <a:xfrm>
                <a:off x="2572700" y="2819500"/>
                <a:ext cx="19700" cy="10875"/>
              </a:xfrm>
              <a:custGeom>
                <a:avLst/>
                <a:gdLst/>
                <a:ahLst/>
                <a:cxnLst/>
                <a:rect l="l" t="t" r="r" b="b"/>
                <a:pathLst>
                  <a:path w="788" h="435" extrusionOk="0">
                    <a:moveTo>
                      <a:pt x="286" y="1"/>
                    </a:moveTo>
                    <a:cubicBezTo>
                      <a:pt x="164" y="55"/>
                      <a:pt x="69" y="123"/>
                      <a:pt x="1" y="245"/>
                    </a:cubicBezTo>
                    <a:cubicBezTo>
                      <a:pt x="41" y="245"/>
                      <a:pt x="82" y="258"/>
                      <a:pt x="136" y="258"/>
                    </a:cubicBezTo>
                    <a:cubicBezTo>
                      <a:pt x="353" y="272"/>
                      <a:pt x="571" y="340"/>
                      <a:pt x="774" y="435"/>
                    </a:cubicBezTo>
                    <a:cubicBezTo>
                      <a:pt x="774" y="367"/>
                      <a:pt x="788" y="286"/>
                      <a:pt x="788" y="218"/>
                    </a:cubicBezTo>
                    <a:cubicBezTo>
                      <a:pt x="625" y="136"/>
                      <a:pt x="462" y="55"/>
                      <a:pt x="286" y="1"/>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65"/>
              <p:cNvSpPr/>
              <p:nvPr/>
            </p:nvSpPr>
            <p:spPr>
              <a:xfrm>
                <a:off x="2594400" y="2920575"/>
                <a:ext cx="12925" cy="37650"/>
              </a:xfrm>
              <a:custGeom>
                <a:avLst/>
                <a:gdLst/>
                <a:ahLst/>
                <a:cxnLst/>
                <a:rect l="l" t="t" r="r" b="b"/>
                <a:pathLst>
                  <a:path w="517" h="1506" extrusionOk="0">
                    <a:moveTo>
                      <a:pt x="503" y="0"/>
                    </a:moveTo>
                    <a:cubicBezTo>
                      <a:pt x="354" y="176"/>
                      <a:pt x="204" y="353"/>
                      <a:pt x="14" y="516"/>
                    </a:cubicBezTo>
                    <a:cubicBezTo>
                      <a:pt x="14" y="841"/>
                      <a:pt x="14" y="1167"/>
                      <a:pt x="1" y="1506"/>
                    </a:cubicBezTo>
                    <a:cubicBezTo>
                      <a:pt x="164" y="1384"/>
                      <a:pt x="326" y="1275"/>
                      <a:pt x="516" y="1194"/>
                    </a:cubicBezTo>
                    <a:cubicBezTo>
                      <a:pt x="503" y="800"/>
                      <a:pt x="503" y="407"/>
                      <a:pt x="503" y="0"/>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65"/>
              <p:cNvSpPr/>
              <p:nvPr/>
            </p:nvSpPr>
            <p:spPr>
              <a:xfrm>
                <a:off x="2656800" y="2929725"/>
                <a:ext cx="4775" cy="80725"/>
              </a:xfrm>
              <a:custGeom>
                <a:avLst/>
                <a:gdLst/>
                <a:ahLst/>
                <a:cxnLst/>
                <a:rect l="l" t="t" r="r" b="b"/>
                <a:pathLst>
                  <a:path w="191" h="3229" extrusionOk="0">
                    <a:moveTo>
                      <a:pt x="191" y="0"/>
                    </a:moveTo>
                    <a:lnTo>
                      <a:pt x="191" y="0"/>
                    </a:lnTo>
                    <a:cubicBezTo>
                      <a:pt x="150" y="68"/>
                      <a:pt x="109" y="136"/>
                      <a:pt x="69" y="190"/>
                    </a:cubicBezTo>
                    <a:cubicBezTo>
                      <a:pt x="42" y="217"/>
                      <a:pt x="28" y="231"/>
                      <a:pt x="1" y="258"/>
                    </a:cubicBezTo>
                    <a:cubicBezTo>
                      <a:pt x="14" y="1248"/>
                      <a:pt x="42" y="2239"/>
                      <a:pt x="96" y="3229"/>
                    </a:cubicBezTo>
                    <a:cubicBezTo>
                      <a:pt x="150" y="2157"/>
                      <a:pt x="177" y="1072"/>
                      <a:pt x="191" y="0"/>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65"/>
              <p:cNvSpPr/>
              <p:nvPr/>
            </p:nvSpPr>
            <p:spPr>
              <a:xfrm>
                <a:off x="2644600" y="2887675"/>
                <a:ext cx="12225" cy="54625"/>
              </a:xfrm>
              <a:custGeom>
                <a:avLst/>
                <a:gdLst/>
                <a:ahLst/>
                <a:cxnLst/>
                <a:rect l="l" t="t" r="r" b="b"/>
                <a:pathLst>
                  <a:path w="489" h="2185" extrusionOk="0">
                    <a:moveTo>
                      <a:pt x="1" y="0"/>
                    </a:moveTo>
                    <a:lnTo>
                      <a:pt x="1" y="0"/>
                    </a:lnTo>
                    <a:cubicBezTo>
                      <a:pt x="14" y="258"/>
                      <a:pt x="14" y="502"/>
                      <a:pt x="14" y="746"/>
                    </a:cubicBezTo>
                    <a:cubicBezTo>
                      <a:pt x="14" y="773"/>
                      <a:pt x="28" y="801"/>
                      <a:pt x="28" y="841"/>
                    </a:cubicBezTo>
                    <a:cubicBezTo>
                      <a:pt x="41" y="896"/>
                      <a:pt x="28" y="963"/>
                      <a:pt x="14" y="1018"/>
                    </a:cubicBezTo>
                    <a:cubicBezTo>
                      <a:pt x="14" y="1140"/>
                      <a:pt x="14" y="1262"/>
                      <a:pt x="14" y="1397"/>
                    </a:cubicBezTo>
                    <a:cubicBezTo>
                      <a:pt x="123" y="1533"/>
                      <a:pt x="245" y="1642"/>
                      <a:pt x="407" y="1709"/>
                    </a:cubicBezTo>
                    <a:cubicBezTo>
                      <a:pt x="285" y="1818"/>
                      <a:pt x="150" y="1899"/>
                      <a:pt x="1" y="1967"/>
                    </a:cubicBezTo>
                    <a:cubicBezTo>
                      <a:pt x="1" y="2049"/>
                      <a:pt x="1" y="2116"/>
                      <a:pt x="1" y="2184"/>
                    </a:cubicBezTo>
                    <a:cubicBezTo>
                      <a:pt x="190" y="2144"/>
                      <a:pt x="353" y="2062"/>
                      <a:pt x="489" y="1940"/>
                    </a:cubicBezTo>
                    <a:cubicBezTo>
                      <a:pt x="489" y="1465"/>
                      <a:pt x="489" y="991"/>
                      <a:pt x="489" y="516"/>
                    </a:cubicBezTo>
                    <a:cubicBezTo>
                      <a:pt x="353" y="326"/>
                      <a:pt x="177" y="163"/>
                      <a:pt x="1" y="0"/>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65"/>
              <p:cNvSpPr/>
              <p:nvPr/>
            </p:nvSpPr>
            <p:spPr>
              <a:xfrm>
                <a:off x="2608325" y="2831025"/>
                <a:ext cx="2050" cy="7150"/>
              </a:xfrm>
              <a:custGeom>
                <a:avLst/>
                <a:gdLst/>
                <a:ahLst/>
                <a:cxnLst/>
                <a:rect l="l" t="t" r="r" b="b"/>
                <a:pathLst>
                  <a:path w="82" h="286" extrusionOk="0">
                    <a:moveTo>
                      <a:pt x="14" y="1"/>
                    </a:moveTo>
                    <a:cubicBezTo>
                      <a:pt x="0" y="69"/>
                      <a:pt x="0" y="137"/>
                      <a:pt x="0" y="204"/>
                    </a:cubicBezTo>
                    <a:cubicBezTo>
                      <a:pt x="27" y="232"/>
                      <a:pt x="54" y="259"/>
                      <a:pt x="81" y="286"/>
                    </a:cubicBezTo>
                    <a:cubicBezTo>
                      <a:pt x="81" y="218"/>
                      <a:pt x="68" y="137"/>
                      <a:pt x="68" y="69"/>
                    </a:cubicBezTo>
                    <a:cubicBezTo>
                      <a:pt x="54" y="55"/>
                      <a:pt x="27" y="28"/>
                      <a:pt x="14" y="1"/>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65"/>
              <p:cNvSpPr/>
              <p:nvPr/>
            </p:nvSpPr>
            <p:spPr>
              <a:xfrm>
                <a:off x="2611375" y="2931075"/>
                <a:ext cx="12575" cy="17650"/>
              </a:xfrm>
              <a:custGeom>
                <a:avLst/>
                <a:gdLst/>
                <a:ahLst/>
                <a:cxnLst/>
                <a:rect l="l" t="t" r="r" b="b"/>
                <a:pathLst>
                  <a:path w="503" h="706" extrusionOk="0">
                    <a:moveTo>
                      <a:pt x="0" y="1"/>
                    </a:moveTo>
                    <a:cubicBezTo>
                      <a:pt x="0" y="245"/>
                      <a:pt x="0" y="475"/>
                      <a:pt x="0" y="706"/>
                    </a:cubicBezTo>
                    <a:cubicBezTo>
                      <a:pt x="136" y="652"/>
                      <a:pt x="285" y="611"/>
                      <a:pt x="434" y="584"/>
                    </a:cubicBezTo>
                    <a:cubicBezTo>
                      <a:pt x="448" y="584"/>
                      <a:pt x="475" y="584"/>
                      <a:pt x="502" y="570"/>
                    </a:cubicBezTo>
                    <a:cubicBezTo>
                      <a:pt x="502" y="489"/>
                      <a:pt x="489" y="408"/>
                      <a:pt x="489" y="326"/>
                    </a:cubicBezTo>
                    <a:cubicBezTo>
                      <a:pt x="299" y="272"/>
                      <a:pt x="136" y="150"/>
                      <a:pt x="0" y="1"/>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65"/>
              <p:cNvSpPr/>
              <p:nvPr/>
            </p:nvSpPr>
            <p:spPr>
              <a:xfrm>
                <a:off x="2627975" y="2938550"/>
                <a:ext cx="12575" cy="6450"/>
              </a:xfrm>
              <a:custGeom>
                <a:avLst/>
                <a:gdLst/>
                <a:ahLst/>
                <a:cxnLst/>
                <a:rect l="l" t="t" r="r" b="b"/>
                <a:pathLst>
                  <a:path w="503" h="258" extrusionOk="0">
                    <a:moveTo>
                      <a:pt x="489" y="0"/>
                    </a:moveTo>
                    <a:cubicBezTo>
                      <a:pt x="375" y="41"/>
                      <a:pt x="253" y="59"/>
                      <a:pt x="123" y="59"/>
                    </a:cubicBezTo>
                    <a:cubicBezTo>
                      <a:pt x="83" y="59"/>
                      <a:pt x="42" y="57"/>
                      <a:pt x="1" y="54"/>
                    </a:cubicBezTo>
                    <a:cubicBezTo>
                      <a:pt x="1" y="122"/>
                      <a:pt x="1" y="190"/>
                      <a:pt x="1" y="258"/>
                    </a:cubicBezTo>
                    <a:cubicBezTo>
                      <a:pt x="164" y="231"/>
                      <a:pt x="326" y="217"/>
                      <a:pt x="503" y="190"/>
                    </a:cubicBezTo>
                    <a:cubicBezTo>
                      <a:pt x="489" y="136"/>
                      <a:pt x="489" y="68"/>
                      <a:pt x="489" y="0"/>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65"/>
              <p:cNvSpPr/>
              <p:nvPr/>
            </p:nvSpPr>
            <p:spPr>
              <a:xfrm>
                <a:off x="2640525" y="2942275"/>
                <a:ext cx="4100" cy="72925"/>
              </a:xfrm>
              <a:custGeom>
                <a:avLst/>
                <a:gdLst/>
                <a:ahLst/>
                <a:cxnLst/>
                <a:rect l="l" t="t" r="r" b="b"/>
                <a:pathLst>
                  <a:path w="164" h="2917" extrusionOk="0">
                    <a:moveTo>
                      <a:pt x="164" y="0"/>
                    </a:moveTo>
                    <a:lnTo>
                      <a:pt x="164" y="0"/>
                    </a:lnTo>
                    <a:cubicBezTo>
                      <a:pt x="123" y="14"/>
                      <a:pt x="82" y="27"/>
                      <a:pt x="41" y="41"/>
                    </a:cubicBezTo>
                    <a:lnTo>
                      <a:pt x="1" y="41"/>
                    </a:lnTo>
                    <a:cubicBezTo>
                      <a:pt x="14" y="1004"/>
                      <a:pt x="41" y="1954"/>
                      <a:pt x="82" y="2917"/>
                    </a:cubicBezTo>
                    <a:cubicBezTo>
                      <a:pt x="123" y="1940"/>
                      <a:pt x="150" y="977"/>
                      <a:pt x="164" y="0"/>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65"/>
              <p:cNvSpPr/>
              <p:nvPr/>
            </p:nvSpPr>
            <p:spPr>
              <a:xfrm>
                <a:off x="2576775" y="2936850"/>
                <a:ext cx="14275" cy="43425"/>
              </a:xfrm>
              <a:custGeom>
                <a:avLst/>
                <a:gdLst/>
                <a:ahLst/>
                <a:cxnLst/>
                <a:rect l="l" t="t" r="r" b="b"/>
                <a:pathLst>
                  <a:path w="571" h="1737" extrusionOk="0">
                    <a:moveTo>
                      <a:pt x="543" y="0"/>
                    </a:moveTo>
                    <a:cubicBezTo>
                      <a:pt x="421" y="95"/>
                      <a:pt x="285" y="163"/>
                      <a:pt x="136" y="217"/>
                    </a:cubicBezTo>
                    <a:cubicBezTo>
                      <a:pt x="109" y="217"/>
                      <a:pt x="82" y="231"/>
                      <a:pt x="55" y="231"/>
                    </a:cubicBezTo>
                    <a:cubicBezTo>
                      <a:pt x="41" y="733"/>
                      <a:pt x="28" y="1235"/>
                      <a:pt x="1" y="1736"/>
                    </a:cubicBezTo>
                    <a:cubicBezTo>
                      <a:pt x="123" y="1479"/>
                      <a:pt x="285" y="1235"/>
                      <a:pt x="489" y="1045"/>
                    </a:cubicBezTo>
                    <a:cubicBezTo>
                      <a:pt x="516" y="1018"/>
                      <a:pt x="543" y="990"/>
                      <a:pt x="570" y="963"/>
                    </a:cubicBezTo>
                    <a:cubicBezTo>
                      <a:pt x="557" y="651"/>
                      <a:pt x="557" y="326"/>
                      <a:pt x="543" y="0"/>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65"/>
              <p:cNvSpPr/>
              <p:nvPr/>
            </p:nvSpPr>
            <p:spPr>
              <a:xfrm>
                <a:off x="2623575" y="2898175"/>
                <a:ext cx="4775" cy="41750"/>
              </a:xfrm>
              <a:custGeom>
                <a:avLst/>
                <a:gdLst/>
                <a:ahLst/>
                <a:cxnLst/>
                <a:rect l="l" t="t" r="r" b="b"/>
                <a:pathLst>
                  <a:path w="191" h="1670" extrusionOk="0">
                    <a:moveTo>
                      <a:pt x="190" y="1"/>
                    </a:moveTo>
                    <a:cubicBezTo>
                      <a:pt x="177" y="1"/>
                      <a:pt x="163" y="14"/>
                      <a:pt x="163" y="28"/>
                    </a:cubicBezTo>
                    <a:cubicBezTo>
                      <a:pt x="109" y="96"/>
                      <a:pt x="109" y="177"/>
                      <a:pt x="82" y="259"/>
                    </a:cubicBezTo>
                    <a:cubicBezTo>
                      <a:pt x="55" y="231"/>
                      <a:pt x="28" y="218"/>
                      <a:pt x="1" y="204"/>
                    </a:cubicBezTo>
                    <a:cubicBezTo>
                      <a:pt x="1" y="679"/>
                      <a:pt x="1" y="1154"/>
                      <a:pt x="1" y="1642"/>
                    </a:cubicBezTo>
                    <a:cubicBezTo>
                      <a:pt x="55" y="1656"/>
                      <a:pt x="95" y="1656"/>
                      <a:pt x="150" y="1669"/>
                    </a:cubicBezTo>
                    <a:lnTo>
                      <a:pt x="177" y="1669"/>
                    </a:lnTo>
                    <a:cubicBezTo>
                      <a:pt x="190" y="1113"/>
                      <a:pt x="190" y="557"/>
                      <a:pt x="190" y="1"/>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65"/>
              <p:cNvSpPr/>
              <p:nvPr/>
            </p:nvSpPr>
            <p:spPr>
              <a:xfrm>
                <a:off x="2598475" y="2900550"/>
                <a:ext cx="8500" cy="9175"/>
              </a:xfrm>
              <a:custGeom>
                <a:avLst/>
                <a:gdLst/>
                <a:ahLst/>
                <a:cxnLst/>
                <a:rect l="l" t="t" r="r" b="b"/>
                <a:pathLst>
                  <a:path w="340" h="367" extrusionOk="0">
                    <a:moveTo>
                      <a:pt x="340" y="1"/>
                    </a:moveTo>
                    <a:cubicBezTo>
                      <a:pt x="231" y="136"/>
                      <a:pt x="123" y="258"/>
                      <a:pt x="1" y="367"/>
                    </a:cubicBezTo>
                    <a:cubicBezTo>
                      <a:pt x="136" y="367"/>
                      <a:pt x="245" y="299"/>
                      <a:pt x="340" y="204"/>
                    </a:cubicBezTo>
                    <a:cubicBezTo>
                      <a:pt x="340" y="136"/>
                      <a:pt x="340" y="69"/>
                      <a:pt x="340" y="1"/>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65"/>
              <p:cNvSpPr/>
              <p:nvPr/>
            </p:nvSpPr>
            <p:spPr>
              <a:xfrm>
                <a:off x="2595775" y="2837475"/>
                <a:ext cx="12225" cy="14950"/>
              </a:xfrm>
              <a:custGeom>
                <a:avLst/>
                <a:gdLst/>
                <a:ahLst/>
                <a:cxnLst/>
                <a:rect l="l" t="t" r="r" b="b"/>
                <a:pathLst>
                  <a:path w="489" h="598" extrusionOk="0">
                    <a:moveTo>
                      <a:pt x="0" y="1"/>
                    </a:moveTo>
                    <a:cubicBezTo>
                      <a:pt x="204" y="163"/>
                      <a:pt x="353" y="367"/>
                      <a:pt x="475" y="598"/>
                    </a:cubicBezTo>
                    <a:cubicBezTo>
                      <a:pt x="475" y="557"/>
                      <a:pt x="489" y="516"/>
                      <a:pt x="489" y="475"/>
                    </a:cubicBezTo>
                    <a:cubicBezTo>
                      <a:pt x="339" y="299"/>
                      <a:pt x="177" y="136"/>
                      <a:pt x="0" y="1"/>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65"/>
              <p:cNvSpPr/>
              <p:nvPr/>
            </p:nvSpPr>
            <p:spPr>
              <a:xfrm>
                <a:off x="2607975" y="2842225"/>
                <a:ext cx="2750" cy="11225"/>
              </a:xfrm>
              <a:custGeom>
                <a:avLst/>
                <a:gdLst/>
                <a:ahLst/>
                <a:cxnLst/>
                <a:rect l="l" t="t" r="r" b="b"/>
                <a:pathLst>
                  <a:path w="110" h="449" extrusionOk="0">
                    <a:moveTo>
                      <a:pt x="1" y="1"/>
                    </a:moveTo>
                    <a:cubicBezTo>
                      <a:pt x="1" y="96"/>
                      <a:pt x="1" y="190"/>
                      <a:pt x="1" y="285"/>
                    </a:cubicBezTo>
                    <a:cubicBezTo>
                      <a:pt x="41" y="340"/>
                      <a:pt x="82" y="394"/>
                      <a:pt x="109" y="448"/>
                    </a:cubicBezTo>
                    <a:cubicBezTo>
                      <a:pt x="109" y="340"/>
                      <a:pt x="109" y="231"/>
                      <a:pt x="109" y="123"/>
                    </a:cubicBezTo>
                    <a:cubicBezTo>
                      <a:pt x="68" y="82"/>
                      <a:pt x="41" y="41"/>
                      <a:pt x="1" y="1"/>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65"/>
              <p:cNvSpPr/>
              <p:nvPr/>
            </p:nvSpPr>
            <p:spPr>
              <a:xfrm>
                <a:off x="2644600" y="2887675"/>
                <a:ext cx="25" cy="25"/>
              </a:xfrm>
              <a:custGeom>
                <a:avLst/>
                <a:gdLst/>
                <a:ahLst/>
                <a:cxnLst/>
                <a:rect l="l" t="t" r="r" b="b"/>
                <a:pathLst>
                  <a:path w="1" h="1" extrusionOk="0">
                    <a:moveTo>
                      <a:pt x="1" y="0"/>
                    </a:moveTo>
                    <a:lnTo>
                      <a:pt x="1" y="0"/>
                    </a:lnTo>
                    <a:cubicBezTo>
                      <a:pt x="1" y="0"/>
                      <a:pt x="1" y="0"/>
                      <a:pt x="1" y="0"/>
                    </a:cubicBezTo>
                    <a:lnTo>
                      <a:pt x="1" y="0"/>
                    </a:ln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65"/>
              <p:cNvSpPr/>
              <p:nvPr/>
            </p:nvSpPr>
            <p:spPr>
              <a:xfrm>
                <a:off x="2640200" y="2898850"/>
                <a:ext cx="4775" cy="39700"/>
              </a:xfrm>
              <a:custGeom>
                <a:avLst/>
                <a:gdLst/>
                <a:ahLst/>
                <a:cxnLst/>
                <a:rect l="l" t="t" r="r" b="b"/>
                <a:pathLst>
                  <a:path w="191" h="1588" extrusionOk="0">
                    <a:moveTo>
                      <a:pt x="0" y="1"/>
                    </a:moveTo>
                    <a:cubicBezTo>
                      <a:pt x="0" y="530"/>
                      <a:pt x="0" y="1059"/>
                      <a:pt x="0" y="1588"/>
                    </a:cubicBezTo>
                    <a:cubicBezTo>
                      <a:pt x="68" y="1574"/>
                      <a:pt x="122" y="1547"/>
                      <a:pt x="177" y="1520"/>
                    </a:cubicBezTo>
                    <a:cubicBezTo>
                      <a:pt x="190" y="1330"/>
                      <a:pt x="190" y="1140"/>
                      <a:pt x="190" y="950"/>
                    </a:cubicBezTo>
                    <a:cubicBezTo>
                      <a:pt x="136" y="883"/>
                      <a:pt x="95" y="815"/>
                      <a:pt x="54" y="747"/>
                    </a:cubicBezTo>
                    <a:cubicBezTo>
                      <a:pt x="122" y="706"/>
                      <a:pt x="163" y="638"/>
                      <a:pt x="190" y="571"/>
                    </a:cubicBezTo>
                    <a:cubicBezTo>
                      <a:pt x="190" y="476"/>
                      <a:pt x="190" y="394"/>
                      <a:pt x="190" y="299"/>
                    </a:cubicBezTo>
                    <a:cubicBezTo>
                      <a:pt x="149" y="204"/>
                      <a:pt x="95" y="109"/>
                      <a:pt x="27" y="28"/>
                    </a:cubicBezTo>
                    <a:cubicBezTo>
                      <a:pt x="14" y="28"/>
                      <a:pt x="14" y="14"/>
                      <a:pt x="0" y="1"/>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65"/>
              <p:cNvSpPr/>
              <p:nvPr/>
            </p:nvSpPr>
            <p:spPr>
              <a:xfrm>
                <a:off x="2593050" y="2825275"/>
                <a:ext cx="15300" cy="16975"/>
              </a:xfrm>
              <a:custGeom>
                <a:avLst/>
                <a:gdLst/>
                <a:ahLst/>
                <a:cxnLst/>
                <a:rect l="l" t="t" r="r" b="b"/>
                <a:pathLst>
                  <a:path w="612" h="679" extrusionOk="0">
                    <a:moveTo>
                      <a:pt x="1" y="0"/>
                    </a:moveTo>
                    <a:cubicBezTo>
                      <a:pt x="1" y="82"/>
                      <a:pt x="1" y="150"/>
                      <a:pt x="14" y="231"/>
                    </a:cubicBezTo>
                    <a:cubicBezTo>
                      <a:pt x="218" y="339"/>
                      <a:pt x="408" y="475"/>
                      <a:pt x="570" y="651"/>
                    </a:cubicBezTo>
                    <a:cubicBezTo>
                      <a:pt x="584" y="665"/>
                      <a:pt x="598" y="679"/>
                      <a:pt x="598" y="679"/>
                    </a:cubicBezTo>
                    <a:cubicBezTo>
                      <a:pt x="611" y="597"/>
                      <a:pt x="611" y="516"/>
                      <a:pt x="611" y="434"/>
                    </a:cubicBezTo>
                    <a:cubicBezTo>
                      <a:pt x="421" y="272"/>
                      <a:pt x="218" y="122"/>
                      <a:pt x="1" y="0"/>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65"/>
              <p:cNvSpPr/>
              <p:nvPr/>
            </p:nvSpPr>
            <p:spPr>
              <a:xfrm>
                <a:off x="2606950" y="2852400"/>
                <a:ext cx="4450" cy="48175"/>
              </a:xfrm>
              <a:custGeom>
                <a:avLst/>
                <a:gdLst/>
                <a:ahLst/>
                <a:cxnLst/>
                <a:rect l="l" t="t" r="r" b="b"/>
                <a:pathLst>
                  <a:path w="178" h="1927" extrusionOk="0">
                    <a:moveTo>
                      <a:pt x="28" y="1"/>
                    </a:moveTo>
                    <a:cubicBezTo>
                      <a:pt x="14" y="652"/>
                      <a:pt x="1" y="1289"/>
                      <a:pt x="1" y="1927"/>
                    </a:cubicBezTo>
                    <a:cubicBezTo>
                      <a:pt x="69" y="1845"/>
                      <a:pt x="136" y="1750"/>
                      <a:pt x="177" y="1655"/>
                    </a:cubicBezTo>
                    <a:cubicBezTo>
                      <a:pt x="177" y="1208"/>
                      <a:pt x="177" y="747"/>
                      <a:pt x="164" y="285"/>
                    </a:cubicBezTo>
                    <a:cubicBezTo>
                      <a:pt x="123" y="190"/>
                      <a:pt x="82" y="95"/>
                      <a:pt x="28" y="1"/>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65"/>
              <p:cNvSpPr/>
              <p:nvPr/>
            </p:nvSpPr>
            <p:spPr>
              <a:xfrm>
                <a:off x="2606950" y="2901225"/>
                <a:ext cx="4775" cy="29875"/>
              </a:xfrm>
              <a:custGeom>
                <a:avLst/>
                <a:gdLst/>
                <a:ahLst/>
                <a:cxnLst/>
                <a:rect l="l" t="t" r="r" b="b"/>
                <a:pathLst>
                  <a:path w="191" h="1195" extrusionOk="0">
                    <a:moveTo>
                      <a:pt x="191" y="1"/>
                    </a:moveTo>
                    <a:cubicBezTo>
                      <a:pt x="136" y="42"/>
                      <a:pt x="96" y="82"/>
                      <a:pt x="55" y="123"/>
                    </a:cubicBezTo>
                    <a:cubicBezTo>
                      <a:pt x="42" y="150"/>
                      <a:pt x="14" y="164"/>
                      <a:pt x="1" y="177"/>
                    </a:cubicBezTo>
                    <a:cubicBezTo>
                      <a:pt x="1" y="381"/>
                      <a:pt x="1" y="584"/>
                      <a:pt x="1" y="774"/>
                    </a:cubicBezTo>
                    <a:cubicBezTo>
                      <a:pt x="14" y="937"/>
                      <a:pt x="82" y="1086"/>
                      <a:pt x="177" y="1195"/>
                    </a:cubicBezTo>
                    <a:cubicBezTo>
                      <a:pt x="191" y="801"/>
                      <a:pt x="191" y="408"/>
                      <a:pt x="191" y="1"/>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65"/>
              <p:cNvSpPr/>
              <p:nvPr/>
            </p:nvSpPr>
            <p:spPr>
              <a:xfrm>
                <a:off x="2590000" y="2830350"/>
                <a:ext cx="5125" cy="106525"/>
              </a:xfrm>
              <a:custGeom>
                <a:avLst/>
                <a:gdLst/>
                <a:ahLst/>
                <a:cxnLst/>
                <a:rect l="l" t="t" r="r" b="b"/>
                <a:pathLst>
                  <a:path w="205" h="4261" extrusionOk="0">
                    <a:moveTo>
                      <a:pt x="82" y="1"/>
                    </a:moveTo>
                    <a:cubicBezTo>
                      <a:pt x="28" y="1412"/>
                      <a:pt x="1" y="2836"/>
                      <a:pt x="14" y="4260"/>
                    </a:cubicBezTo>
                    <a:cubicBezTo>
                      <a:pt x="82" y="4219"/>
                      <a:pt x="136" y="4165"/>
                      <a:pt x="190" y="4125"/>
                    </a:cubicBezTo>
                    <a:cubicBezTo>
                      <a:pt x="204" y="2754"/>
                      <a:pt x="190" y="1384"/>
                      <a:pt x="136" y="28"/>
                    </a:cubicBezTo>
                    <a:cubicBezTo>
                      <a:pt x="109" y="14"/>
                      <a:pt x="96" y="1"/>
                      <a:pt x="82" y="1"/>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65"/>
              <p:cNvSpPr/>
              <p:nvPr/>
            </p:nvSpPr>
            <p:spPr>
              <a:xfrm>
                <a:off x="2673425" y="2922600"/>
                <a:ext cx="4775" cy="83775"/>
              </a:xfrm>
              <a:custGeom>
                <a:avLst/>
                <a:gdLst/>
                <a:ahLst/>
                <a:cxnLst/>
                <a:rect l="l" t="t" r="r" b="b"/>
                <a:pathLst>
                  <a:path w="191" h="3351" extrusionOk="0">
                    <a:moveTo>
                      <a:pt x="1" y="0"/>
                    </a:moveTo>
                    <a:cubicBezTo>
                      <a:pt x="1" y="1113"/>
                      <a:pt x="41" y="2239"/>
                      <a:pt x="95" y="3351"/>
                    </a:cubicBezTo>
                    <a:cubicBezTo>
                      <a:pt x="150" y="2266"/>
                      <a:pt x="177" y="1181"/>
                      <a:pt x="190" y="109"/>
                    </a:cubicBezTo>
                    <a:cubicBezTo>
                      <a:pt x="123" y="68"/>
                      <a:pt x="68" y="28"/>
                      <a:pt x="1" y="0"/>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65"/>
              <p:cNvSpPr/>
              <p:nvPr/>
            </p:nvSpPr>
            <p:spPr>
              <a:xfrm>
                <a:off x="2389575" y="2763550"/>
                <a:ext cx="84475" cy="28025"/>
              </a:xfrm>
              <a:custGeom>
                <a:avLst/>
                <a:gdLst/>
                <a:ahLst/>
                <a:cxnLst/>
                <a:rect l="l" t="t" r="r" b="b"/>
                <a:pathLst>
                  <a:path w="3379" h="1121" extrusionOk="0">
                    <a:moveTo>
                      <a:pt x="1" y="1"/>
                    </a:moveTo>
                    <a:lnTo>
                      <a:pt x="1" y="1"/>
                    </a:lnTo>
                    <a:cubicBezTo>
                      <a:pt x="421" y="448"/>
                      <a:pt x="950" y="828"/>
                      <a:pt x="1520" y="1004"/>
                    </a:cubicBezTo>
                    <a:cubicBezTo>
                      <a:pt x="1788" y="1085"/>
                      <a:pt x="2075" y="1120"/>
                      <a:pt x="2366" y="1120"/>
                    </a:cubicBezTo>
                    <a:cubicBezTo>
                      <a:pt x="2709" y="1120"/>
                      <a:pt x="3055" y="1072"/>
                      <a:pt x="3378" y="991"/>
                    </a:cubicBezTo>
                    <a:lnTo>
                      <a:pt x="3378" y="991"/>
                    </a:lnTo>
                    <a:cubicBezTo>
                      <a:pt x="3240" y="1003"/>
                      <a:pt x="3101" y="1010"/>
                      <a:pt x="2963" y="1010"/>
                    </a:cubicBezTo>
                    <a:cubicBezTo>
                      <a:pt x="1903" y="1010"/>
                      <a:pt x="840" y="648"/>
                      <a:pt x="1" y="1"/>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65"/>
              <p:cNvSpPr/>
              <p:nvPr/>
            </p:nvSpPr>
            <p:spPr>
              <a:xfrm>
                <a:off x="2540150" y="2865275"/>
                <a:ext cx="5450" cy="73975"/>
              </a:xfrm>
              <a:custGeom>
                <a:avLst/>
                <a:gdLst/>
                <a:ahLst/>
                <a:cxnLst/>
                <a:rect l="l" t="t" r="r" b="b"/>
                <a:pathLst>
                  <a:path w="218" h="2959" extrusionOk="0">
                    <a:moveTo>
                      <a:pt x="109" y="1"/>
                    </a:moveTo>
                    <a:cubicBezTo>
                      <a:pt x="14" y="964"/>
                      <a:pt x="1" y="1941"/>
                      <a:pt x="55" y="2917"/>
                    </a:cubicBezTo>
                    <a:cubicBezTo>
                      <a:pt x="82" y="2931"/>
                      <a:pt x="123" y="2945"/>
                      <a:pt x="163" y="2958"/>
                    </a:cubicBezTo>
                    <a:cubicBezTo>
                      <a:pt x="218" y="1981"/>
                      <a:pt x="190" y="978"/>
                      <a:pt x="109" y="1"/>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65"/>
              <p:cNvSpPr/>
              <p:nvPr/>
            </p:nvSpPr>
            <p:spPr>
              <a:xfrm>
                <a:off x="2527275" y="2927675"/>
                <a:ext cx="14250" cy="14275"/>
              </a:xfrm>
              <a:custGeom>
                <a:avLst/>
                <a:gdLst/>
                <a:ahLst/>
                <a:cxnLst/>
                <a:rect l="l" t="t" r="r" b="b"/>
                <a:pathLst>
                  <a:path w="570" h="571" extrusionOk="0">
                    <a:moveTo>
                      <a:pt x="0" y="1"/>
                    </a:moveTo>
                    <a:lnTo>
                      <a:pt x="0" y="1"/>
                    </a:lnTo>
                    <a:cubicBezTo>
                      <a:pt x="41" y="191"/>
                      <a:pt x="190" y="367"/>
                      <a:pt x="353" y="462"/>
                    </a:cubicBezTo>
                    <a:cubicBezTo>
                      <a:pt x="434" y="503"/>
                      <a:pt x="502" y="544"/>
                      <a:pt x="570" y="571"/>
                    </a:cubicBezTo>
                    <a:cubicBezTo>
                      <a:pt x="570" y="516"/>
                      <a:pt x="570" y="476"/>
                      <a:pt x="556" y="421"/>
                    </a:cubicBezTo>
                    <a:cubicBezTo>
                      <a:pt x="339" y="326"/>
                      <a:pt x="149" y="191"/>
                      <a:pt x="0" y="1"/>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65"/>
              <p:cNvSpPr/>
              <p:nvPr/>
            </p:nvSpPr>
            <p:spPr>
              <a:xfrm>
                <a:off x="2557775" y="2946675"/>
                <a:ext cx="3425" cy="1375"/>
              </a:xfrm>
              <a:custGeom>
                <a:avLst/>
                <a:gdLst/>
                <a:ahLst/>
                <a:cxnLst/>
                <a:rect l="l" t="t" r="r" b="b"/>
                <a:pathLst>
                  <a:path w="137" h="55" extrusionOk="0">
                    <a:moveTo>
                      <a:pt x="1" y="1"/>
                    </a:moveTo>
                    <a:cubicBezTo>
                      <a:pt x="1" y="28"/>
                      <a:pt x="1" y="41"/>
                      <a:pt x="1" y="55"/>
                    </a:cubicBezTo>
                    <a:lnTo>
                      <a:pt x="137" y="55"/>
                    </a:lnTo>
                    <a:cubicBezTo>
                      <a:pt x="137" y="41"/>
                      <a:pt x="137" y="28"/>
                      <a:pt x="137" y="14"/>
                    </a:cubicBezTo>
                    <a:cubicBezTo>
                      <a:pt x="82" y="14"/>
                      <a:pt x="42" y="14"/>
                      <a:pt x="1" y="1"/>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65"/>
              <p:cNvSpPr/>
              <p:nvPr/>
            </p:nvSpPr>
            <p:spPr>
              <a:xfrm>
                <a:off x="1866650" y="2208400"/>
                <a:ext cx="1507750" cy="1106575"/>
              </a:xfrm>
              <a:custGeom>
                <a:avLst/>
                <a:gdLst/>
                <a:ahLst/>
                <a:cxnLst/>
                <a:rect l="l" t="t" r="r" b="b"/>
                <a:pathLst>
                  <a:path w="60310" h="44263" extrusionOk="0">
                    <a:moveTo>
                      <a:pt x="34347" y="3971"/>
                    </a:moveTo>
                    <a:cubicBezTo>
                      <a:pt x="34392" y="3971"/>
                      <a:pt x="34437" y="3977"/>
                      <a:pt x="34483" y="3989"/>
                    </a:cubicBezTo>
                    <a:cubicBezTo>
                      <a:pt x="34645" y="4043"/>
                      <a:pt x="34767" y="4192"/>
                      <a:pt x="34876" y="4328"/>
                    </a:cubicBezTo>
                    <a:cubicBezTo>
                      <a:pt x="35188" y="4735"/>
                      <a:pt x="35486" y="5156"/>
                      <a:pt x="35731" y="5603"/>
                    </a:cubicBezTo>
                    <a:cubicBezTo>
                      <a:pt x="35500" y="5725"/>
                      <a:pt x="35283" y="5847"/>
                      <a:pt x="35039" y="5969"/>
                    </a:cubicBezTo>
                    <a:cubicBezTo>
                      <a:pt x="34767" y="5291"/>
                      <a:pt x="34374" y="4654"/>
                      <a:pt x="33899" y="4097"/>
                    </a:cubicBezTo>
                    <a:cubicBezTo>
                      <a:pt x="34046" y="4034"/>
                      <a:pt x="34194" y="3971"/>
                      <a:pt x="34347" y="3971"/>
                    </a:cubicBezTo>
                    <a:close/>
                    <a:moveTo>
                      <a:pt x="35758" y="5698"/>
                    </a:moveTo>
                    <a:cubicBezTo>
                      <a:pt x="35798" y="5752"/>
                      <a:pt x="35812" y="5834"/>
                      <a:pt x="35839" y="5902"/>
                    </a:cubicBezTo>
                    <a:cubicBezTo>
                      <a:pt x="35622" y="6010"/>
                      <a:pt x="35391" y="6105"/>
                      <a:pt x="35174" y="6227"/>
                    </a:cubicBezTo>
                    <a:cubicBezTo>
                      <a:pt x="35161" y="6159"/>
                      <a:pt x="35134" y="6091"/>
                      <a:pt x="35079" y="6051"/>
                    </a:cubicBezTo>
                    <a:cubicBezTo>
                      <a:pt x="35310" y="5929"/>
                      <a:pt x="35527" y="5807"/>
                      <a:pt x="35758" y="5698"/>
                    </a:cubicBezTo>
                    <a:close/>
                    <a:moveTo>
                      <a:pt x="25638" y="4328"/>
                    </a:moveTo>
                    <a:lnTo>
                      <a:pt x="25638" y="4328"/>
                    </a:lnTo>
                    <a:cubicBezTo>
                      <a:pt x="25326" y="5047"/>
                      <a:pt x="25096" y="5820"/>
                      <a:pt x="24906" y="6566"/>
                    </a:cubicBezTo>
                    <a:cubicBezTo>
                      <a:pt x="24892" y="5766"/>
                      <a:pt x="25164" y="4966"/>
                      <a:pt x="25638" y="4328"/>
                    </a:cubicBezTo>
                    <a:close/>
                    <a:moveTo>
                      <a:pt x="40139" y="503"/>
                    </a:moveTo>
                    <a:cubicBezTo>
                      <a:pt x="40153" y="910"/>
                      <a:pt x="40139" y="1344"/>
                      <a:pt x="40098" y="1751"/>
                    </a:cubicBezTo>
                    <a:cubicBezTo>
                      <a:pt x="40058" y="2171"/>
                      <a:pt x="39963" y="2578"/>
                      <a:pt x="39786" y="2958"/>
                    </a:cubicBezTo>
                    <a:cubicBezTo>
                      <a:pt x="40058" y="2605"/>
                      <a:pt x="40234" y="2198"/>
                      <a:pt x="40302" y="1751"/>
                    </a:cubicBezTo>
                    <a:lnTo>
                      <a:pt x="40302" y="1751"/>
                    </a:lnTo>
                    <a:cubicBezTo>
                      <a:pt x="40329" y="2131"/>
                      <a:pt x="40248" y="2524"/>
                      <a:pt x="40098" y="2863"/>
                    </a:cubicBezTo>
                    <a:cubicBezTo>
                      <a:pt x="40261" y="2687"/>
                      <a:pt x="40383" y="2497"/>
                      <a:pt x="40465" y="2280"/>
                    </a:cubicBezTo>
                    <a:lnTo>
                      <a:pt x="40465" y="2280"/>
                    </a:lnTo>
                    <a:cubicBezTo>
                      <a:pt x="40438" y="2741"/>
                      <a:pt x="40356" y="3256"/>
                      <a:pt x="40180" y="3677"/>
                    </a:cubicBezTo>
                    <a:cubicBezTo>
                      <a:pt x="39420" y="5467"/>
                      <a:pt x="38037" y="6973"/>
                      <a:pt x="36327" y="7868"/>
                    </a:cubicBezTo>
                    <a:cubicBezTo>
                      <a:pt x="36327" y="7380"/>
                      <a:pt x="36273" y="6865"/>
                      <a:pt x="36151" y="6390"/>
                    </a:cubicBezTo>
                    <a:cubicBezTo>
                      <a:pt x="35934" y="5576"/>
                      <a:pt x="35446" y="4857"/>
                      <a:pt x="34971" y="4165"/>
                    </a:cubicBezTo>
                    <a:cubicBezTo>
                      <a:pt x="35229" y="4125"/>
                      <a:pt x="35486" y="4070"/>
                      <a:pt x="35744" y="4002"/>
                    </a:cubicBezTo>
                    <a:cubicBezTo>
                      <a:pt x="35717" y="3975"/>
                      <a:pt x="35690" y="3948"/>
                      <a:pt x="35663" y="3908"/>
                    </a:cubicBezTo>
                    <a:cubicBezTo>
                      <a:pt x="35798" y="3908"/>
                      <a:pt x="35920" y="3880"/>
                      <a:pt x="36029" y="3813"/>
                    </a:cubicBezTo>
                    <a:cubicBezTo>
                      <a:pt x="36043" y="3840"/>
                      <a:pt x="36056" y="3880"/>
                      <a:pt x="36083" y="3908"/>
                    </a:cubicBezTo>
                    <a:cubicBezTo>
                      <a:pt x="36083" y="3908"/>
                      <a:pt x="36097" y="3894"/>
                      <a:pt x="36097" y="3894"/>
                    </a:cubicBezTo>
                    <a:cubicBezTo>
                      <a:pt x="36463" y="3785"/>
                      <a:pt x="36816" y="3663"/>
                      <a:pt x="37168" y="3528"/>
                    </a:cubicBezTo>
                    <a:cubicBezTo>
                      <a:pt x="37155" y="3487"/>
                      <a:pt x="37141" y="3460"/>
                      <a:pt x="37114" y="3433"/>
                    </a:cubicBezTo>
                    <a:cubicBezTo>
                      <a:pt x="37250" y="3365"/>
                      <a:pt x="37399" y="3297"/>
                      <a:pt x="37521" y="3243"/>
                    </a:cubicBezTo>
                    <a:cubicBezTo>
                      <a:pt x="37548" y="3270"/>
                      <a:pt x="37562" y="3311"/>
                      <a:pt x="37575" y="3351"/>
                    </a:cubicBezTo>
                    <a:cubicBezTo>
                      <a:pt x="37630" y="3324"/>
                      <a:pt x="37684" y="3297"/>
                      <a:pt x="37738" y="3270"/>
                    </a:cubicBezTo>
                    <a:cubicBezTo>
                      <a:pt x="38037" y="3134"/>
                      <a:pt x="38308" y="2958"/>
                      <a:pt x="38566" y="2755"/>
                    </a:cubicBezTo>
                    <a:cubicBezTo>
                      <a:pt x="38552" y="2741"/>
                      <a:pt x="38538" y="2714"/>
                      <a:pt x="38525" y="2700"/>
                    </a:cubicBezTo>
                    <a:cubicBezTo>
                      <a:pt x="38593" y="2605"/>
                      <a:pt x="38647" y="2551"/>
                      <a:pt x="38715" y="2456"/>
                    </a:cubicBezTo>
                    <a:cubicBezTo>
                      <a:pt x="38742" y="2497"/>
                      <a:pt x="38756" y="2537"/>
                      <a:pt x="38783" y="2578"/>
                    </a:cubicBezTo>
                    <a:cubicBezTo>
                      <a:pt x="38905" y="2456"/>
                      <a:pt x="39013" y="2348"/>
                      <a:pt x="39122" y="2212"/>
                    </a:cubicBezTo>
                    <a:cubicBezTo>
                      <a:pt x="39542" y="1683"/>
                      <a:pt x="39936" y="1140"/>
                      <a:pt x="40139" y="503"/>
                    </a:cubicBezTo>
                    <a:close/>
                    <a:moveTo>
                      <a:pt x="29075" y="2157"/>
                    </a:moveTo>
                    <a:cubicBezTo>
                      <a:pt x="29346" y="2157"/>
                      <a:pt x="29612" y="2214"/>
                      <a:pt x="29803" y="2388"/>
                    </a:cubicBezTo>
                    <a:cubicBezTo>
                      <a:pt x="30074" y="2646"/>
                      <a:pt x="30101" y="2972"/>
                      <a:pt x="30210" y="3297"/>
                    </a:cubicBezTo>
                    <a:cubicBezTo>
                      <a:pt x="30657" y="4654"/>
                      <a:pt x="31024" y="6091"/>
                      <a:pt x="31403" y="7475"/>
                    </a:cubicBezTo>
                    <a:cubicBezTo>
                      <a:pt x="31214" y="7461"/>
                      <a:pt x="31025" y="7454"/>
                      <a:pt x="30835" y="7454"/>
                    </a:cubicBezTo>
                    <a:cubicBezTo>
                      <a:pt x="29906" y="7454"/>
                      <a:pt x="28972" y="7616"/>
                      <a:pt x="28094" y="7909"/>
                    </a:cubicBezTo>
                    <a:cubicBezTo>
                      <a:pt x="27931" y="6607"/>
                      <a:pt x="27768" y="5318"/>
                      <a:pt x="27592" y="4016"/>
                    </a:cubicBezTo>
                    <a:cubicBezTo>
                      <a:pt x="27551" y="3677"/>
                      <a:pt x="27510" y="3311"/>
                      <a:pt x="27632" y="2985"/>
                    </a:cubicBezTo>
                    <a:cubicBezTo>
                      <a:pt x="27782" y="2592"/>
                      <a:pt x="28161" y="2307"/>
                      <a:pt x="28568" y="2212"/>
                    </a:cubicBezTo>
                    <a:cubicBezTo>
                      <a:pt x="28727" y="2180"/>
                      <a:pt x="28902" y="2157"/>
                      <a:pt x="29075" y="2157"/>
                    </a:cubicBezTo>
                    <a:close/>
                    <a:moveTo>
                      <a:pt x="27375" y="3067"/>
                    </a:moveTo>
                    <a:lnTo>
                      <a:pt x="27375" y="3067"/>
                    </a:lnTo>
                    <a:cubicBezTo>
                      <a:pt x="27239" y="3609"/>
                      <a:pt x="27334" y="4179"/>
                      <a:pt x="27402" y="4735"/>
                    </a:cubicBezTo>
                    <a:cubicBezTo>
                      <a:pt x="27537" y="5807"/>
                      <a:pt x="27673" y="6905"/>
                      <a:pt x="27795" y="7977"/>
                    </a:cubicBezTo>
                    <a:cubicBezTo>
                      <a:pt x="27361" y="8140"/>
                      <a:pt x="26900" y="8370"/>
                      <a:pt x="26479" y="8587"/>
                    </a:cubicBezTo>
                    <a:cubicBezTo>
                      <a:pt x="26208" y="7936"/>
                      <a:pt x="25950" y="7285"/>
                      <a:pt x="25815" y="6593"/>
                    </a:cubicBezTo>
                    <a:cubicBezTo>
                      <a:pt x="25679" y="5902"/>
                      <a:pt x="25679" y="5169"/>
                      <a:pt x="25923" y="4504"/>
                    </a:cubicBezTo>
                    <a:cubicBezTo>
                      <a:pt x="26181" y="3853"/>
                      <a:pt x="26696" y="3270"/>
                      <a:pt x="27375" y="3067"/>
                    </a:cubicBezTo>
                    <a:close/>
                    <a:moveTo>
                      <a:pt x="30552" y="2704"/>
                    </a:moveTo>
                    <a:cubicBezTo>
                      <a:pt x="31005" y="2704"/>
                      <a:pt x="31435" y="2788"/>
                      <a:pt x="31865" y="2958"/>
                    </a:cubicBezTo>
                    <a:cubicBezTo>
                      <a:pt x="32990" y="3365"/>
                      <a:pt x="33872" y="4287"/>
                      <a:pt x="34469" y="5332"/>
                    </a:cubicBezTo>
                    <a:cubicBezTo>
                      <a:pt x="35066" y="6376"/>
                      <a:pt x="35419" y="7611"/>
                      <a:pt x="35703" y="8764"/>
                    </a:cubicBezTo>
                    <a:cubicBezTo>
                      <a:pt x="34564" y="7963"/>
                      <a:pt x="33153" y="7502"/>
                      <a:pt x="31756" y="7502"/>
                    </a:cubicBezTo>
                    <a:cubicBezTo>
                      <a:pt x="31431" y="5847"/>
                      <a:pt x="30942" y="4247"/>
                      <a:pt x="30278" y="2714"/>
                    </a:cubicBezTo>
                    <a:cubicBezTo>
                      <a:pt x="30370" y="2707"/>
                      <a:pt x="30462" y="2704"/>
                      <a:pt x="30552" y="2704"/>
                    </a:cubicBezTo>
                    <a:close/>
                    <a:moveTo>
                      <a:pt x="17310" y="3446"/>
                    </a:moveTo>
                    <a:lnTo>
                      <a:pt x="17310" y="3446"/>
                    </a:lnTo>
                    <a:cubicBezTo>
                      <a:pt x="17676" y="3894"/>
                      <a:pt x="18178" y="4220"/>
                      <a:pt x="18693" y="4464"/>
                    </a:cubicBezTo>
                    <a:cubicBezTo>
                      <a:pt x="18734" y="4477"/>
                      <a:pt x="18761" y="4491"/>
                      <a:pt x="18802" y="4504"/>
                    </a:cubicBezTo>
                    <a:cubicBezTo>
                      <a:pt x="18815" y="4437"/>
                      <a:pt x="18856" y="4369"/>
                      <a:pt x="18883" y="4314"/>
                    </a:cubicBezTo>
                    <a:cubicBezTo>
                      <a:pt x="18992" y="4342"/>
                      <a:pt x="19059" y="4437"/>
                      <a:pt x="19168" y="4464"/>
                    </a:cubicBezTo>
                    <a:cubicBezTo>
                      <a:pt x="19127" y="4518"/>
                      <a:pt x="19087" y="4559"/>
                      <a:pt x="19046" y="4613"/>
                    </a:cubicBezTo>
                    <a:cubicBezTo>
                      <a:pt x="19426" y="4762"/>
                      <a:pt x="19805" y="4884"/>
                      <a:pt x="20185" y="5006"/>
                    </a:cubicBezTo>
                    <a:cubicBezTo>
                      <a:pt x="20212" y="4952"/>
                      <a:pt x="20226" y="4911"/>
                      <a:pt x="20253" y="4857"/>
                    </a:cubicBezTo>
                    <a:cubicBezTo>
                      <a:pt x="20375" y="4884"/>
                      <a:pt x="20524" y="4938"/>
                      <a:pt x="20646" y="4979"/>
                    </a:cubicBezTo>
                    <a:cubicBezTo>
                      <a:pt x="20606" y="5020"/>
                      <a:pt x="20579" y="5061"/>
                      <a:pt x="20538" y="5115"/>
                    </a:cubicBezTo>
                    <a:cubicBezTo>
                      <a:pt x="20850" y="5210"/>
                      <a:pt x="21176" y="5291"/>
                      <a:pt x="21488" y="5345"/>
                    </a:cubicBezTo>
                    <a:cubicBezTo>
                      <a:pt x="21515" y="5291"/>
                      <a:pt x="21528" y="5237"/>
                      <a:pt x="21542" y="5183"/>
                    </a:cubicBezTo>
                    <a:cubicBezTo>
                      <a:pt x="21590" y="5243"/>
                      <a:pt x="21650" y="5293"/>
                      <a:pt x="21720" y="5293"/>
                    </a:cubicBezTo>
                    <a:cubicBezTo>
                      <a:pt x="21728" y="5293"/>
                      <a:pt x="21737" y="5293"/>
                      <a:pt x="21745" y="5291"/>
                    </a:cubicBezTo>
                    <a:lnTo>
                      <a:pt x="21745" y="5291"/>
                    </a:lnTo>
                    <a:cubicBezTo>
                      <a:pt x="21732" y="5318"/>
                      <a:pt x="21718" y="5345"/>
                      <a:pt x="21705" y="5373"/>
                    </a:cubicBezTo>
                    <a:cubicBezTo>
                      <a:pt x="21820" y="5386"/>
                      <a:pt x="21939" y="5393"/>
                      <a:pt x="22057" y="5393"/>
                    </a:cubicBezTo>
                    <a:cubicBezTo>
                      <a:pt x="22176" y="5393"/>
                      <a:pt x="22295" y="5386"/>
                      <a:pt x="22410" y="5373"/>
                    </a:cubicBezTo>
                    <a:lnTo>
                      <a:pt x="22410" y="5373"/>
                    </a:lnTo>
                    <a:cubicBezTo>
                      <a:pt x="22030" y="6309"/>
                      <a:pt x="21827" y="7326"/>
                      <a:pt x="21813" y="8330"/>
                    </a:cubicBezTo>
                    <a:cubicBezTo>
                      <a:pt x="22030" y="8465"/>
                      <a:pt x="22261" y="8520"/>
                      <a:pt x="22518" y="8520"/>
                    </a:cubicBezTo>
                    <a:cubicBezTo>
                      <a:pt x="22505" y="8655"/>
                      <a:pt x="22505" y="8804"/>
                      <a:pt x="22491" y="8940"/>
                    </a:cubicBezTo>
                    <a:cubicBezTo>
                      <a:pt x="21827" y="8777"/>
                      <a:pt x="21162" y="8492"/>
                      <a:pt x="20579" y="8140"/>
                    </a:cubicBezTo>
                    <a:cubicBezTo>
                      <a:pt x="19819" y="7679"/>
                      <a:pt x="19141" y="7068"/>
                      <a:pt x="18625" y="6336"/>
                    </a:cubicBezTo>
                    <a:cubicBezTo>
                      <a:pt x="18001" y="5467"/>
                      <a:pt x="17676" y="4450"/>
                      <a:pt x="17310" y="3446"/>
                    </a:cubicBezTo>
                    <a:close/>
                    <a:moveTo>
                      <a:pt x="25503" y="5291"/>
                    </a:moveTo>
                    <a:cubicBezTo>
                      <a:pt x="25516" y="6444"/>
                      <a:pt x="25855" y="7584"/>
                      <a:pt x="26303" y="8642"/>
                    </a:cubicBezTo>
                    <a:cubicBezTo>
                      <a:pt x="26100" y="8709"/>
                      <a:pt x="25883" y="8818"/>
                      <a:pt x="25733" y="8967"/>
                    </a:cubicBezTo>
                    <a:cubicBezTo>
                      <a:pt x="25218" y="7828"/>
                      <a:pt x="25136" y="6498"/>
                      <a:pt x="25503" y="5291"/>
                    </a:cubicBezTo>
                    <a:close/>
                    <a:moveTo>
                      <a:pt x="23373" y="6037"/>
                    </a:moveTo>
                    <a:lnTo>
                      <a:pt x="23373" y="6037"/>
                    </a:lnTo>
                    <a:cubicBezTo>
                      <a:pt x="23332" y="6173"/>
                      <a:pt x="23305" y="6309"/>
                      <a:pt x="23319" y="6444"/>
                    </a:cubicBezTo>
                    <a:cubicBezTo>
                      <a:pt x="23373" y="6349"/>
                      <a:pt x="23454" y="6281"/>
                      <a:pt x="23536" y="6200"/>
                    </a:cubicBezTo>
                    <a:lnTo>
                      <a:pt x="23536" y="6200"/>
                    </a:lnTo>
                    <a:cubicBezTo>
                      <a:pt x="23170" y="7339"/>
                      <a:pt x="22980" y="8574"/>
                      <a:pt x="23047" y="9768"/>
                    </a:cubicBezTo>
                    <a:cubicBezTo>
                      <a:pt x="22885" y="9591"/>
                      <a:pt x="22790" y="9361"/>
                      <a:pt x="22749" y="9116"/>
                    </a:cubicBezTo>
                    <a:cubicBezTo>
                      <a:pt x="22695" y="8886"/>
                      <a:pt x="22708" y="8642"/>
                      <a:pt x="22722" y="8398"/>
                    </a:cubicBezTo>
                    <a:cubicBezTo>
                      <a:pt x="22763" y="7597"/>
                      <a:pt x="22925" y="6797"/>
                      <a:pt x="23197" y="6051"/>
                    </a:cubicBezTo>
                    <a:cubicBezTo>
                      <a:pt x="23210" y="6091"/>
                      <a:pt x="23210" y="6159"/>
                      <a:pt x="23210" y="6214"/>
                    </a:cubicBezTo>
                    <a:cubicBezTo>
                      <a:pt x="23264" y="6159"/>
                      <a:pt x="23319" y="6105"/>
                      <a:pt x="23373" y="6037"/>
                    </a:cubicBezTo>
                    <a:close/>
                    <a:moveTo>
                      <a:pt x="31932" y="12866"/>
                    </a:moveTo>
                    <a:lnTo>
                      <a:pt x="31932" y="12866"/>
                    </a:lnTo>
                    <a:cubicBezTo>
                      <a:pt x="31923" y="12868"/>
                      <a:pt x="31914" y="12871"/>
                      <a:pt x="31905" y="12874"/>
                    </a:cubicBezTo>
                    <a:cubicBezTo>
                      <a:pt x="31914" y="12871"/>
                      <a:pt x="31923" y="12869"/>
                      <a:pt x="31932" y="12866"/>
                    </a:cubicBezTo>
                    <a:close/>
                    <a:moveTo>
                      <a:pt x="30805" y="7700"/>
                    </a:moveTo>
                    <a:cubicBezTo>
                      <a:pt x="32016" y="7700"/>
                      <a:pt x="33238" y="7888"/>
                      <a:pt x="34347" y="8357"/>
                    </a:cubicBezTo>
                    <a:cubicBezTo>
                      <a:pt x="34713" y="8520"/>
                      <a:pt x="35079" y="8723"/>
                      <a:pt x="35364" y="8994"/>
                    </a:cubicBezTo>
                    <a:cubicBezTo>
                      <a:pt x="35771" y="9388"/>
                      <a:pt x="36015" y="9930"/>
                      <a:pt x="36043" y="10500"/>
                    </a:cubicBezTo>
                    <a:cubicBezTo>
                      <a:pt x="36070" y="11056"/>
                      <a:pt x="35880" y="11626"/>
                      <a:pt x="35514" y="12046"/>
                    </a:cubicBezTo>
                    <a:cubicBezTo>
                      <a:pt x="35500" y="11965"/>
                      <a:pt x="35446" y="11911"/>
                      <a:pt x="35432" y="11829"/>
                    </a:cubicBezTo>
                    <a:cubicBezTo>
                      <a:pt x="35798" y="11517"/>
                      <a:pt x="35907" y="10975"/>
                      <a:pt x="35812" y="10500"/>
                    </a:cubicBezTo>
                    <a:cubicBezTo>
                      <a:pt x="35703" y="10025"/>
                      <a:pt x="35419" y="9618"/>
                      <a:pt x="35107" y="9252"/>
                    </a:cubicBezTo>
                    <a:lnTo>
                      <a:pt x="35107" y="9252"/>
                    </a:lnTo>
                    <a:cubicBezTo>
                      <a:pt x="35134" y="9320"/>
                      <a:pt x="35134" y="9388"/>
                      <a:pt x="35147" y="9456"/>
                    </a:cubicBezTo>
                    <a:cubicBezTo>
                      <a:pt x="34767" y="9021"/>
                      <a:pt x="34198" y="8804"/>
                      <a:pt x="33642" y="8642"/>
                    </a:cubicBezTo>
                    <a:cubicBezTo>
                      <a:pt x="32760" y="8384"/>
                      <a:pt x="31851" y="8194"/>
                      <a:pt x="30929" y="8099"/>
                    </a:cubicBezTo>
                    <a:lnTo>
                      <a:pt x="30929" y="8099"/>
                    </a:lnTo>
                    <a:cubicBezTo>
                      <a:pt x="31159" y="8167"/>
                      <a:pt x="31363" y="8262"/>
                      <a:pt x="31566" y="8384"/>
                    </a:cubicBezTo>
                    <a:cubicBezTo>
                      <a:pt x="31299" y="8376"/>
                      <a:pt x="31031" y="8371"/>
                      <a:pt x="30764" y="8371"/>
                    </a:cubicBezTo>
                    <a:cubicBezTo>
                      <a:pt x="30083" y="8371"/>
                      <a:pt x="29403" y="8406"/>
                      <a:pt x="28731" y="8533"/>
                    </a:cubicBezTo>
                    <a:cubicBezTo>
                      <a:pt x="27795" y="8709"/>
                      <a:pt x="26873" y="9021"/>
                      <a:pt x="26100" y="9564"/>
                    </a:cubicBezTo>
                    <a:cubicBezTo>
                      <a:pt x="26105" y="9563"/>
                      <a:pt x="26111" y="9562"/>
                      <a:pt x="26117" y="9562"/>
                    </a:cubicBezTo>
                    <a:cubicBezTo>
                      <a:pt x="26165" y="9562"/>
                      <a:pt x="26212" y="9608"/>
                      <a:pt x="26249" y="9632"/>
                    </a:cubicBezTo>
                    <a:cubicBezTo>
                      <a:pt x="25543" y="10093"/>
                      <a:pt x="24879" y="10649"/>
                      <a:pt x="24336" y="11300"/>
                    </a:cubicBezTo>
                    <a:cubicBezTo>
                      <a:pt x="24187" y="11477"/>
                      <a:pt x="24051" y="11667"/>
                      <a:pt x="24038" y="11884"/>
                    </a:cubicBezTo>
                    <a:cubicBezTo>
                      <a:pt x="24051" y="11802"/>
                      <a:pt x="24146" y="11748"/>
                      <a:pt x="24241" y="11748"/>
                    </a:cubicBezTo>
                    <a:cubicBezTo>
                      <a:pt x="24106" y="12074"/>
                      <a:pt x="24146" y="12440"/>
                      <a:pt x="24309" y="12765"/>
                    </a:cubicBezTo>
                    <a:cubicBezTo>
                      <a:pt x="24472" y="13091"/>
                      <a:pt x="24757" y="13349"/>
                      <a:pt x="25109" y="13457"/>
                    </a:cubicBezTo>
                    <a:cubicBezTo>
                      <a:pt x="25136" y="13539"/>
                      <a:pt x="25150" y="13634"/>
                      <a:pt x="25150" y="13715"/>
                    </a:cubicBezTo>
                    <a:cubicBezTo>
                      <a:pt x="25177" y="13728"/>
                      <a:pt x="25191" y="13742"/>
                      <a:pt x="25218" y="13756"/>
                    </a:cubicBezTo>
                    <a:cubicBezTo>
                      <a:pt x="25231" y="13864"/>
                      <a:pt x="25204" y="13932"/>
                      <a:pt x="25177" y="14040"/>
                    </a:cubicBezTo>
                    <a:cubicBezTo>
                      <a:pt x="25164" y="14027"/>
                      <a:pt x="25150" y="14013"/>
                      <a:pt x="25123" y="14013"/>
                    </a:cubicBezTo>
                    <a:cubicBezTo>
                      <a:pt x="25123" y="14054"/>
                      <a:pt x="25109" y="14095"/>
                      <a:pt x="25109" y="14135"/>
                    </a:cubicBezTo>
                    <a:cubicBezTo>
                      <a:pt x="24607" y="14054"/>
                      <a:pt x="24228" y="13647"/>
                      <a:pt x="24011" y="13186"/>
                    </a:cubicBezTo>
                    <a:cubicBezTo>
                      <a:pt x="23617" y="12358"/>
                      <a:pt x="23699" y="11328"/>
                      <a:pt x="24228" y="10568"/>
                    </a:cubicBezTo>
                    <a:cubicBezTo>
                      <a:pt x="24418" y="10297"/>
                      <a:pt x="24662" y="10052"/>
                      <a:pt x="24919" y="9835"/>
                    </a:cubicBezTo>
                    <a:cubicBezTo>
                      <a:pt x="26452" y="8520"/>
                      <a:pt x="28433" y="7760"/>
                      <a:pt x="30440" y="7706"/>
                    </a:cubicBezTo>
                    <a:cubicBezTo>
                      <a:pt x="30562" y="7702"/>
                      <a:pt x="30684" y="7700"/>
                      <a:pt x="30805" y="7700"/>
                    </a:cubicBezTo>
                    <a:close/>
                    <a:moveTo>
                      <a:pt x="16753" y="13077"/>
                    </a:moveTo>
                    <a:lnTo>
                      <a:pt x="16753" y="13077"/>
                    </a:lnTo>
                    <a:cubicBezTo>
                      <a:pt x="16713" y="13335"/>
                      <a:pt x="16631" y="13620"/>
                      <a:pt x="16496" y="13837"/>
                    </a:cubicBezTo>
                    <a:cubicBezTo>
                      <a:pt x="16867" y="13645"/>
                      <a:pt x="17275" y="13537"/>
                      <a:pt x="17696" y="13537"/>
                    </a:cubicBezTo>
                    <a:cubicBezTo>
                      <a:pt x="17721" y="13537"/>
                      <a:pt x="17746" y="13538"/>
                      <a:pt x="17771" y="13539"/>
                    </a:cubicBezTo>
                    <a:cubicBezTo>
                      <a:pt x="16970" y="13661"/>
                      <a:pt x="16265" y="14135"/>
                      <a:pt x="15682" y="14692"/>
                    </a:cubicBezTo>
                    <a:cubicBezTo>
                      <a:pt x="15492" y="14854"/>
                      <a:pt x="15329" y="15031"/>
                      <a:pt x="15193" y="15221"/>
                    </a:cubicBezTo>
                    <a:cubicBezTo>
                      <a:pt x="15058" y="15424"/>
                      <a:pt x="14963" y="15655"/>
                      <a:pt x="14949" y="15899"/>
                    </a:cubicBezTo>
                    <a:cubicBezTo>
                      <a:pt x="15071" y="15682"/>
                      <a:pt x="15234" y="15411"/>
                      <a:pt x="15478" y="15370"/>
                    </a:cubicBezTo>
                    <a:cubicBezTo>
                      <a:pt x="16112" y="15261"/>
                      <a:pt x="16762" y="15207"/>
                      <a:pt x="17410" y="15207"/>
                    </a:cubicBezTo>
                    <a:cubicBezTo>
                      <a:pt x="18135" y="15207"/>
                      <a:pt x="18860" y="15275"/>
                      <a:pt x="19561" y="15411"/>
                    </a:cubicBezTo>
                    <a:cubicBezTo>
                      <a:pt x="19408" y="15398"/>
                      <a:pt x="19255" y="15392"/>
                      <a:pt x="19102" y="15392"/>
                    </a:cubicBezTo>
                    <a:cubicBezTo>
                      <a:pt x="18405" y="15392"/>
                      <a:pt x="17719" y="15518"/>
                      <a:pt x="17052" y="15763"/>
                    </a:cubicBezTo>
                    <a:cubicBezTo>
                      <a:pt x="17879" y="15899"/>
                      <a:pt x="18720" y="16062"/>
                      <a:pt x="19534" y="16279"/>
                    </a:cubicBezTo>
                    <a:cubicBezTo>
                      <a:pt x="18232" y="16292"/>
                      <a:pt x="16984" y="16387"/>
                      <a:pt x="15695" y="16455"/>
                    </a:cubicBezTo>
                    <a:cubicBezTo>
                      <a:pt x="16251" y="16482"/>
                      <a:pt x="16821" y="16591"/>
                      <a:pt x="17337" y="16794"/>
                    </a:cubicBezTo>
                    <a:cubicBezTo>
                      <a:pt x="16804" y="16730"/>
                      <a:pt x="16281" y="16708"/>
                      <a:pt x="15745" y="16708"/>
                    </a:cubicBezTo>
                    <a:cubicBezTo>
                      <a:pt x="15599" y="16708"/>
                      <a:pt x="15451" y="16710"/>
                      <a:pt x="15302" y="16713"/>
                    </a:cubicBezTo>
                    <a:cubicBezTo>
                      <a:pt x="15587" y="16930"/>
                      <a:pt x="15817" y="17242"/>
                      <a:pt x="16007" y="17540"/>
                    </a:cubicBezTo>
                    <a:cubicBezTo>
                      <a:pt x="15505" y="17160"/>
                      <a:pt x="14963" y="16916"/>
                      <a:pt x="14339" y="16781"/>
                    </a:cubicBezTo>
                    <a:lnTo>
                      <a:pt x="14339" y="16781"/>
                    </a:lnTo>
                    <a:cubicBezTo>
                      <a:pt x="14719" y="17038"/>
                      <a:pt x="14976" y="17418"/>
                      <a:pt x="15098" y="17852"/>
                    </a:cubicBezTo>
                    <a:cubicBezTo>
                      <a:pt x="14963" y="17893"/>
                      <a:pt x="14814" y="17961"/>
                      <a:pt x="14678" y="18029"/>
                    </a:cubicBezTo>
                    <a:cubicBezTo>
                      <a:pt x="14271" y="17554"/>
                      <a:pt x="13878" y="17093"/>
                      <a:pt x="13471" y="16631"/>
                    </a:cubicBezTo>
                    <a:cubicBezTo>
                      <a:pt x="13620" y="16469"/>
                      <a:pt x="13701" y="16238"/>
                      <a:pt x="13715" y="16007"/>
                    </a:cubicBezTo>
                    <a:cubicBezTo>
                      <a:pt x="13728" y="15790"/>
                      <a:pt x="13688" y="15560"/>
                      <a:pt x="13661" y="15343"/>
                    </a:cubicBezTo>
                    <a:cubicBezTo>
                      <a:pt x="14895" y="14990"/>
                      <a:pt x="16102" y="14190"/>
                      <a:pt x="16753" y="13077"/>
                    </a:cubicBezTo>
                    <a:close/>
                    <a:moveTo>
                      <a:pt x="34591" y="14624"/>
                    </a:moveTo>
                    <a:cubicBezTo>
                      <a:pt x="34967" y="14815"/>
                      <a:pt x="35381" y="14916"/>
                      <a:pt x="35795" y="14916"/>
                    </a:cubicBezTo>
                    <a:cubicBezTo>
                      <a:pt x="36114" y="14916"/>
                      <a:pt x="36433" y="14856"/>
                      <a:pt x="36734" y="14732"/>
                    </a:cubicBezTo>
                    <a:lnTo>
                      <a:pt x="36734" y="14732"/>
                    </a:lnTo>
                    <a:cubicBezTo>
                      <a:pt x="36843" y="15560"/>
                      <a:pt x="36748" y="16333"/>
                      <a:pt x="36517" y="17133"/>
                    </a:cubicBezTo>
                    <a:cubicBezTo>
                      <a:pt x="36395" y="16794"/>
                      <a:pt x="36287" y="16401"/>
                      <a:pt x="36232" y="16048"/>
                    </a:cubicBezTo>
                    <a:cubicBezTo>
                      <a:pt x="36232" y="16523"/>
                      <a:pt x="36192" y="17011"/>
                      <a:pt x="36110" y="17486"/>
                    </a:cubicBezTo>
                    <a:cubicBezTo>
                      <a:pt x="35975" y="17079"/>
                      <a:pt x="35853" y="16659"/>
                      <a:pt x="35703" y="16252"/>
                    </a:cubicBezTo>
                    <a:lnTo>
                      <a:pt x="35703" y="16252"/>
                    </a:lnTo>
                    <a:cubicBezTo>
                      <a:pt x="35771" y="16835"/>
                      <a:pt x="35812" y="17459"/>
                      <a:pt x="35785" y="18042"/>
                    </a:cubicBezTo>
                    <a:cubicBezTo>
                      <a:pt x="35533" y="17891"/>
                      <a:pt x="35255" y="17807"/>
                      <a:pt x="34977" y="17807"/>
                    </a:cubicBezTo>
                    <a:cubicBezTo>
                      <a:pt x="34806" y="17807"/>
                      <a:pt x="34635" y="17839"/>
                      <a:pt x="34469" y="17906"/>
                    </a:cubicBezTo>
                    <a:cubicBezTo>
                      <a:pt x="34455" y="17717"/>
                      <a:pt x="34455" y="17513"/>
                      <a:pt x="34550" y="17337"/>
                    </a:cubicBezTo>
                    <a:cubicBezTo>
                      <a:pt x="34645" y="17174"/>
                      <a:pt x="34700" y="16930"/>
                      <a:pt x="34876" y="16848"/>
                    </a:cubicBezTo>
                    <a:cubicBezTo>
                      <a:pt x="34428" y="16347"/>
                      <a:pt x="34116" y="15451"/>
                      <a:pt x="34591" y="14624"/>
                    </a:cubicBezTo>
                    <a:close/>
                    <a:moveTo>
                      <a:pt x="12820" y="16618"/>
                    </a:moveTo>
                    <a:cubicBezTo>
                      <a:pt x="13335" y="17174"/>
                      <a:pt x="13945" y="17689"/>
                      <a:pt x="14583" y="18083"/>
                    </a:cubicBezTo>
                    <a:cubicBezTo>
                      <a:pt x="14474" y="18151"/>
                      <a:pt x="14380" y="18191"/>
                      <a:pt x="14257" y="18246"/>
                    </a:cubicBezTo>
                    <a:cubicBezTo>
                      <a:pt x="14000" y="17934"/>
                      <a:pt x="13688" y="17649"/>
                      <a:pt x="13349" y="17418"/>
                    </a:cubicBezTo>
                    <a:lnTo>
                      <a:pt x="13349" y="17418"/>
                    </a:lnTo>
                    <a:cubicBezTo>
                      <a:pt x="13376" y="17554"/>
                      <a:pt x="13444" y="17676"/>
                      <a:pt x="13471" y="17798"/>
                    </a:cubicBezTo>
                    <a:cubicBezTo>
                      <a:pt x="13256" y="17863"/>
                      <a:pt x="13035" y="17897"/>
                      <a:pt x="12815" y="17897"/>
                    </a:cubicBezTo>
                    <a:cubicBezTo>
                      <a:pt x="12396" y="17897"/>
                      <a:pt x="11982" y="17776"/>
                      <a:pt x="11626" y="17527"/>
                    </a:cubicBezTo>
                    <a:lnTo>
                      <a:pt x="11626" y="17527"/>
                    </a:lnTo>
                    <a:cubicBezTo>
                      <a:pt x="11860" y="17612"/>
                      <a:pt x="12109" y="17652"/>
                      <a:pt x="12359" y="17652"/>
                    </a:cubicBezTo>
                    <a:cubicBezTo>
                      <a:pt x="12587" y="17652"/>
                      <a:pt x="12817" y="17619"/>
                      <a:pt x="13037" y="17554"/>
                    </a:cubicBezTo>
                    <a:cubicBezTo>
                      <a:pt x="12887" y="17269"/>
                      <a:pt x="12806" y="16943"/>
                      <a:pt x="12820" y="16618"/>
                    </a:cubicBezTo>
                    <a:close/>
                    <a:moveTo>
                      <a:pt x="23617" y="14095"/>
                    </a:moveTo>
                    <a:cubicBezTo>
                      <a:pt x="23875" y="15383"/>
                      <a:pt x="24757" y="16550"/>
                      <a:pt x="25910" y="17160"/>
                    </a:cubicBezTo>
                    <a:cubicBezTo>
                      <a:pt x="25862" y="17154"/>
                      <a:pt x="25814" y="17151"/>
                      <a:pt x="25766" y="17151"/>
                    </a:cubicBezTo>
                    <a:cubicBezTo>
                      <a:pt x="25497" y="17151"/>
                      <a:pt x="25221" y="17246"/>
                      <a:pt x="25014" y="17418"/>
                    </a:cubicBezTo>
                    <a:cubicBezTo>
                      <a:pt x="24702" y="17093"/>
                      <a:pt x="24418" y="16699"/>
                      <a:pt x="24187" y="16306"/>
                    </a:cubicBezTo>
                    <a:lnTo>
                      <a:pt x="24187" y="16306"/>
                    </a:lnTo>
                    <a:cubicBezTo>
                      <a:pt x="24323" y="16699"/>
                      <a:pt x="24404" y="17079"/>
                      <a:pt x="24458" y="17486"/>
                    </a:cubicBezTo>
                    <a:cubicBezTo>
                      <a:pt x="23970" y="16808"/>
                      <a:pt x="23549" y="16089"/>
                      <a:pt x="23183" y="15343"/>
                    </a:cubicBezTo>
                    <a:lnTo>
                      <a:pt x="23183" y="15343"/>
                    </a:lnTo>
                    <a:cubicBezTo>
                      <a:pt x="23400" y="16089"/>
                      <a:pt x="23631" y="16848"/>
                      <a:pt x="23848" y="17594"/>
                    </a:cubicBezTo>
                    <a:cubicBezTo>
                      <a:pt x="23427" y="17174"/>
                      <a:pt x="23115" y="16631"/>
                      <a:pt x="22980" y="16048"/>
                    </a:cubicBezTo>
                    <a:lnTo>
                      <a:pt x="22980" y="16048"/>
                    </a:lnTo>
                    <a:cubicBezTo>
                      <a:pt x="23061" y="16482"/>
                      <a:pt x="23115" y="16916"/>
                      <a:pt x="23197" y="17350"/>
                    </a:cubicBezTo>
                    <a:cubicBezTo>
                      <a:pt x="23047" y="17011"/>
                      <a:pt x="22898" y="16699"/>
                      <a:pt x="22776" y="16360"/>
                    </a:cubicBezTo>
                    <a:lnTo>
                      <a:pt x="22776" y="16360"/>
                    </a:lnTo>
                    <a:cubicBezTo>
                      <a:pt x="22885" y="16998"/>
                      <a:pt x="23061" y="17622"/>
                      <a:pt x="23278" y="18246"/>
                    </a:cubicBezTo>
                    <a:cubicBezTo>
                      <a:pt x="23156" y="18341"/>
                      <a:pt x="23034" y="18408"/>
                      <a:pt x="22871" y="18449"/>
                    </a:cubicBezTo>
                    <a:cubicBezTo>
                      <a:pt x="22464" y="17282"/>
                      <a:pt x="22261" y="16035"/>
                      <a:pt x="22315" y="14787"/>
                    </a:cubicBezTo>
                    <a:cubicBezTo>
                      <a:pt x="22790" y="14692"/>
                      <a:pt x="23264" y="14447"/>
                      <a:pt x="23617" y="14095"/>
                    </a:cubicBezTo>
                    <a:close/>
                    <a:moveTo>
                      <a:pt x="36965" y="15573"/>
                    </a:moveTo>
                    <a:cubicBezTo>
                      <a:pt x="36897" y="16659"/>
                      <a:pt x="36924" y="17771"/>
                      <a:pt x="36856" y="18856"/>
                    </a:cubicBezTo>
                    <a:cubicBezTo>
                      <a:pt x="36070" y="18476"/>
                      <a:pt x="35242" y="18205"/>
                      <a:pt x="34361" y="18151"/>
                    </a:cubicBezTo>
                    <a:cubicBezTo>
                      <a:pt x="34532" y="18130"/>
                      <a:pt x="34705" y="18119"/>
                      <a:pt x="34878" y="18119"/>
                    </a:cubicBezTo>
                    <a:cubicBezTo>
                      <a:pt x="35485" y="18119"/>
                      <a:pt x="36094" y="18247"/>
                      <a:pt x="36653" y="18490"/>
                    </a:cubicBezTo>
                    <a:cubicBezTo>
                      <a:pt x="36761" y="17527"/>
                      <a:pt x="36856" y="16536"/>
                      <a:pt x="36965" y="15573"/>
                    </a:cubicBezTo>
                    <a:close/>
                    <a:moveTo>
                      <a:pt x="22152" y="16238"/>
                    </a:moveTo>
                    <a:lnTo>
                      <a:pt x="22152" y="16238"/>
                    </a:lnTo>
                    <a:cubicBezTo>
                      <a:pt x="22179" y="17120"/>
                      <a:pt x="22356" y="18015"/>
                      <a:pt x="22668" y="18842"/>
                    </a:cubicBezTo>
                    <a:cubicBezTo>
                      <a:pt x="23522" y="18395"/>
                      <a:pt x="24350" y="17947"/>
                      <a:pt x="25191" y="17500"/>
                    </a:cubicBezTo>
                    <a:lnTo>
                      <a:pt x="25191" y="17500"/>
                    </a:lnTo>
                    <a:cubicBezTo>
                      <a:pt x="24295" y="18056"/>
                      <a:pt x="23482" y="18693"/>
                      <a:pt x="22681" y="19385"/>
                    </a:cubicBezTo>
                    <a:cubicBezTo>
                      <a:pt x="22234" y="18381"/>
                      <a:pt x="22044" y="17323"/>
                      <a:pt x="22152" y="16238"/>
                    </a:cubicBezTo>
                    <a:close/>
                    <a:moveTo>
                      <a:pt x="13477" y="20016"/>
                    </a:moveTo>
                    <a:lnTo>
                      <a:pt x="13477" y="20016"/>
                    </a:lnTo>
                    <a:cubicBezTo>
                      <a:pt x="13471" y="20019"/>
                      <a:pt x="13464" y="20023"/>
                      <a:pt x="13457" y="20023"/>
                    </a:cubicBezTo>
                    <a:lnTo>
                      <a:pt x="13477" y="20016"/>
                    </a:lnTo>
                    <a:close/>
                    <a:moveTo>
                      <a:pt x="13552" y="18368"/>
                    </a:moveTo>
                    <a:cubicBezTo>
                      <a:pt x="13674" y="18530"/>
                      <a:pt x="13769" y="18734"/>
                      <a:pt x="13878" y="18910"/>
                    </a:cubicBezTo>
                    <a:cubicBezTo>
                      <a:pt x="13552" y="19032"/>
                      <a:pt x="13240" y="19222"/>
                      <a:pt x="12982" y="19453"/>
                    </a:cubicBezTo>
                    <a:cubicBezTo>
                      <a:pt x="13159" y="19209"/>
                      <a:pt x="13362" y="18965"/>
                      <a:pt x="13606" y="18788"/>
                    </a:cubicBezTo>
                    <a:cubicBezTo>
                      <a:pt x="13552" y="18734"/>
                      <a:pt x="13525" y="18680"/>
                      <a:pt x="13484" y="18612"/>
                    </a:cubicBezTo>
                    <a:cubicBezTo>
                      <a:pt x="12833" y="18897"/>
                      <a:pt x="12291" y="19358"/>
                      <a:pt x="11884" y="19914"/>
                    </a:cubicBezTo>
                    <a:cubicBezTo>
                      <a:pt x="11979" y="20077"/>
                      <a:pt x="12046" y="20253"/>
                      <a:pt x="12060" y="20430"/>
                    </a:cubicBezTo>
                    <a:cubicBezTo>
                      <a:pt x="11802" y="20172"/>
                      <a:pt x="11531" y="19941"/>
                      <a:pt x="11233" y="19751"/>
                    </a:cubicBezTo>
                    <a:cubicBezTo>
                      <a:pt x="11843" y="19073"/>
                      <a:pt x="12657" y="18585"/>
                      <a:pt x="13552" y="18368"/>
                    </a:cubicBezTo>
                    <a:close/>
                    <a:moveTo>
                      <a:pt x="30751" y="8650"/>
                    </a:moveTo>
                    <a:cubicBezTo>
                      <a:pt x="31613" y="8650"/>
                      <a:pt x="32480" y="8785"/>
                      <a:pt x="33302" y="9049"/>
                    </a:cubicBezTo>
                    <a:cubicBezTo>
                      <a:pt x="33167" y="8872"/>
                      <a:pt x="32990" y="8750"/>
                      <a:pt x="32787" y="8669"/>
                    </a:cubicBezTo>
                    <a:lnTo>
                      <a:pt x="32787" y="8669"/>
                    </a:lnTo>
                    <a:cubicBezTo>
                      <a:pt x="33411" y="8804"/>
                      <a:pt x="34049" y="9035"/>
                      <a:pt x="34618" y="9347"/>
                    </a:cubicBezTo>
                    <a:cubicBezTo>
                      <a:pt x="34754" y="9428"/>
                      <a:pt x="34903" y="9537"/>
                      <a:pt x="34957" y="9686"/>
                    </a:cubicBezTo>
                    <a:cubicBezTo>
                      <a:pt x="35161" y="10215"/>
                      <a:pt x="35378" y="10758"/>
                      <a:pt x="35242" y="11300"/>
                    </a:cubicBezTo>
                    <a:cubicBezTo>
                      <a:pt x="35242" y="11303"/>
                      <a:pt x="35241" y="11304"/>
                      <a:pt x="35240" y="11304"/>
                    </a:cubicBezTo>
                    <a:cubicBezTo>
                      <a:pt x="35233" y="11304"/>
                      <a:pt x="35215" y="11284"/>
                      <a:pt x="35215" y="11273"/>
                    </a:cubicBezTo>
                    <a:cubicBezTo>
                      <a:pt x="35202" y="11273"/>
                      <a:pt x="35202" y="11260"/>
                      <a:pt x="35188" y="11246"/>
                    </a:cubicBezTo>
                    <a:cubicBezTo>
                      <a:pt x="35134" y="11097"/>
                      <a:pt x="35120" y="10934"/>
                      <a:pt x="35120" y="10771"/>
                    </a:cubicBezTo>
                    <a:cubicBezTo>
                      <a:pt x="34957" y="11029"/>
                      <a:pt x="34971" y="11382"/>
                      <a:pt x="35066" y="11680"/>
                    </a:cubicBezTo>
                    <a:cubicBezTo>
                      <a:pt x="35161" y="11979"/>
                      <a:pt x="35337" y="12236"/>
                      <a:pt x="35486" y="12508"/>
                    </a:cubicBezTo>
                    <a:cubicBezTo>
                      <a:pt x="35649" y="12765"/>
                      <a:pt x="35798" y="13064"/>
                      <a:pt x="35826" y="13376"/>
                    </a:cubicBezTo>
                    <a:cubicBezTo>
                      <a:pt x="35839" y="13498"/>
                      <a:pt x="35812" y="13634"/>
                      <a:pt x="35731" y="13715"/>
                    </a:cubicBezTo>
                    <a:cubicBezTo>
                      <a:pt x="35663" y="13769"/>
                      <a:pt x="35581" y="13783"/>
                      <a:pt x="35500" y="13796"/>
                    </a:cubicBezTo>
                    <a:cubicBezTo>
                      <a:pt x="35446" y="13801"/>
                      <a:pt x="35391" y="13804"/>
                      <a:pt x="35338" y="13804"/>
                    </a:cubicBezTo>
                    <a:cubicBezTo>
                      <a:pt x="35230" y="13804"/>
                      <a:pt x="35125" y="13792"/>
                      <a:pt x="35025" y="13756"/>
                    </a:cubicBezTo>
                    <a:cubicBezTo>
                      <a:pt x="34862" y="13715"/>
                      <a:pt x="34727" y="13620"/>
                      <a:pt x="34618" y="13498"/>
                    </a:cubicBezTo>
                    <a:lnTo>
                      <a:pt x="34618" y="13498"/>
                    </a:lnTo>
                    <a:cubicBezTo>
                      <a:pt x="34659" y="13688"/>
                      <a:pt x="34740" y="13878"/>
                      <a:pt x="34876" y="14000"/>
                    </a:cubicBezTo>
                    <a:cubicBezTo>
                      <a:pt x="35025" y="14122"/>
                      <a:pt x="35202" y="14190"/>
                      <a:pt x="35391" y="14203"/>
                    </a:cubicBezTo>
                    <a:cubicBezTo>
                      <a:pt x="35254" y="14252"/>
                      <a:pt x="35109" y="14277"/>
                      <a:pt x="34966" y="14277"/>
                    </a:cubicBezTo>
                    <a:cubicBezTo>
                      <a:pt x="34712" y="14277"/>
                      <a:pt x="34460" y="14201"/>
                      <a:pt x="34252" y="14054"/>
                    </a:cubicBezTo>
                    <a:cubicBezTo>
                      <a:pt x="34035" y="13905"/>
                      <a:pt x="33872" y="13701"/>
                      <a:pt x="33669" y="13539"/>
                    </a:cubicBezTo>
                    <a:cubicBezTo>
                      <a:pt x="33357" y="13281"/>
                      <a:pt x="32977" y="13132"/>
                      <a:pt x="32597" y="12982"/>
                    </a:cubicBezTo>
                    <a:cubicBezTo>
                      <a:pt x="32436" y="12912"/>
                      <a:pt x="32252" y="12849"/>
                      <a:pt x="32080" y="12849"/>
                    </a:cubicBezTo>
                    <a:cubicBezTo>
                      <a:pt x="32029" y="12849"/>
                      <a:pt x="31979" y="12854"/>
                      <a:pt x="31932" y="12866"/>
                    </a:cubicBezTo>
                    <a:lnTo>
                      <a:pt x="31932" y="12866"/>
                    </a:lnTo>
                    <a:cubicBezTo>
                      <a:pt x="31944" y="12864"/>
                      <a:pt x="31956" y="12863"/>
                      <a:pt x="31969" y="12863"/>
                    </a:cubicBezTo>
                    <a:cubicBezTo>
                      <a:pt x="32063" y="12863"/>
                      <a:pt x="32167" y="12925"/>
                      <a:pt x="32244" y="12969"/>
                    </a:cubicBezTo>
                    <a:cubicBezTo>
                      <a:pt x="32421" y="13091"/>
                      <a:pt x="32611" y="13213"/>
                      <a:pt x="32787" y="13335"/>
                    </a:cubicBezTo>
                    <a:cubicBezTo>
                      <a:pt x="32747" y="13351"/>
                      <a:pt x="32702" y="13359"/>
                      <a:pt x="32658" y="13359"/>
                    </a:cubicBezTo>
                    <a:cubicBezTo>
                      <a:pt x="32552" y="13359"/>
                      <a:pt x="32443" y="13316"/>
                      <a:pt x="32366" y="13240"/>
                    </a:cubicBezTo>
                    <a:lnTo>
                      <a:pt x="32366" y="13240"/>
                    </a:lnTo>
                    <a:cubicBezTo>
                      <a:pt x="32536" y="13488"/>
                      <a:pt x="32818" y="13648"/>
                      <a:pt x="33117" y="13648"/>
                    </a:cubicBezTo>
                    <a:cubicBezTo>
                      <a:pt x="33129" y="13648"/>
                      <a:pt x="33141" y="13648"/>
                      <a:pt x="33153" y="13647"/>
                    </a:cubicBezTo>
                    <a:lnTo>
                      <a:pt x="33153" y="13647"/>
                    </a:lnTo>
                    <a:cubicBezTo>
                      <a:pt x="32963" y="13837"/>
                      <a:pt x="32706" y="13932"/>
                      <a:pt x="32448" y="13946"/>
                    </a:cubicBezTo>
                    <a:cubicBezTo>
                      <a:pt x="32620" y="14014"/>
                      <a:pt x="32802" y="14050"/>
                      <a:pt x="32986" y="14050"/>
                    </a:cubicBezTo>
                    <a:cubicBezTo>
                      <a:pt x="33092" y="14050"/>
                      <a:pt x="33198" y="14038"/>
                      <a:pt x="33302" y="14013"/>
                    </a:cubicBezTo>
                    <a:lnTo>
                      <a:pt x="33302" y="14013"/>
                    </a:lnTo>
                    <a:cubicBezTo>
                      <a:pt x="33208" y="14135"/>
                      <a:pt x="33153" y="14285"/>
                      <a:pt x="33140" y="14434"/>
                    </a:cubicBezTo>
                    <a:cubicBezTo>
                      <a:pt x="33180" y="14393"/>
                      <a:pt x="33221" y="14366"/>
                      <a:pt x="33262" y="14339"/>
                    </a:cubicBezTo>
                    <a:cubicBezTo>
                      <a:pt x="33321" y="14302"/>
                      <a:pt x="33389" y="14281"/>
                      <a:pt x="33456" y="14281"/>
                    </a:cubicBezTo>
                    <a:cubicBezTo>
                      <a:pt x="33511" y="14281"/>
                      <a:pt x="33566" y="14295"/>
                      <a:pt x="33614" y="14325"/>
                    </a:cubicBezTo>
                    <a:cubicBezTo>
                      <a:pt x="33723" y="14380"/>
                      <a:pt x="33791" y="14515"/>
                      <a:pt x="33750" y="14637"/>
                    </a:cubicBezTo>
                    <a:cubicBezTo>
                      <a:pt x="33831" y="14637"/>
                      <a:pt x="33872" y="14502"/>
                      <a:pt x="33954" y="14475"/>
                    </a:cubicBezTo>
                    <a:cubicBezTo>
                      <a:pt x="33959" y="14473"/>
                      <a:pt x="33964" y="14473"/>
                      <a:pt x="33970" y="14473"/>
                    </a:cubicBezTo>
                    <a:cubicBezTo>
                      <a:pt x="34015" y="14473"/>
                      <a:pt x="34086" y="14501"/>
                      <a:pt x="34154" y="14501"/>
                    </a:cubicBezTo>
                    <a:cubicBezTo>
                      <a:pt x="34178" y="14501"/>
                      <a:pt x="34202" y="14498"/>
                      <a:pt x="34225" y="14488"/>
                    </a:cubicBezTo>
                    <a:lnTo>
                      <a:pt x="34225" y="14488"/>
                    </a:lnTo>
                    <a:cubicBezTo>
                      <a:pt x="33886" y="15343"/>
                      <a:pt x="33967" y="15994"/>
                      <a:pt x="34252" y="16509"/>
                    </a:cubicBezTo>
                    <a:cubicBezTo>
                      <a:pt x="34306" y="16618"/>
                      <a:pt x="34293" y="16740"/>
                      <a:pt x="34252" y="16862"/>
                    </a:cubicBezTo>
                    <a:cubicBezTo>
                      <a:pt x="34211" y="16970"/>
                      <a:pt x="34266" y="17025"/>
                      <a:pt x="34157" y="17093"/>
                    </a:cubicBezTo>
                    <a:cubicBezTo>
                      <a:pt x="34186" y="17103"/>
                      <a:pt x="34214" y="17109"/>
                      <a:pt x="34241" y="17109"/>
                    </a:cubicBezTo>
                    <a:cubicBezTo>
                      <a:pt x="34315" y="17109"/>
                      <a:pt x="34382" y="17071"/>
                      <a:pt x="34442" y="17011"/>
                    </a:cubicBezTo>
                    <a:lnTo>
                      <a:pt x="34442" y="17011"/>
                    </a:lnTo>
                    <a:cubicBezTo>
                      <a:pt x="34238" y="17391"/>
                      <a:pt x="34089" y="17839"/>
                      <a:pt x="34049" y="18273"/>
                    </a:cubicBezTo>
                    <a:cubicBezTo>
                      <a:pt x="34049" y="18110"/>
                      <a:pt x="34049" y="17947"/>
                      <a:pt x="34021" y="17798"/>
                    </a:cubicBezTo>
                    <a:cubicBezTo>
                      <a:pt x="33996" y="18106"/>
                      <a:pt x="33958" y="18427"/>
                      <a:pt x="33919" y="18736"/>
                    </a:cubicBezTo>
                    <a:lnTo>
                      <a:pt x="33919" y="18736"/>
                    </a:lnTo>
                    <a:cubicBezTo>
                      <a:pt x="33931" y="18593"/>
                      <a:pt x="33895" y="18460"/>
                      <a:pt x="33859" y="18327"/>
                    </a:cubicBezTo>
                    <a:cubicBezTo>
                      <a:pt x="33845" y="18422"/>
                      <a:pt x="33818" y="18517"/>
                      <a:pt x="33804" y="18612"/>
                    </a:cubicBezTo>
                    <a:cubicBezTo>
                      <a:pt x="33804" y="18585"/>
                      <a:pt x="33791" y="18558"/>
                      <a:pt x="33777" y="18544"/>
                    </a:cubicBezTo>
                    <a:lnTo>
                      <a:pt x="33777" y="18544"/>
                    </a:lnTo>
                    <a:cubicBezTo>
                      <a:pt x="33791" y="18951"/>
                      <a:pt x="33804" y="19358"/>
                      <a:pt x="33818" y="19765"/>
                    </a:cubicBezTo>
                    <a:cubicBezTo>
                      <a:pt x="33764" y="19697"/>
                      <a:pt x="33682" y="19616"/>
                      <a:pt x="33614" y="19561"/>
                    </a:cubicBezTo>
                    <a:lnTo>
                      <a:pt x="33614" y="19561"/>
                    </a:lnTo>
                    <a:cubicBezTo>
                      <a:pt x="33587" y="19724"/>
                      <a:pt x="33601" y="19887"/>
                      <a:pt x="33669" y="20036"/>
                    </a:cubicBezTo>
                    <a:cubicBezTo>
                      <a:pt x="33709" y="20131"/>
                      <a:pt x="33777" y="20226"/>
                      <a:pt x="33764" y="20321"/>
                    </a:cubicBezTo>
                    <a:cubicBezTo>
                      <a:pt x="33764" y="20443"/>
                      <a:pt x="33682" y="20538"/>
                      <a:pt x="33574" y="20592"/>
                    </a:cubicBezTo>
                    <a:cubicBezTo>
                      <a:pt x="33479" y="20633"/>
                      <a:pt x="33357" y="20647"/>
                      <a:pt x="33248" y="20647"/>
                    </a:cubicBezTo>
                    <a:cubicBezTo>
                      <a:pt x="33316" y="20606"/>
                      <a:pt x="33357" y="20538"/>
                      <a:pt x="33384" y="20457"/>
                    </a:cubicBezTo>
                    <a:lnTo>
                      <a:pt x="33384" y="20457"/>
                    </a:lnTo>
                    <a:cubicBezTo>
                      <a:pt x="33167" y="20633"/>
                      <a:pt x="32878" y="20730"/>
                      <a:pt x="32591" y="20730"/>
                    </a:cubicBezTo>
                    <a:cubicBezTo>
                      <a:pt x="32502" y="20730"/>
                      <a:pt x="32413" y="20720"/>
                      <a:pt x="32326" y="20701"/>
                    </a:cubicBezTo>
                    <a:cubicBezTo>
                      <a:pt x="32470" y="20645"/>
                      <a:pt x="32615" y="20599"/>
                      <a:pt x="32759" y="20599"/>
                    </a:cubicBezTo>
                    <a:cubicBezTo>
                      <a:pt x="32791" y="20599"/>
                      <a:pt x="32823" y="20601"/>
                      <a:pt x="32855" y="20606"/>
                    </a:cubicBezTo>
                    <a:cubicBezTo>
                      <a:pt x="32706" y="20565"/>
                      <a:pt x="32556" y="20524"/>
                      <a:pt x="32407" y="20511"/>
                    </a:cubicBezTo>
                    <a:cubicBezTo>
                      <a:pt x="32361" y="20507"/>
                      <a:pt x="32314" y="20504"/>
                      <a:pt x="32266" y="20504"/>
                    </a:cubicBezTo>
                    <a:cubicBezTo>
                      <a:pt x="32160" y="20504"/>
                      <a:pt x="32053" y="20518"/>
                      <a:pt x="31960" y="20565"/>
                    </a:cubicBezTo>
                    <a:cubicBezTo>
                      <a:pt x="32054" y="20362"/>
                      <a:pt x="32244" y="20213"/>
                      <a:pt x="32475" y="20199"/>
                    </a:cubicBezTo>
                    <a:cubicBezTo>
                      <a:pt x="32177" y="20199"/>
                      <a:pt x="31892" y="20321"/>
                      <a:pt x="31702" y="20538"/>
                    </a:cubicBezTo>
                    <a:cubicBezTo>
                      <a:pt x="31688" y="20443"/>
                      <a:pt x="31715" y="20348"/>
                      <a:pt x="31770" y="20267"/>
                    </a:cubicBezTo>
                    <a:lnTo>
                      <a:pt x="31770" y="20267"/>
                    </a:lnTo>
                    <a:cubicBezTo>
                      <a:pt x="31593" y="20416"/>
                      <a:pt x="31390" y="20552"/>
                      <a:pt x="31186" y="20619"/>
                    </a:cubicBezTo>
                    <a:cubicBezTo>
                      <a:pt x="31101" y="20652"/>
                      <a:pt x="31006" y="20669"/>
                      <a:pt x="30914" y="20669"/>
                    </a:cubicBezTo>
                    <a:cubicBezTo>
                      <a:pt x="30772" y="20669"/>
                      <a:pt x="30634" y="20628"/>
                      <a:pt x="30535" y="20538"/>
                    </a:cubicBezTo>
                    <a:lnTo>
                      <a:pt x="30535" y="20538"/>
                    </a:lnTo>
                    <a:cubicBezTo>
                      <a:pt x="30630" y="20701"/>
                      <a:pt x="30793" y="20809"/>
                      <a:pt x="30969" y="20823"/>
                    </a:cubicBezTo>
                    <a:cubicBezTo>
                      <a:pt x="30923" y="20820"/>
                      <a:pt x="30878" y="20819"/>
                      <a:pt x="30833" y="20819"/>
                    </a:cubicBezTo>
                    <a:cubicBezTo>
                      <a:pt x="30711" y="20819"/>
                      <a:pt x="30590" y="20827"/>
                      <a:pt x="30468" y="20827"/>
                    </a:cubicBezTo>
                    <a:cubicBezTo>
                      <a:pt x="30423" y="20827"/>
                      <a:pt x="30378" y="20826"/>
                      <a:pt x="30332" y="20823"/>
                    </a:cubicBezTo>
                    <a:cubicBezTo>
                      <a:pt x="30183" y="20809"/>
                      <a:pt x="30020" y="20809"/>
                      <a:pt x="29884" y="20755"/>
                    </a:cubicBezTo>
                    <a:cubicBezTo>
                      <a:pt x="29735" y="20701"/>
                      <a:pt x="29613" y="20592"/>
                      <a:pt x="29572" y="20443"/>
                    </a:cubicBezTo>
                    <a:cubicBezTo>
                      <a:pt x="29559" y="20497"/>
                      <a:pt x="29545" y="20538"/>
                      <a:pt x="29545" y="20592"/>
                    </a:cubicBezTo>
                    <a:cubicBezTo>
                      <a:pt x="29328" y="20511"/>
                      <a:pt x="29179" y="20321"/>
                      <a:pt x="29070" y="20118"/>
                    </a:cubicBezTo>
                    <a:cubicBezTo>
                      <a:pt x="29016" y="20009"/>
                      <a:pt x="28962" y="19887"/>
                      <a:pt x="28894" y="19792"/>
                    </a:cubicBezTo>
                    <a:cubicBezTo>
                      <a:pt x="28818" y="19703"/>
                      <a:pt x="28682" y="19614"/>
                      <a:pt x="28565" y="19614"/>
                    </a:cubicBezTo>
                    <a:cubicBezTo>
                      <a:pt x="28557" y="19614"/>
                      <a:pt x="28549" y="19615"/>
                      <a:pt x="28541" y="19616"/>
                    </a:cubicBezTo>
                    <a:cubicBezTo>
                      <a:pt x="28655" y="19574"/>
                      <a:pt x="28761" y="19556"/>
                      <a:pt x="28872" y="19556"/>
                    </a:cubicBezTo>
                    <a:cubicBezTo>
                      <a:pt x="28906" y="19556"/>
                      <a:pt x="28940" y="19558"/>
                      <a:pt x="28975" y="19561"/>
                    </a:cubicBezTo>
                    <a:cubicBezTo>
                      <a:pt x="28813" y="19439"/>
                      <a:pt x="28623" y="19344"/>
                      <a:pt x="28446" y="19263"/>
                    </a:cubicBezTo>
                    <a:cubicBezTo>
                      <a:pt x="28066" y="19073"/>
                      <a:pt x="27727" y="18761"/>
                      <a:pt x="27592" y="18368"/>
                    </a:cubicBezTo>
                    <a:cubicBezTo>
                      <a:pt x="27524" y="18164"/>
                      <a:pt x="27497" y="17934"/>
                      <a:pt x="27388" y="17744"/>
                    </a:cubicBezTo>
                    <a:lnTo>
                      <a:pt x="27388" y="17744"/>
                    </a:lnTo>
                    <a:cubicBezTo>
                      <a:pt x="27470" y="17771"/>
                      <a:pt x="27510" y="17839"/>
                      <a:pt x="27537" y="17920"/>
                    </a:cubicBezTo>
                    <a:cubicBezTo>
                      <a:pt x="27565" y="17988"/>
                      <a:pt x="27592" y="18083"/>
                      <a:pt x="27646" y="18137"/>
                    </a:cubicBezTo>
                    <a:cubicBezTo>
                      <a:pt x="27619" y="17839"/>
                      <a:pt x="27483" y="17540"/>
                      <a:pt x="27307" y="17282"/>
                    </a:cubicBezTo>
                    <a:cubicBezTo>
                      <a:pt x="27239" y="17174"/>
                      <a:pt x="27130" y="17052"/>
                      <a:pt x="27144" y="16916"/>
                    </a:cubicBezTo>
                    <a:cubicBezTo>
                      <a:pt x="27155" y="16909"/>
                      <a:pt x="27166" y="16905"/>
                      <a:pt x="27176" y="16905"/>
                    </a:cubicBezTo>
                    <a:cubicBezTo>
                      <a:pt x="27201" y="16905"/>
                      <a:pt x="27223" y="16928"/>
                      <a:pt x="27253" y="16957"/>
                    </a:cubicBezTo>
                    <a:cubicBezTo>
                      <a:pt x="27320" y="17025"/>
                      <a:pt x="27402" y="17106"/>
                      <a:pt x="27470" y="17174"/>
                    </a:cubicBezTo>
                    <a:cubicBezTo>
                      <a:pt x="27483" y="17106"/>
                      <a:pt x="27442" y="17052"/>
                      <a:pt x="27402" y="17011"/>
                    </a:cubicBezTo>
                    <a:cubicBezTo>
                      <a:pt x="27361" y="16957"/>
                      <a:pt x="27293" y="16930"/>
                      <a:pt x="27253" y="16889"/>
                    </a:cubicBezTo>
                    <a:cubicBezTo>
                      <a:pt x="27022" y="16699"/>
                      <a:pt x="27008" y="16347"/>
                      <a:pt x="26805" y="16129"/>
                    </a:cubicBezTo>
                    <a:cubicBezTo>
                      <a:pt x="26846" y="16116"/>
                      <a:pt x="26886" y="16062"/>
                      <a:pt x="26927" y="16048"/>
                    </a:cubicBezTo>
                    <a:cubicBezTo>
                      <a:pt x="27008" y="16007"/>
                      <a:pt x="27076" y="15980"/>
                      <a:pt x="27130" y="15912"/>
                    </a:cubicBezTo>
                    <a:cubicBezTo>
                      <a:pt x="27171" y="15872"/>
                      <a:pt x="27198" y="15817"/>
                      <a:pt x="27239" y="15804"/>
                    </a:cubicBezTo>
                    <a:cubicBezTo>
                      <a:pt x="27255" y="15800"/>
                      <a:pt x="27271" y="15798"/>
                      <a:pt x="27286" y="15798"/>
                    </a:cubicBezTo>
                    <a:cubicBezTo>
                      <a:pt x="27324" y="15798"/>
                      <a:pt x="27359" y="15808"/>
                      <a:pt x="27388" y="15817"/>
                    </a:cubicBezTo>
                    <a:cubicBezTo>
                      <a:pt x="27415" y="15831"/>
                      <a:pt x="27446" y="15838"/>
                      <a:pt x="27473" y="15838"/>
                    </a:cubicBezTo>
                    <a:cubicBezTo>
                      <a:pt x="27500" y="15838"/>
                      <a:pt x="27524" y="15831"/>
                      <a:pt x="27537" y="15817"/>
                    </a:cubicBezTo>
                    <a:cubicBezTo>
                      <a:pt x="27497" y="15817"/>
                      <a:pt x="27483" y="15750"/>
                      <a:pt x="27497" y="15709"/>
                    </a:cubicBezTo>
                    <a:lnTo>
                      <a:pt x="27497" y="15709"/>
                    </a:lnTo>
                    <a:cubicBezTo>
                      <a:pt x="27539" y="15723"/>
                      <a:pt x="27583" y="15729"/>
                      <a:pt x="27628" y="15729"/>
                    </a:cubicBezTo>
                    <a:cubicBezTo>
                      <a:pt x="27712" y="15729"/>
                      <a:pt x="27797" y="15708"/>
                      <a:pt x="27877" y="15682"/>
                    </a:cubicBezTo>
                    <a:cubicBezTo>
                      <a:pt x="27999" y="15655"/>
                      <a:pt x="28107" y="15600"/>
                      <a:pt x="28229" y="15587"/>
                    </a:cubicBezTo>
                    <a:cubicBezTo>
                      <a:pt x="28338" y="15560"/>
                      <a:pt x="28446" y="15560"/>
                      <a:pt x="28541" y="15533"/>
                    </a:cubicBezTo>
                    <a:cubicBezTo>
                      <a:pt x="28650" y="15519"/>
                      <a:pt x="28745" y="15465"/>
                      <a:pt x="28799" y="15370"/>
                    </a:cubicBezTo>
                    <a:lnTo>
                      <a:pt x="28799" y="15370"/>
                    </a:lnTo>
                    <a:cubicBezTo>
                      <a:pt x="28725" y="15422"/>
                      <a:pt x="28652" y="15442"/>
                      <a:pt x="28572" y="15442"/>
                    </a:cubicBezTo>
                    <a:cubicBezTo>
                      <a:pt x="28549" y="15442"/>
                      <a:pt x="28525" y="15441"/>
                      <a:pt x="28501" y="15438"/>
                    </a:cubicBezTo>
                    <a:cubicBezTo>
                      <a:pt x="28568" y="15356"/>
                      <a:pt x="28663" y="15302"/>
                      <a:pt x="28772" y="15302"/>
                    </a:cubicBezTo>
                    <a:cubicBezTo>
                      <a:pt x="28788" y="15299"/>
                      <a:pt x="28804" y="15298"/>
                      <a:pt x="28821" y="15298"/>
                    </a:cubicBezTo>
                    <a:cubicBezTo>
                      <a:pt x="28886" y="15298"/>
                      <a:pt x="28951" y="15316"/>
                      <a:pt x="29016" y="15316"/>
                    </a:cubicBezTo>
                    <a:cubicBezTo>
                      <a:pt x="29165" y="15316"/>
                      <a:pt x="29314" y="15248"/>
                      <a:pt x="29396" y="15139"/>
                    </a:cubicBezTo>
                    <a:lnTo>
                      <a:pt x="29396" y="15139"/>
                    </a:lnTo>
                    <a:cubicBezTo>
                      <a:pt x="29327" y="15173"/>
                      <a:pt x="29249" y="15227"/>
                      <a:pt x="29170" y="15227"/>
                    </a:cubicBezTo>
                    <a:cubicBezTo>
                      <a:pt x="29155" y="15227"/>
                      <a:pt x="29140" y="15225"/>
                      <a:pt x="29124" y="15221"/>
                    </a:cubicBezTo>
                    <a:cubicBezTo>
                      <a:pt x="29043" y="15207"/>
                      <a:pt x="28975" y="15139"/>
                      <a:pt x="28894" y="15112"/>
                    </a:cubicBezTo>
                    <a:cubicBezTo>
                      <a:pt x="28827" y="15071"/>
                      <a:pt x="28756" y="15054"/>
                      <a:pt x="28685" y="15054"/>
                    </a:cubicBezTo>
                    <a:cubicBezTo>
                      <a:pt x="28641" y="15054"/>
                      <a:pt x="28597" y="15061"/>
                      <a:pt x="28555" y="15071"/>
                    </a:cubicBezTo>
                    <a:cubicBezTo>
                      <a:pt x="28609" y="15004"/>
                      <a:pt x="28718" y="14976"/>
                      <a:pt x="28813" y="14936"/>
                    </a:cubicBezTo>
                    <a:cubicBezTo>
                      <a:pt x="28989" y="14868"/>
                      <a:pt x="29124" y="14719"/>
                      <a:pt x="29192" y="14529"/>
                    </a:cubicBezTo>
                    <a:lnTo>
                      <a:pt x="29192" y="14529"/>
                    </a:lnTo>
                    <a:cubicBezTo>
                      <a:pt x="29152" y="14624"/>
                      <a:pt x="29057" y="14664"/>
                      <a:pt x="28948" y="14678"/>
                    </a:cubicBezTo>
                    <a:cubicBezTo>
                      <a:pt x="28901" y="14685"/>
                      <a:pt x="28850" y="14685"/>
                      <a:pt x="28799" y="14685"/>
                    </a:cubicBezTo>
                    <a:cubicBezTo>
                      <a:pt x="28748" y="14685"/>
                      <a:pt x="28697" y="14685"/>
                      <a:pt x="28650" y="14692"/>
                    </a:cubicBezTo>
                    <a:cubicBezTo>
                      <a:pt x="28541" y="14705"/>
                      <a:pt x="28433" y="14746"/>
                      <a:pt x="28392" y="14841"/>
                    </a:cubicBezTo>
                    <a:cubicBezTo>
                      <a:pt x="28406" y="14759"/>
                      <a:pt x="28460" y="14651"/>
                      <a:pt x="28528" y="14597"/>
                    </a:cubicBezTo>
                    <a:cubicBezTo>
                      <a:pt x="28595" y="14556"/>
                      <a:pt x="28677" y="14529"/>
                      <a:pt x="28745" y="14488"/>
                    </a:cubicBezTo>
                    <a:cubicBezTo>
                      <a:pt x="28921" y="14407"/>
                      <a:pt x="29057" y="14271"/>
                      <a:pt x="29152" y="14122"/>
                    </a:cubicBezTo>
                    <a:lnTo>
                      <a:pt x="29152" y="14122"/>
                    </a:lnTo>
                    <a:cubicBezTo>
                      <a:pt x="29016" y="14230"/>
                      <a:pt x="28867" y="14312"/>
                      <a:pt x="28704" y="14380"/>
                    </a:cubicBezTo>
                    <a:cubicBezTo>
                      <a:pt x="28690" y="14285"/>
                      <a:pt x="28745" y="14217"/>
                      <a:pt x="28826" y="14149"/>
                    </a:cubicBezTo>
                    <a:cubicBezTo>
                      <a:pt x="28935" y="14054"/>
                      <a:pt x="29043" y="13932"/>
                      <a:pt x="29057" y="13783"/>
                    </a:cubicBezTo>
                    <a:cubicBezTo>
                      <a:pt x="29057" y="13647"/>
                      <a:pt x="28989" y="13525"/>
                      <a:pt x="29030" y="13403"/>
                    </a:cubicBezTo>
                    <a:cubicBezTo>
                      <a:pt x="29057" y="13349"/>
                      <a:pt x="29097" y="13308"/>
                      <a:pt x="29138" y="13267"/>
                    </a:cubicBezTo>
                    <a:lnTo>
                      <a:pt x="29138" y="13267"/>
                    </a:lnTo>
                    <a:cubicBezTo>
                      <a:pt x="29016" y="13294"/>
                      <a:pt x="28948" y="13417"/>
                      <a:pt x="28907" y="13525"/>
                    </a:cubicBezTo>
                    <a:cubicBezTo>
                      <a:pt x="28745" y="13878"/>
                      <a:pt x="28636" y="14271"/>
                      <a:pt x="28324" y="14488"/>
                    </a:cubicBezTo>
                    <a:cubicBezTo>
                      <a:pt x="28134" y="14637"/>
                      <a:pt x="27890" y="14692"/>
                      <a:pt x="27727" y="14854"/>
                    </a:cubicBezTo>
                    <a:cubicBezTo>
                      <a:pt x="27578" y="14990"/>
                      <a:pt x="27510" y="15194"/>
                      <a:pt x="27402" y="15370"/>
                    </a:cubicBezTo>
                    <a:cubicBezTo>
                      <a:pt x="27253" y="15587"/>
                      <a:pt x="27008" y="15736"/>
                      <a:pt x="26751" y="15777"/>
                    </a:cubicBezTo>
                    <a:cubicBezTo>
                      <a:pt x="26695" y="15786"/>
                      <a:pt x="26640" y="15790"/>
                      <a:pt x="26584" y="15790"/>
                    </a:cubicBezTo>
                    <a:cubicBezTo>
                      <a:pt x="26379" y="15790"/>
                      <a:pt x="26175" y="15731"/>
                      <a:pt x="26005" y="15614"/>
                    </a:cubicBezTo>
                    <a:cubicBezTo>
                      <a:pt x="26235" y="15600"/>
                      <a:pt x="26466" y="15587"/>
                      <a:pt x="26669" y="15505"/>
                    </a:cubicBezTo>
                    <a:cubicBezTo>
                      <a:pt x="26873" y="15411"/>
                      <a:pt x="27063" y="15261"/>
                      <a:pt x="27117" y="15044"/>
                    </a:cubicBezTo>
                    <a:lnTo>
                      <a:pt x="27117" y="15044"/>
                    </a:lnTo>
                    <a:cubicBezTo>
                      <a:pt x="26927" y="15166"/>
                      <a:pt x="26696" y="15234"/>
                      <a:pt x="26452" y="15248"/>
                    </a:cubicBezTo>
                    <a:cubicBezTo>
                      <a:pt x="26506" y="15207"/>
                      <a:pt x="26534" y="15166"/>
                      <a:pt x="26561" y="15112"/>
                    </a:cubicBezTo>
                    <a:lnTo>
                      <a:pt x="26561" y="15112"/>
                    </a:lnTo>
                    <a:cubicBezTo>
                      <a:pt x="26377" y="15216"/>
                      <a:pt x="26163" y="15251"/>
                      <a:pt x="25953" y="15251"/>
                    </a:cubicBezTo>
                    <a:cubicBezTo>
                      <a:pt x="25916" y="15251"/>
                      <a:pt x="25879" y="15250"/>
                      <a:pt x="25842" y="15248"/>
                    </a:cubicBezTo>
                    <a:cubicBezTo>
                      <a:pt x="25733" y="15234"/>
                      <a:pt x="25625" y="15221"/>
                      <a:pt x="25557" y="15139"/>
                    </a:cubicBezTo>
                    <a:cubicBezTo>
                      <a:pt x="25516" y="15085"/>
                      <a:pt x="25489" y="15017"/>
                      <a:pt x="25476" y="14949"/>
                    </a:cubicBezTo>
                    <a:cubicBezTo>
                      <a:pt x="25435" y="14732"/>
                      <a:pt x="25448" y="14502"/>
                      <a:pt x="25530" y="14285"/>
                    </a:cubicBezTo>
                    <a:lnTo>
                      <a:pt x="25530" y="14285"/>
                    </a:lnTo>
                    <a:cubicBezTo>
                      <a:pt x="25462" y="14312"/>
                      <a:pt x="25381" y="14352"/>
                      <a:pt x="25353" y="14407"/>
                    </a:cubicBezTo>
                    <a:cubicBezTo>
                      <a:pt x="25272" y="14217"/>
                      <a:pt x="25340" y="13986"/>
                      <a:pt x="25381" y="13769"/>
                    </a:cubicBezTo>
                    <a:cubicBezTo>
                      <a:pt x="25462" y="13376"/>
                      <a:pt x="25408" y="12955"/>
                      <a:pt x="25231" y="12589"/>
                    </a:cubicBezTo>
                    <a:cubicBezTo>
                      <a:pt x="25109" y="12318"/>
                      <a:pt x="25136" y="11979"/>
                      <a:pt x="25299" y="11734"/>
                    </a:cubicBezTo>
                    <a:lnTo>
                      <a:pt x="25299" y="11734"/>
                    </a:lnTo>
                    <a:cubicBezTo>
                      <a:pt x="25231" y="11802"/>
                      <a:pt x="25150" y="11843"/>
                      <a:pt x="25069" y="11897"/>
                    </a:cubicBezTo>
                    <a:cubicBezTo>
                      <a:pt x="25055" y="11924"/>
                      <a:pt x="25028" y="11938"/>
                      <a:pt x="24987" y="11938"/>
                    </a:cubicBezTo>
                    <a:cubicBezTo>
                      <a:pt x="24974" y="11945"/>
                      <a:pt x="24960" y="11948"/>
                      <a:pt x="24947" y="11948"/>
                    </a:cubicBezTo>
                    <a:cubicBezTo>
                      <a:pt x="24933" y="11948"/>
                      <a:pt x="24919" y="11945"/>
                      <a:pt x="24906" y="11938"/>
                    </a:cubicBezTo>
                    <a:cubicBezTo>
                      <a:pt x="24865" y="11911"/>
                      <a:pt x="24865" y="11857"/>
                      <a:pt x="24865" y="11816"/>
                    </a:cubicBezTo>
                    <a:cubicBezTo>
                      <a:pt x="24865" y="11653"/>
                      <a:pt x="24852" y="11490"/>
                      <a:pt x="24892" y="11341"/>
                    </a:cubicBezTo>
                    <a:cubicBezTo>
                      <a:pt x="24933" y="11097"/>
                      <a:pt x="25041" y="10853"/>
                      <a:pt x="25204" y="10663"/>
                    </a:cubicBezTo>
                    <a:cubicBezTo>
                      <a:pt x="25381" y="10473"/>
                      <a:pt x="25584" y="10324"/>
                      <a:pt x="25788" y="10175"/>
                    </a:cubicBezTo>
                    <a:cubicBezTo>
                      <a:pt x="26249" y="9849"/>
                      <a:pt x="26710" y="9510"/>
                      <a:pt x="27225" y="9279"/>
                    </a:cubicBezTo>
                    <a:cubicBezTo>
                      <a:pt x="27673" y="9089"/>
                      <a:pt x="28161" y="8967"/>
                      <a:pt x="28636" y="8859"/>
                    </a:cubicBezTo>
                    <a:lnTo>
                      <a:pt x="28636" y="8859"/>
                    </a:lnTo>
                    <a:cubicBezTo>
                      <a:pt x="28541" y="8899"/>
                      <a:pt x="28460" y="8994"/>
                      <a:pt x="28406" y="9089"/>
                    </a:cubicBezTo>
                    <a:cubicBezTo>
                      <a:pt x="28853" y="8872"/>
                      <a:pt x="29382" y="8750"/>
                      <a:pt x="29884" y="8696"/>
                    </a:cubicBezTo>
                    <a:cubicBezTo>
                      <a:pt x="30171" y="8665"/>
                      <a:pt x="30460" y="8650"/>
                      <a:pt x="30751" y="8650"/>
                    </a:cubicBezTo>
                    <a:close/>
                    <a:moveTo>
                      <a:pt x="42513" y="15207"/>
                    </a:moveTo>
                    <a:cubicBezTo>
                      <a:pt x="42621" y="15723"/>
                      <a:pt x="42947" y="16143"/>
                      <a:pt x="43368" y="16455"/>
                    </a:cubicBezTo>
                    <a:cubicBezTo>
                      <a:pt x="43802" y="16767"/>
                      <a:pt x="44358" y="17011"/>
                      <a:pt x="44846" y="17215"/>
                    </a:cubicBezTo>
                    <a:cubicBezTo>
                      <a:pt x="44263" y="17405"/>
                      <a:pt x="43788" y="17825"/>
                      <a:pt x="43503" y="18368"/>
                    </a:cubicBezTo>
                    <a:cubicBezTo>
                      <a:pt x="43869" y="17988"/>
                      <a:pt x="44385" y="17676"/>
                      <a:pt x="44900" y="17567"/>
                    </a:cubicBezTo>
                    <a:cubicBezTo>
                      <a:pt x="45104" y="17906"/>
                      <a:pt x="45267" y="18218"/>
                      <a:pt x="45375" y="18598"/>
                    </a:cubicBezTo>
                    <a:cubicBezTo>
                      <a:pt x="45736" y="18474"/>
                      <a:pt x="46084" y="18407"/>
                      <a:pt x="46464" y="18407"/>
                    </a:cubicBezTo>
                    <a:cubicBezTo>
                      <a:pt x="46499" y="18407"/>
                      <a:pt x="46534" y="18407"/>
                      <a:pt x="46569" y="18408"/>
                    </a:cubicBezTo>
                    <a:cubicBezTo>
                      <a:pt x="46623" y="18625"/>
                      <a:pt x="46677" y="18842"/>
                      <a:pt x="46732" y="19046"/>
                    </a:cubicBezTo>
                    <a:cubicBezTo>
                      <a:pt x="46664" y="18897"/>
                      <a:pt x="46528" y="18761"/>
                      <a:pt x="46365" y="18693"/>
                    </a:cubicBezTo>
                    <a:cubicBezTo>
                      <a:pt x="46284" y="18659"/>
                      <a:pt x="46209" y="18642"/>
                      <a:pt x="46135" y="18642"/>
                    </a:cubicBezTo>
                    <a:cubicBezTo>
                      <a:pt x="46060" y="18642"/>
                      <a:pt x="45986" y="18659"/>
                      <a:pt x="45904" y="18693"/>
                    </a:cubicBezTo>
                    <a:cubicBezTo>
                      <a:pt x="45999" y="18829"/>
                      <a:pt x="46108" y="18965"/>
                      <a:pt x="46162" y="19127"/>
                    </a:cubicBezTo>
                    <a:cubicBezTo>
                      <a:pt x="45880" y="18977"/>
                      <a:pt x="45567" y="18902"/>
                      <a:pt x="45253" y="18902"/>
                    </a:cubicBezTo>
                    <a:cubicBezTo>
                      <a:pt x="44888" y="18902"/>
                      <a:pt x="44523" y="19004"/>
                      <a:pt x="44209" y="19209"/>
                    </a:cubicBezTo>
                    <a:cubicBezTo>
                      <a:pt x="44127" y="19032"/>
                      <a:pt x="44032" y="18856"/>
                      <a:pt x="43897" y="18720"/>
                    </a:cubicBezTo>
                    <a:cubicBezTo>
                      <a:pt x="43273" y="18951"/>
                      <a:pt x="42920" y="19548"/>
                      <a:pt x="42337" y="19860"/>
                    </a:cubicBezTo>
                    <a:cubicBezTo>
                      <a:pt x="42187" y="19941"/>
                      <a:pt x="42038" y="20036"/>
                      <a:pt x="41889" y="20118"/>
                    </a:cubicBezTo>
                    <a:cubicBezTo>
                      <a:pt x="42092" y="19453"/>
                      <a:pt x="42472" y="18829"/>
                      <a:pt x="42988" y="18368"/>
                    </a:cubicBezTo>
                    <a:lnTo>
                      <a:pt x="42988" y="18368"/>
                    </a:lnTo>
                    <a:cubicBezTo>
                      <a:pt x="41957" y="18937"/>
                      <a:pt x="41116" y="19778"/>
                      <a:pt x="40533" y="20796"/>
                    </a:cubicBezTo>
                    <a:cubicBezTo>
                      <a:pt x="40180" y="20972"/>
                      <a:pt x="39786" y="21148"/>
                      <a:pt x="39420" y="21271"/>
                    </a:cubicBezTo>
                    <a:cubicBezTo>
                      <a:pt x="39651" y="20864"/>
                      <a:pt x="39759" y="20389"/>
                      <a:pt x="39705" y="19914"/>
                    </a:cubicBezTo>
                    <a:lnTo>
                      <a:pt x="39705" y="19914"/>
                    </a:lnTo>
                    <a:cubicBezTo>
                      <a:pt x="39664" y="20267"/>
                      <a:pt x="39542" y="20647"/>
                      <a:pt x="39339" y="20931"/>
                    </a:cubicBezTo>
                    <a:cubicBezTo>
                      <a:pt x="39474" y="19887"/>
                      <a:pt x="39339" y="18815"/>
                      <a:pt x="38864" y="17879"/>
                    </a:cubicBezTo>
                    <a:lnTo>
                      <a:pt x="38864" y="17879"/>
                    </a:lnTo>
                    <a:cubicBezTo>
                      <a:pt x="39217" y="18300"/>
                      <a:pt x="39583" y="18775"/>
                      <a:pt x="39814" y="19290"/>
                    </a:cubicBezTo>
                    <a:cubicBezTo>
                      <a:pt x="39800" y="18286"/>
                      <a:pt x="39461" y="17296"/>
                      <a:pt x="38864" y="16496"/>
                    </a:cubicBezTo>
                    <a:lnTo>
                      <a:pt x="38864" y="16496"/>
                    </a:lnTo>
                    <a:cubicBezTo>
                      <a:pt x="38891" y="16509"/>
                      <a:pt x="38905" y="16523"/>
                      <a:pt x="38932" y="16536"/>
                    </a:cubicBezTo>
                    <a:cubicBezTo>
                      <a:pt x="38945" y="16536"/>
                      <a:pt x="38891" y="16455"/>
                      <a:pt x="38891" y="16455"/>
                    </a:cubicBezTo>
                    <a:lnTo>
                      <a:pt x="38891" y="16455"/>
                    </a:lnTo>
                    <a:cubicBezTo>
                      <a:pt x="39936" y="17133"/>
                      <a:pt x="40560" y="18368"/>
                      <a:pt x="40492" y="19602"/>
                    </a:cubicBezTo>
                    <a:cubicBezTo>
                      <a:pt x="40858" y="18775"/>
                      <a:pt x="41455" y="18056"/>
                      <a:pt x="42228" y="17581"/>
                    </a:cubicBezTo>
                    <a:cubicBezTo>
                      <a:pt x="41672" y="17459"/>
                      <a:pt x="41251" y="17106"/>
                      <a:pt x="40899" y="16672"/>
                    </a:cubicBezTo>
                    <a:lnTo>
                      <a:pt x="40899" y="16672"/>
                    </a:lnTo>
                    <a:cubicBezTo>
                      <a:pt x="41281" y="16924"/>
                      <a:pt x="41741" y="17041"/>
                      <a:pt x="42203" y="17041"/>
                    </a:cubicBezTo>
                    <a:cubicBezTo>
                      <a:pt x="42412" y="17041"/>
                      <a:pt x="42622" y="17017"/>
                      <a:pt x="42825" y="16970"/>
                    </a:cubicBezTo>
                    <a:cubicBezTo>
                      <a:pt x="42585" y="16383"/>
                      <a:pt x="41767" y="15416"/>
                      <a:pt x="41728" y="15397"/>
                    </a:cubicBezTo>
                    <a:lnTo>
                      <a:pt x="41728" y="15397"/>
                    </a:lnTo>
                    <a:cubicBezTo>
                      <a:pt x="41766" y="15401"/>
                      <a:pt x="41805" y="15403"/>
                      <a:pt x="41844" y="15403"/>
                    </a:cubicBezTo>
                    <a:cubicBezTo>
                      <a:pt x="42079" y="15403"/>
                      <a:pt x="42316" y="15335"/>
                      <a:pt x="42513" y="15207"/>
                    </a:cubicBezTo>
                    <a:close/>
                    <a:moveTo>
                      <a:pt x="47150" y="19723"/>
                    </a:moveTo>
                    <a:cubicBezTo>
                      <a:pt x="47461" y="19723"/>
                      <a:pt x="47759" y="19881"/>
                      <a:pt x="48007" y="20063"/>
                    </a:cubicBezTo>
                    <a:cubicBezTo>
                      <a:pt x="48278" y="20267"/>
                      <a:pt x="48495" y="20497"/>
                      <a:pt x="48766" y="20687"/>
                    </a:cubicBezTo>
                    <a:cubicBezTo>
                      <a:pt x="48400" y="20931"/>
                      <a:pt x="48047" y="21216"/>
                      <a:pt x="47735" y="21515"/>
                    </a:cubicBezTo>
                    <a:cubicBezTo>
                      <a:pt x="47546" y="21121"/>
                      <a:pt x="47234" y="20782"/>
                      <a:pt x="46840" y="20579"/>
                    </a:cubicBezTo>
                    <a:lnTo>
                      <a:pt x="46840" y="20579"/>
                    </a:lnTo>
                    <a:cubicBezTo>
                      <a:pt x="47220" y="20687"/>
                      <a:pt x="47613" y="20809"/>
                      <a:pt x="47898" y="21081"/>
                    </a:cubicBezTo>
                    <a:cubicBezTo>
                      <a:pt x="47735" y="20714"/>
                      <a:pt x="47423" y="20430"/>
                      <a:pt x="47044" y="20321"/>
                    </a:cubicBezTo>
                    <a:cubicBezTo>
                      <a:pt x="46910" y="20278"/>
                      <a:pt x="46772" y="20257"/>
                      <a:pt x="46635" y="20257"/>
                    </a:cubicBezTo>
                    <a:cubicBezTo>
                      <a:pt x="46380" y="20257"/>
                      <a:pt x="46129" y="20329"/>
                      <a:pt x="45918" y="20470"/>
                    </a:cubicBezTo>
                    <a:cubicBezTo>
                      <a:pt x="46081" y="20294"/>
                      <a:pt x="46243" y="20118"/>
                      <a:pt x="46447" y="19982"/>
                    </a:cubicBezTo>
                    <a:cubicBezTo>
                      <a:pt x="46637" y="19846"/>
                      <a:pt x="46867" y="19738"/>
                      <a:pt x="47111" y="19724"/>
                    </a:cubicBezTo>
                    <a:cubicBezTo>
                      <a:pt x="47124" y="19724"/>
                      <a:pt x="47137" y="19723"/>
                      <a:pt x="47150" y="19723"/>
                    </a:cubicBezTo>
                    <a:close/>
                    <a:moveTo>
                      <a:pt x="35012" y="18842"/>
                    </a:moveTo>
                    <a:cubicBezTo>
                      <a:pt x="35161" y="19236"/>
                      <a:pt x="35161" y="19697"/>
                      <a:pt x="35079" y="20118"/>
                    </a:cubicBezTo>
                    <a:cubicBezTo>
                      <a:pt x="35310" y="19928"/>
                      <a:pt x="35527" y="19697"/>
                      <a:pt x="35663" y="19426"/>
                    </a:cubicBezTo>
                    <a:cubicBezTo>
                      <a:pt x="35771" y="19928"/>
                      <a:pt x="35798" y="20457"/>
                      <a:pt x="35676" y="20959"/>
                    </a:cubicBezTo>
                    <a:cubicBezTo>
                      <a:pt x="36409" y="20823"/>
                      <a:pt x="37101" y="20565"/>
                      <a:pt x="37738" y="20158"/>
                    </a:cubicBezTo>
                    <a:lnTo>
                      <a:pt x="37738" y="20158"/>
                    </a:lnTo>
                    <a:cubicBezTo>
                      <a:pt x="37019" y="20959"/>
                      <a:pt x="36029" y="21488"/>
                      <a:pt x="34957" y="21596"/>
                    </a:cubicBezTo>
                    <a:cubicBezTo>
                      <a:pt x="35229" y="21121"/>
                      <a:pt x="35364" y="20619"/>
                      <a:pt x="35419" y="20077"/>
                    </a:cubicBezTo>
                    <a:lnTo>
                      <a:pt x="35419" y="20077"/>
                    </a:lnTo>
                    <a:cubicBezTo>
                      <a:pt x="35161" y="20362"/>
                      <a:pt x="34862" y="20565"/>
                      <a:pt x="34496" y="20674"/>
                    </a:cubicBezTo>
                    <a:cubicBezTo>
                      <a:pt x="34835" y="20131"/>
                      <a:pt x="35012" y="19480"/>
                      <a:pt x="35012" y="18842"/>
                    </a:cubicBezTo>
                    <a:close/>
                    <a:moveTo>
                      <a:pt x="7566" y="20676"/>
                    </a:moveTo>
                    <a:cubicBezTo>
                      <a:pt x="7679" y="20676"/>
                      <a:pt x="7791" y="20693"/>
                      <a:pt x="7896" y="20728"/>
                    </a:cubicBezTo>
                    <a:cubicBezTo>
                      <a:pt x="7977" y="20755"/>
                      <a:pt x="8085" y="20836"/>
                      <a:pt x="8072" y="20904"/>
                    </a:cubicBezTo>
                    <a:cubicBezTo>
                      <a:pt x="8058" y="20986"/>
                      <a:pt x="8004" y="21040"/>
                      <a:pt x="7950" y="21094"/>
                    </a:cubicBezTo>
                    <a:cubicBezTo>
                      <a:pt x="7801" y="21230"/>
                      <a:pt x="7638" y="21338"/>
                      <a:pt x="7448" y="21379"/>
                    </a:cubicBezTo>
                    <a:cubicBezTo>
                      <a:pt x="7299" y="21420"/>
                      <a:pt x="7136" y="21433"/>
                      <a:pt x="6987" y="21474"/>
                    </a:cubicBezTo>
                    <a:cubicBezTo>
                      <a:pt x="6838" y="21501"/>
                      <a:pt x="6688" y="21569"/>
                      <a:pt x="6593" y="21691"/>
                    </a:cubicBezTo>
                    <a:cubicBezTo>
                      <a:pt x="6607" y="21596"/>
                      <a:pt x="6688" y="21501"/>
                      <a:pt x="6770" y="21433"/>
                    </a:cubicBezTo>
                    <a:cubicBezTo>
                      <a:pt x="6865" y="21379"/>
                      <a:pt x="6960" y="21338"/>
                      <a:pt x="7055" y="21298"/>
                    </a:cubicBezTo>
                    <a:cubicBezTo>
                      <a:pt x="7163" y="21257"/>
                      <a:pt x="7258" y="21203"/>
                      <a:pt x="7326" y="21121"/>
                    </a:cubicBezTo>
                    <a:cubicBezTo>
                      <a:pt x="7273" y="21110"/>
                      <a:pt x="7219" y="21105"/>
                      <a:pt x="7166" y="21105"/>
                    </a:cubicBezTo>
                    <a:cubicBezTo>
                      <a:pt x="6956" y="21105"/>
                      <a:pt x="6744" y="21187"/>
                      <a:pt x="6593" y="21338"/>
                    </a:cubicBezTo>
                    <a:cubicBezTo>
                      <a:pt x="6688" y="21094"/>
                      <a:pt x="6878" y="20877"/>
                      <a:pt x="7122" y="20769"/>
                    </a:cubicBezTo>
                    <a:cubicBezTo>
                      <a:pt x="7262" y="20707"/>
                      <a:pt x="7415" y="20676"/>
                      <a:pt x="7566" y="20676"/>
                    </a:cubicBezTo>
                    <a:close/>
                    <a:moveTo>
                      <a:pt x="27008" y="18612"/>
                    </a:moveTo>
                    <a:cubicBezTo>
                      <a:pt x="27280" y="19629"/>
                      <a:pt x="27944" y="20552"/>
                      <a:pt x="28826" y="21121"/>
                    </a:cubicBezTo>
                    <a:cubicBezTo>
                      <a:pt x="28768" y="21128"/>
                      <a:pt x="28711" y="21131"/>
                      <a:pt x="28653" y="21131"/>
                    </a:cubicBezTo>
                    <a:cubicBezTo>
                      <a:pt x="28237" y="21131"/>
                      <a:pt x="27830" y="20965"/>
                      <a:pt x="27497" y="20714"/>
                    </a:cubicBezTo>
                    <a:lnTo>
                      <a:pt x="27497" y="20714"/>
                    </a:lnTo>
                    <a:cubicBezTo>
                      <a:pt x="27619" y="21148"/>
                      <a:pt x="27877" y="21528"/>
                      <a:pt x="28256" y="21759"/>
                    </a:cubicBezTo>
                    <a:cubicBezTo>
                      <a:pt x="28235" y="21759"/>
                      <a:pt x="28214" y="21759"/>
                      <a:pt x="28193" y="21759"/>
                    </a:cubicBezTo>
                    <a:cubicBezTo>
                      <a:pt x="26939" y="21759"/>
                      <a:pt x="25689" y="21366"/>
                      <a:pt x="24702" y="20579"/>
                    </a:cubicBezTo>
                    <a:lnTo>
                      <a:pt x="24702" y="20579"/>
                    </a:lnTo>
                    <a:cubicBezTo>
                      <a:pt x="24889" y="20620"/>
                      <a:pt x="25075" y="20638"/>
                      <a:pt x="25262" y="20638"/>
                    </a:cubicBezTo>
                    <a:cubicBezTo>
                      <a:pt x="25320" y="20638"/>
                      <a:pt x="25377" y="20636"/>
                      <a:pt x="25435" y="20633"/>
                    </a:cubicBezTo>
                    <a:cubicBezTo>
                      <a:pt x="25001" y="20362"/>
                      <a:pt x="24702" y="19887"/>
                      <a:pt x="24553" y="19399"/>
                    </a:cubicBezTo>
                    <a:lnTo>
                      <a:pt x="24553" y="19399"/>
                    </a:lnTo>
                    <a:cubicBezTo>
                      <a:pt x="24960" y="20009"/>
                      <a:pt x="25625" y="20470"/>
                      <a:pt x="26330" y="20619"/>
                    </a:cubicBezTo>
                    <a:cubicBezTo>
                      <a:pt x="26167" y="20718"/>
                      <a:pt x="25968" y="20763"/>
                      <a:pt x="25770" y="20763"/>
                    </a:cubicBezTo>
                    <a:cubicBezTo>
                      <a:pt x="25721" y="20763"/>
                      <a:pt x="25673" y="20760"/>
                      <a:pt x="25625" y="20755"/>
                    </a:cubicBezTo>
                    <a:lnTo>
                      <a:pt x="25625" y="20755"/>
                    </a:lnTo>
                    <a:cubicBezTo>
                      <a:pt x="26194" y="21067"/>
                      <a:pt x="26778" y="21311"/>
                      <a:pt x="27402" y="21447"/>
                    </a:cubicBezTo>
                    <a:cubicBezTo>
                      <a:pt x="27171" y="20986"/>
                      <a:pt x="27036" y="20443"/>
                      <a:pt x="26954" y="19928"/>
                    </a:cubicBezTo>
                    <a:lnTo>
                      <a:pt x="26954" y="19928"/>
                    </a:lnTo>
                    <a:cubicBezTo>
                      <a:pt x="27103" y="20063"/>
                      <a:pt x="27253" y="20185"/>
                      <a:pt x="27429" y="20280"/>
                    </a:cubicBezTo>
                    <a:cubicBezTo>
                      <a:pt x="27130" y="19778"/>
                      <a:pt x="27049" y="19195"/>
                      <a:pt x="27008" y="18612"/>
                    </a:cubicBezTo>
                    <a:close/>
                    <a:moveTo>
                      <a:pt x="21053" y="17296"/>
                    </a:moveTo>
                    <a:lnTo>
                      <a:pt x="21053" y="17296"/>
                    </a:lnTo>
                    <a:cubicBezTo>
                      <a:pt x="20809" y="17988"/>
                      <a:pt x="20836" y="18788"/>
                      <a:pt x="21067" y="19494"/>
                    </a:cubicBezTo>
                    <a:cubicBezTo>
                      <a:pt x="21298" y="20199"/>
                      <a:pt x="21772" y="20823"/>
                      <a:pt x="22383" y="21243"/>
                    </a:cubicBezTo>
                    <a:cubicBezTo>
                      <a:pt x="22274" y="20647"/>
                      <a:pt x="22274" y="20063"/>
                      <a:pt x="22301" y="19453"/>
                    </a:cubicBezTo>
                    <a:lnTo>
                      <a:pt x="22301" y="19453"/>
                    </a:lnTo>
                    <a:cubicBezTo>
                      <a:pt x="22654" y="20606"/>
                      <a:pt x="23549" y="21528"/>
                      <a:pt x="24662" y="21962"/>
                    </a:cubicBezTo>
                    <a:cubicBezTo>
                      <a:pt x="24521" y="21977"/>
                      <a:pt x="24380" y="21984"/>
                      <a:pt x="24239" y="21984"/>
                    </a:cubicBezTo>
                    <a:cubicBezTo>
                      <a:pt x="23453" y="21984"/>
                      <a:pt x="22660" y="21769"/>
                      <a:pt x="21935" y="21447"/>
                    </a:cubicBezTo>
                    <a:cubicBezTo>
                      <a:pt x="21067" y="21081"/>
                      <a:pt x="20280" y="20552"/>
                      <a:pt x="19507" y="20036"/>
                    </a:cubicBezTo>
                    <a:cubicBezTo>
                      <a:pt x="19507" y="19426"/>
                      <a:pt x="19331" y="18775"/>
                      <a:pt x="19100" y="18205"/>
                    </a:cubicBezTo>
                    <a:lnTo>
                      <a:pt x="19100" y="18205"/>
                    </a:lnTo>
                    <a:cubicBezTo>
                      <a:pt x="19575" y="18802"/>
                      <a:pt x="19982" y="19466"/>
                      <a:pt x="20307" y="20158"/>
                    </a:cubicBezTo>
                    <a:cubicBezTo>
                      <a:pt x="20348" y="19154"/>
                      <a:pt x="20633" y="18191"/>
                      <a:pt x="21053" y="17296"/>
                    </a:cubicBezTo>
                    <a:close/>
                    <a:moveTo>
                      <a:pt x="5596" y="21550"/>
                    </a:moveTo>
                    <a:cubicBezTo>
                      <a:pt x="5783" y="21550"/>
                      <a:pt x="5971" y="21593"/>
                      <a:pt x="6132" y="21678"/>
                    </a:cubicBezTo>
                    <a:cubicBezTo>
                      <a:pt x="6141" y="21674"/>
                      <a:pt x="6150" y="21672"/>
                      <a:pt x="6159" y="21672"/>
                    </a:cubicBezTo>
                    <a:cubicBezTo>
                      <a:pt x="6217" y="21672"/>
                      <a:pt x="6264" y="21741"/>
                      <a:pt x="6241" y="21800"/>
                    </a:cubicBezTo>
                    <a:cubicBezTo>
                      <a:pt x="6214" y="21867"/>
                      <a:pt x="6132" y="21895"/>
                      <a:pt x="6064" y="21908"/>
                    </a:cubicBezTo>
                    <a:cubicBezTo>
                      <a:pt x="6019" y="21908"/>
                      <a:pt x="5968" y="21902"/>
                      <a:pt x="5919" y="21902"/>
                    </a:cubicBezTo>
                    <a:cubicBezTo>
                      <a:pt x="5894" y="21902"/>
                      <a:pt x="5870" y="21904"/>
                      <a:pt x="5847" y="21908"/>
                    </a:cubicBezTo>
                    <a:cubicBezTo>
                      <a:pt x="5684" y="21935"/>
                      <a:pt x="5576" y="22084"/>
                      <a:pt x="5481" y="22220"/>
                    </a:cubicBezTo>
                    <a:cubicBezTo>
                      <a:pt x="5400" y="22356"/>
                      <a:pt x="5305" y="22505"/>
                      <a:pt x="5155" y="22559"/>
                    </a:cubicBezTo>
                    <a:cubicBezTo>
                      <a:pt x="5105" y="22581"/>
                      <a:pt x="5053" y="22590"/>
                      <a:pt x="5002" y="22590"/>
                    </a:cubicBezTo>
                    <a:cubicBezTo>
                      <a:pt x="4859" y="22590"/>
                      <a:pt x="4715" y="22520"/>
                      <a:pt x="4586" y="22451"/>
                    </a:cubicBezTo>
                    <a:lnTo>
                      <a:pt x="4586" y="22451"/>
                    </a:lnTo>
                    <a:cubicBezTo>
                      <a:pt x="4607" y="22454"/>
                      <a:pt x="4628" y="22455"/>
                      <a:pt x="4649" y="22455"/>
                    </a:cubicBezTo>
                    <a:cubicBezTo>
                      <a:pt x="4915" y="22455"/>
                      <a:pt x="5186" y="22226"/>
                      <a:pt x="5223" y="21962"/>
                    </a:cubicBezTo>
                    <a:cubicBezTo>
                      <a:pt x="4979" y="21962"/>
                      <a:pt x="4789" y="22017"/>
                      <a:pt x="4599" y="22152"/>
                    </a:cubicBezTo>
                    <a:cubicBezTo>
                      <a:pt x="4735" y="21895"/>
                      <a:pt x="4979" y="21691"/>
                      <a:pt x="5264" y="21596"/>
                    </a:cubicBezTo>
                    <a:cubicBezTo>
                      <a:pt x="5371" y="21566"/>
                      <a:pt x="5483" y="21550"/>
                      <a:pt x="5596" y="21550"/>
                    </a:cubicBezTo>
                    <a:close/>
                    <a:moveTo>
                      <a:pt x="11151" y="20017"/>
                    </a:moveTo>
                    <a:cubicBezTo>
                      <a:pt x="11186" y="20017"/>
                      <a:pt x="11223" y="20024"/>
                      <a:pt x="11260" y="20036"/>
                    </a:cubicBezTo>
                    <a:cubicBezTo>
                      <a:pt x="11327" y="20063"/>
                      <a:pt x="11395" y="20118"/>
                      <a:pt x="11450" y="20158"/>
                    </a:cubicBezTo>
                    <a:cubicBezTo>
                      <a:pt x="11870" y="20511"/>
                      <a:pt x="12209" y="20959"/>
                      <a:pt x="12413" y="21460"/>
                    </a:cubicBezTo>
                    <a:cubicBezTo>
                      <a:pt x="12345" y="21366"/>
                      <a:pt x="12263" y="21284"/>
                      <a:pt x="12155" y="21230"/>
                    </a:cubicBezTo>
                    <a:lnTo>
                      <a:pt x="12155" y="21230"/>
                    </a:lnTo>
                    <a:cubicBezTo>
                      <a:pt x="12372" y="21678"/>
                      <a:pt x="12467" y="22193"/>
                      <a:pt x="12413" y="22695"/>
                    </a:cubicBezTo>
                    <a:cubicBezTo>
                      <a:pt x="12372" y="21772"/>
                      <a:pt x="11870" y="20877"/>
                      <a:pt x="11138" y="20307"/>
                    </a:cubicBezTo>
                    <a:cubicBezTo>
                      <a:pt x="11169" y="20297"/>
                      <a:pt x="11202" y="20292"/>
                      <a:pt x="11235" y="20292"/>
                    </a:cubicBezTo>
                    <a:cubicBezTo>
                      <a:pt x="11331" y="20292"/>
                      <a:pt x="11430" y="20335"/>
                      <a:pt x="11490" y="20416"/>
                    </a:cubicBezTo>
                    <a:cubicBezTo>
                      <a:pt x="11436" y="20321"/>
                      <a:pt x="11355" y="20240"/>
                      <a:pt x="11246" y="20185"/>
                    </a:cubicBezTo>
                    <a:cubicBezTo>
                      <a:pt x="11192" y="20158"/>
                      <a:pt x="11138" y="20131"/>
                      <a:pt x="11070" y="20131"/>
                    </a:cubicBezTo>
                    <a:cubicBezTo>
                      <a:pt x="11002" y="20145"/>
                      <a:pt x="10961" y="20172"/>
                      <a:pt x="10948" y="20240"/>
                    </a:cubicBezTo>
                    <a:cubicBezTo>
                      <a:pt x="10921" y="20172"/>
                      <a:pt x="10961" y="20090"/>
                      <a:pt x="11029" y="20050"/>
                    </a:cubicBezTo>
                    <a:cubicBezTo>
                      <a:pt x="11066" y="20027"/>
                      <a:pt x="11108" y="20017"/>
                      <a:pt x="11151" y="20017"/>
                    </a:cubicBezTo>
                    <a:close/>
                    <a:moveTo>
                      <a:pt x="10907" y="20538"/>
                    </a:moveTo>
                    <a:cubicBezTo>
                      <a:pt x="10988" y="20592"/>
                      <a:pt x="11043" y="20674"/>
                      <a:pt x="11083" y="20755"/>
                    </a:cubicBezTo>
                    <a:cubicBezTo>
                      <a:pt x="11097" y="20769"/>
                      <a:pt x="11110" y="20796"/>
                      <a:pt x="11097" y="20809"/>
                    </a:cubicBezTo>
                    <a:cubicBezTo>
                      <a:pt x="11097" y="20836"/>
                      <a:pt x="11070" y="20864"/>
                      <a:pt x="11043" y="20864"/>
                    </a:cubicBezTo>
                    <a:cubicBezTo>
                      <a:pt x="10446" y="21216"/>
                      <a:pt x="9876" y="21610"/>
                      <a:pt x="9320" y="22044"/>
                    </a:cubicBezTo>
                    <a:cubicBezTo>
                      <a:pt x="9347" y="22071"/>
                      <a:pt x="9388" y="22112"/>
                      <a:pt x="9401" y="22152"/>
                    </a:cubicBezTo>
                    <a:cubicBezTo>
                      <a:pt x="9768" y="21935"/>
                      <a:pt x="10134" y="21759"/>
                      <a:pt x="10527" y="21610"/>
                    </a:cubicBezTo>
                    <a:lnTo>
                      <a:pt x="10527" y="21610"/>
                    </a:lnTo>
                    <a:cubicBezTo>
                      <a:pt x="10174" y="21867"/>
                      <a:pt x="9849" y="22112"/>
                      <a:pt x="9510" y="22369"/>
                    </a:cubicBezTo>
                    <a:cubicBezTo>
                      <a:pt x="9550" y="22600"/>
                      <a:pt x="9605" y="22858"/>
                      <a:pt x="9713" y="23075"/>
                    </a:cubicBezTo>
                    <a:cubicBezTo>
                      <a:pt x="9469" y="22695"/>
                      <a:pt x="9252" y="22288"/>
                      <a:pt x="9076" y="21881"/>
                    </a:cubicBezTo>
                    <a:cubicBezTo>
                      <a:pt x="9673" y="21420"/>
                      <a:pt x="10283" y="20972"/>
                      <a:pt x="10907" y="20538"/>
                    </a:cubicBezTo>
                    <a:close/>
                    <a:moveTo>
                      <a:pt x="52741" y="22112"/>
                    </a:moveTo>
                    <a:cubicBezTo>
                      <a:pt x="52904" y="22112"/>
                      <a:pt x="53080" y="22139"/>
                      <a:pt x="53202" y="22247"/>
                    </a:cubicBezTo>
                    <a:cubicBezTo>
                      <a:pt x="53324" y="22356"/>
                      <a:pt x="53378" y="22519"/>
                      <a:pt x="53392" y="22681"/>
                    </a:cubicBezTo>
                    <a:cubicBezTo>
                      <a:pt x="53406" y="22844"/>
                      <a:pt x="53365" y="23007"/>
                      <a:pt x="53324" y="23156"/>
                    </a:cubicBezTo>
                    <a:cubicBezTo>
                      <a:pt x="53243" y="23041"/>
                      <a:pt x="53084" y="23004"/>
                      <a:pt x="52929" y="23004"/>
                    </a:cubicBezTo>
                    <a:cubicBezTo>
                      <a:pt x="52902" y="23004"/>
                      <a:pt x="52876" y="23005"/>
                      <a:pt x="52849" y="23007"/>
                    </a:cubicBezTo>
                    <a:cubicBezTo>
                      <a:pt x="52738" y="23016"/>
                      <a:pt x="52621" y="23038"/>
                      <a:pt x="52505" y="23038"/>
                    </a:cubicBezTo>
                    <a:cubicBezTo>
                      <a:pt x="52452" y="23038"/>
                      <a:pt x="52399" y="23033"/>
                      <a:pt x="52347" y="23020"/>
                    </a:cubicBezTo>
                    <a:cubicBezTo>
                      <a:pt x="52158" y="22993"/>
                      <a:pt x="51995" y="22831"/>
                      <a:pt x="51941" y="22654"/>
                    </a:cubicBezTo>
                    <a:lnTo>
                      <a:pt x="51941" y="22654"/>
                    </a:lnTo>
                    <a:cubicBezTo>
                      <a:pt x="52090" y="22766"/>
                      <a:pt x="52273" y="22832"/>
                      <a:pt x="52459" y="22832"/>
                    </a:cubicBezTo>
                    <a:cubicBezTo>
                      <a:pt x="52476" y="22832"/>
                      <a:pt x="52493" y="22832"/>
                      <a:pt x="52510" y="22831"/>
                    </a:cubicBezTo>
                    <a:cubicBezTo>
                      <a:pt x="52605" y="22831"/>
                      <a:pt x="52687" y="22817"/>
                      <a:pt x="52768" y="22763"/>
                    </a:cubicBezTo>
                    <a:cubicBezTo>
                      <a:pt x="52836" y="22722"/>
                      <a:pt x="52904" y="22641"/>
                      <a:pt x="52904" y="22559"/>
                    </a:cubicBezTo>
                    <a:cubicBezTo>
                      <a:pt x="52917" y="22424"/>
                      <a:pt x="52822" y="22315"/>
                      <a:pt x="52700" y="22261"/>
                    </a:cubicBezTo>
                    <a:cubicBezTo>
                      <a:pt x="52623" y="22235"/>
                      <a:pt x="52524" y="22226"/>
                      <a:pt x="52427" y="22226"/>
                    </a:cubicBezTo>
                    <a:cubicBezTo>
                      <a:pt x="52371" y="22226"/>
                      <a:pt x="52316" y="22229"/>
                      <a:pt x="52266" y="22234"/>
                    </a:cubicBezTo>
                    <a:cubicBezTo>
                      <a:pt x="52429" y="22179"/>
                      <a:pt x="52578" y="22125"/>
                      <a:pt x="52741" y="22112"/>
                    </a:cubicBezTo>
                    <a:close/>
                    <a:moveTo>
                      <a:pt x="15398" y="17929"/>
                    </a:moveTo>
                    <a:cubicBezTo>
                      <a:pt x="15491" y="17929"/>
                      <a:pt x="15581" y="17949"/>
                      <a:pt x="15655" y="18001"/>
                    </a:cubicBezTo>
                    <a:cubicBezTo>
                      <a:pt x="17445" y="19222"/>
                      <a:pt x="19385" y="20253"/>
                      <a:pt x="21216" y="21420"/>
                    </a:cubicBezTo>
                    <a:cubicBezTo>
                      <a:pt x="22104" y="21978"/>
                      <a:pt x="23154" y="22297"/>
                      <a:pt x="24199" y="22297"/>
                    </a:cubicBezTo>
                    <a:cubicBezTo>
                      <a:pt x="24399" y="22297"/>
                      <a:pt x="24599" y="22285"/>
                      <a:pt x="24797" y="22261"/>
                    </a:cubicBezTo>
                    <a:lnTo>
                      <a:pt x="24797" y="22261"/>
                    </a:lnTo>
                    <a:cubicBezTo>
                      <a:pt x="24675" y="22641"/>
                      <a:pt x="24621" y="23048"/>
                      <a:pt x="24648" y="23455"/>
                    </a:cubicBezTo>
                    <a:cubicBezTo>
                      <a:pt x="24321" y="23480"/>
                      <a:pt x="23977" y="23504"/>
                      <a:pt x="23633" y="23504"/>
                    </a:cubicBezTo>
                    <a:cubicBezTo>
                      <a:pt x="23062" y="23504"/>
                      <a:pt x="22489" y="23439"/>
                      <a:pt x="21989" y="23210"/>
                    </a:cubicBezTo>
                    <a:cubicBezTo>
                      <a:pt x="21786" y="23129"/>
                      <a:pt x="21596" y="23007"/>
                      <a:pt x="21406" y="22885"/>
                    </a:cubicBezTo>
                    <a:cubicBezTo>
                      <a:pt x="20701" y="22451"/>
                      <a:pt x="20036" y="21976"/>
                      <a:pt x="19304" y="21583"/>
                    </a:cubicBezTo>
                    <a:cubicBezTo>
                      <a:pt x="19005" y="21420"/>
                      <a:pt x="18693" y="21257"/>
                      <a:pt x="18395" y="21094"/>
                    </a:cubicBezTo>
                    <a:cubicBezTo>
                      <a:pt x="18259" y="21026"/>
                      <a:pt x="18123" y="20959"/>
                      <a:pt x="18001" y="20877"/>
                    </a:cubicBezTo>
                    <a:cubicBezTo>
                      <a:pt x="17608" y="20660"/>
                      <a:pt x="17242" y="20402"/>
                      <a:pt x="16875" y="20145"/>
                    </a:cubicBezTo>
                    <a:cubicBezTo>
                      <a:pt x="16265" y="19711"/>
                      <a:pt x="15736" y="18965"/>
                      <a:pt x="14990" y="18883"/>
                    </a:cubicBezTo>
                    <a:cubicBezTo>
                      <a:pt x="14981" y="18882"/>
                      <a:pt x="14972" y="18882"/>
                      <a:pt x="14962" y="18882"/>
                    </a:cubicBezTo>
                    <a:cubicBezTo>
                      <a:pt x="14811" y="18882"/>
                      <a:pt x="14675" y="18986"/>
                      <a:pt x="14624" y="19114"/>
                    </a:cubicBezTo>
                    <a:cubicBezTo>
                      <a:pt x="14732" y="19032"/>
                      <a:pt x="14881" y="18992"/>
                      <a:pt x="15031" y="18992"/>
                    </a:cubicBezTo>
                    <a:cubicBezTo>
                      <a:pt x="14881" y="19019"/>
                      <a:pt x="14786" y="19154"/>
                      <a:pt x="14759" y="19290"/>
                    </a:cubicBezTo>
                    <a:cubicBezTo>
                      <a:pt x="14732" y="19439"/>
                      <a:pt x="14746" y="19575"/>
                      <a:pt x="14773" y="19724"/>
                    </a:cubicBezTo>
                    <a:cubicBezTo>
                      <a:pt x="14597" y="19290"/>
                      <a:pt x="14366" y="18897"/>
                      <a:pt x="14068" y="18558"/>
                    </a:cubicBezTo>
                    <a:cubicBezTo>
                      <a:pt x="14352" y="18368"/>
                      <a:pt x="14664" y="18205"/>
                      <a:pt x="14976" y="18056"/>
                    </a:cubicBezTo>
                    <a:cubicBezTo>
                      <a:pt x="15085" y="18001"/>
                      <a:pt x="15193" y="17947"/>
                      <a:pt x="15316" y="17934"/>
                    </a:cubicBezTo>
                    <a:cubicBezTo>
                      <a:pt x="15343" y="17931"/>
                      <a:pt x="15370" y="17929"/>
                      <a:pt x="15398" y="17929"/>
                    </a:cubicBezTo>
                    <a:close/>
                    <a:moveTo>
                      <a:pt x="48807" y="20972"/>
                    </a:moveTo>
                    <a:cubicBezTo>
                      <a:pt x="48848" y="20972"/>
                      <a:pt x="48888" y="20986"/>
                      <a:pt x="48929" y="21013"/>
                    </a:cubicBezTo>
                    <a:cubicBezTo>
                      <a:pt x="49051" y="21094"/>
                      <a:pt x="49146" y="21203"/>
                      <a:pt x="49200" y="21325"/>
                    </a:cubicBezTo>
                    <a:cubicBezTo>
                      <a:pt x="49187" y="21216"/>
                      <a:pt x="49146" y="21108"/>
                      <a:pt x="49078" y="21013"/>
                    </a:cubicBezTo>
                    <a:lnTo>
                      <a:pt x="49078" y="21013"/>
                    </a:lnTo>
                    <a:cubicBezTo>
                      <a:pt x="49200" y="21176"/>
                      <a:pt x="49309" y="21352"/>
                      <a:pt x="49377" y="21542"/>
                    </a:cubicBezTo>
                    <a:cubicBezTo>
                      <a:pt x="48943" y="21718"/>
                      <a:pt x="48549" y="21989"/>
                      <a:pt x="48264" y="22342"/>
                    </a:cubicBezTo>
                    <a:cubicBezTo>
                      <a:pt x="47966" y="22695"/>
                      <a:pt x="47763" y="23129"/>
                      <a:pt x="47668" y="23590"/>
                    </a:cubicBezTo>
                    <a:cubicBezTo>
                      <a:pt x="47654" y="23237"/>
                      <a:pt x="47749" y="22898"/>
                      <a:pt x="47898" y="22586"/>
                    </a:cubicBezTo>
                    <a:cubicBezTo>
                      <a:pt x="48047" y="22274"/>
                      <a:pt x="48251" y="21989"/>
                      <a:pt x="48481" y="21732"/>
                    </a:cubicBezTo>
                    <a:lnTo>
                      <a:pt x="48481" y="21732"/>
                    </a:lnTo>
                    <a:cubicBezTo>
                      <a:pt x="48468" y="21867"/>
                      <a:pt x="48441" y="21989"/>
                      <a:pt x="48400" y="22112"/>
                    </a:cubicBezTo>
                    <a:cubicBezTo>
                      <a:pt x="48536" y="21976"/>
                      <a:pt x="48644" y="21800"/>
                      <a:pt x="48685" y="21610"/>
                    </a:cubicBezTo>
                    <a:cubicBezTo>
                      <a:pt x="48712" y="21664"/>
                      <a:pt x="48739" y="21705"/>
                      <a:pt x="48766" y="21759"/>
                    </a:cubicBezTo>
                    <a:cubicBezTo>
                      <a:pt x="48766" y="21745"/>
                      <a:pt x="48821" y="21583"/>
                      <a:pt x="48821" y="21542"/>
                    </a:cubicBezTo>
                    <a:cubicBezTo>
                      <a:pt x="48834" y="21474"/>
                      <a:pt x="48834" y="21406"/>
                      <a:pt x="48821" y="21325"/>
                    </a:cubicBezTo>
                    <a:cubicBezTo>
                      <a:pt x="48793" y="21230"/>
                      <a:pt x="48617" y="20986"/>
                      <a:pt x="48807" y="20972"/>
                    </a:cubicBezTo>
                    <a:close/>
                    <a:moveTo>
                      <a:pt x="54243" y="23625"/>
                    </a:moveTo>
                    <a:cubicBezTo>
                      <a:pt x="54265" y="23625"/>
                      <a:pt x="54283" y="23631"/>
                      <a:pt x="54301" y="23631"/>
                    </a:cubicBezTo>
                    <a:lnTo>
                      <a:pt x="54206" y="23631"/>
                    </a:lnTo>
                    <a:cubicBezTo>
                      <a:pt x="54219" y="23626"/>
                      <a:pt x="54231" y="23625"/>
                      <a:pt x="54243" y="23625"/>
                    </a:cubicBezTo>
                    <a:close/>
                    <a:moveTo>
                      <a:pt x="3742" y="22720"/>
                    </a:moveTo>
                    <a:cubicBezTo>
                      <a:pt x="3926" y="22720"/>
                      <a:pt x="4098" y="22787"/>
                      <a:pt x="4247" y="22898"/>
                    </a:cubicBezTo>
                    <a:cubicBezTo>
                      <a:pt x="4138" y="22898"/>
                      <a:pt x="4002" y="23048"/>
                      <a:pt x="3948" y="23129"/>
                    </a:cubicBezTo>
                    <a:cubicBezTo>
                      <a:pt x="3894" y="23224"/>
                      <a:pt x="3880" y="23332"/>
                      <a:pt x="3840" y="23441"/>
                    </a:cubicBezTo>
                    <a:cubicBezTo>
                      <a:pt x="3799" y="23536"/>
                      <a:pt x="3745" y="23631"/>
                      <a:pt x="3650" y="23685"/>
                    </a:cubicBezTo>
                    <a:cubicBezTo>
                      <a:pt x="3528" y="23739"/>
                      <a:pt x="3378" y="23712"/>
                      <a:pt x="3270" y="23780"/>
                    </a:cubicBezTo>
                    <a:cubicBezTo>
                      <a:pt x="3216" y="23821"/>
                      <a:pt x="3175" y="23861"/>
                      <a:pt x="3134" y="23902"/>
                    </a:cubicBezTo>
                    <a:cubicBezTo>
                      <a:pt x="3099" y="23937"/>
                      <a:pt x="3054" y="23973"/>
                      <a:pt x="2998" y="23973"/>
                    </a:cubicBezTo>
                    <a:cubicBezTo>
                      <a:pt x="2989" y="23973"/>
                      <a:pt x="2981" y="23972"/>
                      <a:pt x="2972" y="23970"/>
                    </a:cubicBezTo>
                    <a:cubicBezTo>
                      <a:pt x="2877" y="23956"/>
                      <a:pt x="2849" y="23834"/>
                      <a:pt x="2863" y="23739"/>
                    </a:cubicBezTo>
                    <a:cubicBezTo>
                      <a:pt x="2890" y="23604"/>
                      <a:pt x="2972" y="23468"/>
                      <a:pt x="3107" y="23400"/>
                    </a:cubicBezTo>
                    <a:cubicBezTo>
                      <a:pt x="3202" y="23332"/>
                      <a:pt x="3311" y="23319"/>
                      <a:pt x="3419" y="23278"/>
                    </a:cubicBezTo>
                    <a:cubicBezTo>
                      <a:pt x="3528" y="23237"/>
                      <a:pt x="3650" y="23170"/>
                      <a:pt x="3663" y="23048"/>
                    </a:cubicBezTo>
                    <a:cubicBezTo>
                      <a:pt x="3569" y="22972"/>
                      <a:pt x="3441" y="22923"/>
                      <a:pt x="3313" y="22923"/>
                    </a:cubicBezTo>
                    <a:cubicBezTo>
                      <a:pt x="3257" y="22923"/>
                      <a:pt x="3201" y="22932"/>
                      <a:pt x="3148" y="22953"/>
                    </a:cubicBezTo>
                    <a:cubicBezTo>
                      <a:pt x="3297" y="22817"/>
                      <a:pt x="3487" y="22736"/>
                      <a:pt x="3690" y="22722"/>
                    </a:cubicBezTo>
                    <a:cubicBezTo>
                      <a:pt x="3708" y="22721"/>
                      <a:pt x="3725" y="22720"/>
                      <a:pt x="3742" y="22720"/>
                    </a:cubicBezTo>
                    <a:close/>
                    <a:moveTo>
                      <a:pt x="49445" y="21610"/>
                    </a:moveTo>
                    <a:cubicBezTo>
                      <a:pt x="50082" y="22071"/>
                      <a:pt x="50733" y="22519"/>
                      <a:pt x="51384" y="22966"/>
                    </a:cubicBezTo>
                    <a:cubicBezTo>
                      <a:pt x="51425" y="23319"/>
                      <a:pt x="51398" y="23658"/>
                      <a:pt x="51235" y="23970"/>
                    </a:cubicBezTo>
                    <a:cubicBezTo>
                      <a:pt x="51140" y="23807"/>
                      <a:pt x="50991" y="23685"/>
                      <a:pt x="50828" y="23604"/>
                    </a:cubicBezTo>
                    <a:cubicBezTo>
                      <a:pt x="50815" y="23712"/>
                      <a:pt x="50788" y="23821"/>
                      <a:pt x="50774" y="23929"/>
                    </a:cubicBezTo>
                    <a:cubicBezTo>
                      <a:pt x="50733" y="23685"/>
                      <a:pt x="50625" y="23455"/>
                      <a:pt x="50462" y="23265"/>
                    </a:cubicBezTo>
                    <a:lnTo>
                      <a:pt x="50462" y="23265"/>
                    </a:lnTo>
                    <a:cubicBezTo>
                      <a:pt x="50530" y="23604"/>
                      <a:pt x="50489" y="23956"/>
                      <a:pt x="50353" y="24282"/>
                    </a:cubicBezTo>
                    <a:cubicBezTo>
                      <a:pt x="50272" y="23794"/>
                      <a:pt x="50123" y="23319"/>
                      <a:pt x="49933" y="22858"/>
                    </a:cubicBezTo>
                    <a:cubicBezTo>
                      <a:pt x="49933" y="23305"/>
                      <a:pt x="49933" y="23739"/>
                      <a:pt x="49933" y="24187"/>
                    </a:cubicBezTo>
                    <a:cubicBezTo>
                      <a:pt x="49824" y="23672"/>
                      <a:pt x="49662" y="23183"/>
                      <a:pt x="49472" y="22695"/>
                    </a:cubicBezTo>
                    <a:cubicBezTo>
                      <a:pt x="49445" y="23115"/>
                      <a:pt x="49350" y="23536"/>
                      <a:pt x="49187" y="23916"/>
                    </a:cubicBezTo>
                    <a:cubicBezTo>
                      <a:pt x="49173" y="23577"/>
                      <a:pt x="49173" y="23237"/>
                      <a:pt x="49160" y="22898"/>
                    </a:cubicBezTo>
                    <a:cubicBezTo>
                      <a:pt x="49160" y="22722"/>
                      <a:pt x="49146" y="22519"/>
                      <a:pt x="48997" y="22437"/>
                    </a:cubicBezTo>
                    <a:cubicBezTo>
                      <a:pt x="48950" y="22412"/>
                      <a:pt x="48901" y="22401"/>
                      <a:pt x="48851" y="22401"/>
                    </a:cubicBezTo>
                    <a:cubicBezTo>
                      <a:pt x="48741" y="22401"/>
                      <a:pt x="48629" y="22453"/>
                      <a:pt x="48536" y="22519"/>
                    </a:cubicBezTo>
                    <a:cubicBezTo>
                      <a:pt x="48359" y="22654"/>
                      <a:pt x="48237" y="22776"/>
                      <a:pt x="48129" y="22966"/>
                    </a:cubicBezTo>
                    <a:cubicBezTo>
                      <a:pt x="48305" y="22342"/>
                      <a:pt x="48834" y="21827"/>
                      <a:pt x="49445" y="21610"/>
                    </a:cubicBezTo>
                    <a:close/>
                    <a:moveTo>
                      <a:pt x="54993" y="23319"/>
                    </a:moveTo>
                    <a:lnTo>
                      <a:pt x="54993" y="23319"/>
                    </a:lnTo>
                    <a:cubicBezTo>
                      <a:pt x="55332" y="23346"/>
                      <a:pt x="55617" y="23590"/>
                      <a:pt x="55779" y="23889"/>
                    </a:cubicBezTo>
                    <a:cubicBezTo>
                      <a:pt x="55929" y="24201"/>
                      <a:pt x="55969" y="24526"/>
                      <a:pt x="55983" y="24865"/>
                    </a:cubicBezTo>
                    <a:cubicBezTo>
                      <a:pt x="55847" y="24865"/>
                      <a:pt x="55725" y="24757"/>
                      <a:pt x="55644" y="24648"/>
                    </a:cubicBezTo>
                    <a:cubicBezTo>
                      <a:pt x="55535" y="24499"/>
                      <a:pt x="55440" y="24336"/>
                      <a:pt x="55345" y="24187"/>
                    </a:cubicBezTo>
                    <a:cubicBezTo>
                      <a:pt x="55250" y="24024"/>
                      <a:pt x="55142" y="23861"/>
                      <a:pt x="54993" y="23753"/>
                    </a:cubicBezTo>
                    <a:cubicBezTo>
                      <a:pt x="54863" y="23659"/>
                      <a:pt x="54703" y="23585"/>
                      <a:pt x="54547" y="23585"/>
                    </a:cubicBezTo>
                    <a:cubicBezTo>
                      <a:pt x="54524" y="23585"/>
                      <a:pt x="54500" y="23587"/>
                      <a:pt x="54477" y="23590"/>
                    </a:cubicBezTo>
                    <a:cubicBezTo>
                      <a:pt x="54558" y="23539"/>
                      <a:pt x="54643" y="23515"/>
                      <a:pt x="54730" y="23515"/>
                    </a:cubicBezTo>
                    <a:cubicBezTo>
                      <a:pt x="54803" y="23515"/>
                      <a:pt x="54877" y="23532"/>
                      <a:pt x="54952" y="23563"/>
                    </a:cubicBezTo>
                    <a:cubicBezTo>
                      <a:pt x="55115" y="23631"/>
                      <a:pt x="55250" y="23726"/>
                      <a:pt x="55386" y="23834"/>
                    </a:cubicBezTo>
                    <a:cubicBezTo>
                      <a:pt x="55400" y="23780"/>
                      <a:pt x="55372" y="23712"/>
                      <a:pt x="55345" y="23672"/>
                    </a:cubicBezTo>
                    <a:cubicBezTo>
                      <a:pt x="55318" y="23617"/>
                      <a:pt x="55277" y="23577"/>
                      <a:pt x="55237" y="23536"/>
                    </a:cubicBezTo>
                    <a:cubicBezTo>
                      <a:pt x="55155" y="23468"/>
                      <a:pt x="55074" y="23387"/>
                      <a:pt x="54993" y="23319"/>
                    </a:cubicBezTo>
                    <a:close/>
                    <a:moveTo>
                      <a:pt x="8262" y="20999"/>
                    </a:moveTo>
                    <a:cubicBezTo>
                      <a:pt x="8438" y="20999"/>
                      <a:pt x="8601" y="21081"/>
                      <a:pt x="8669" y="21230"/>
                    </a:cubicBezTo>
                    <a:cubicBezTo>
                      <a:pt x="8750" y="21379"/>
                      <a:pt x="8777" y="21555"/>
                      <a:pt x="8804" y="21718"/>
                    </a:cubicBezTo>
                    <a:cubicBezTo>
                      <a:pt x="8954" y="22532"/>
                      <a:pt x="9415" y="23278"/>
                      <a:pt x="10012" y="23848"/>
                    </a:cubicBezTo>
                    <a:cubicBezTo>
                      <a:pt x="10120" y="23956"/>
                      <a:pt x="10229" y="24051"/>
                      <a:pt x="10283" y="24173"/>
                    </a:cubicBezTo>
                    <a:cubicBezTo>
                      <a:pt x="10351" y="24309"/>
                      <a:pt x="10337" y="24485"/>
                      <a:pt x="10229" y="24580"/>
                    </a:cubicBezTo>
                    <a:cubicBezTo>
                      <a:pt x="10165" y="24634"/>
                      <a:pt x="10084" y="24645"/>
                      <a:pt x="9998" y="24645"/>
                    </a:cubicBezTo>
                    <a:cubicBezTo>
                      <a:pt x="9934" y="24645"/>
                      <a:pt x="9866" y="24639"/>
                      <a:pt x="9800" y="24639"/>
                    </a:cubicBezTo>
                    <a:cubicBezTo>
                      <a:pt x="9731" y="24639"/>
                      <a:pt x="9664" y="24646"/>
                      <a:pt x="9605" y="24675"/>
                    </a:cubicBezTo>
                    <a:cubicBezTo>
                      <a:pt x="9469" y="24743"/>
                      <a:pt x="9415" y="24892"/>
                      <a:pt x="9333" y="25014"/>
                    </a:cubicBezTo>
                    <a:cubicBezTo>
                      <a:pt x="9269" y="25131"/>
                      <a:pt x="9166" y="25273"/>
                      <a:pt x="9039" y="25273"/>
                    </a:cubicBezTo>
                    <a:cubicBezTo>
                      <a:pt x="9033" y="25273"/>
                      <a:pt x="9027" y="25273"/>
                      <a:pt x="9021" y="25272"/>
                    </a:cubicBezTo>
                    <a:cubicBezTo>
                      <a:pt x="9089" y="25069"/>
                      <a:pt x="9062" y="24838"/>
                      <a:pt x="8994" y="24635"/>
                    </a:cubicBezTo>
                    <a:cubicBezTo>
                      <a:pt x="8926" y="24418"/>
                      <a:pt x="8818" y="24228"/>
                      <a:pt x="8709" y="24051"/>
                    </a:cubicBezTo>
                    <a:cubicBezTo>
                      <a:pt x="8663" y="23967"/>
                      <a:pt x="8629" y="23858"/>
                      <a:pt x="8586" y="23762"/>
                    </a:cubicBezTo>
                    <a:lnTo>
                      <a:pt x="8586" y="23762"/>
                    </a:lnTo>
                    <a:cubicBezTo>
                      <a:pt x="8775" y="24072"/>
                      <a:pt x="9045" y="24319"/>
                      <a:pt x="9347" y="24513"/>
                    </a:cubicBezTo>
                    <a:cubicBezTo>
                      <a:pt x="8804" y="23875"/>
                      <a:pt x="8397" y="23143"/>
                      <a:pt x="8167" y="22342"/>
                    </a:cubicBezTo>
                    <a:lnTo>
                      <a:pt x="8167" y="22342"/>
                    </a:lnTo>
                    <a:cubicBezTo>
                      <a:pt x="8180" y="22464"/>
                      <a:pt x="8167" y="22559"/>
                      <a:pt x="8113" y="22668"/>
                    </a:cubicBezTo>
                    <a:cubicBezTo>
                      <a:pt x="7991" y="22356"/>
                      <a:pt x="7787" y="22084"/>
                      <a:pt x="7529" y="21881"/>
                    </a:cubicBezTo>
                    <a:lnTo>
                      <a:pt x="7529" y="21881"/>
                    </a:lnTo>
                    <a:cubicBezTo>
                      <a:pt x="7570" y="22071"/>
                      <a:pt x="7543" y="22288"/>
                      <a:pt x="7489" y="22478"/>
                    </a:cubicBezTo>
                    <a:cubicBezTo>
                      <a:pt x="7353" y="22220"/>
                      <a:pt x="7109" y="22030"/>
                      <a:pt x="6824" y="21976"/>
                    </a:cubicBezTo>
                    <a:cubicBezTo>
                      <a:pt x="6810" y="21840"/>
                      <a:pt x="6851" y="21718"/>
                      <a:pt x="6946" y="21623"/>
                    </a:cubicBezTo>
                    <a:cubicBezTo>
                      <a:pt x="6983" y="21626"/>
                      <a:pt x="7021" y="21628"/>
                      <a:pt x="7058" y="21628"/>
                    </a:cubicBezTo>
                    <a:cubicBezTo>
                      <a:pt x="7535" y="21628"/>
                      <a:pt x="7998" y="21389"/>
                      <a:pt x="8262" y="20999"/>
                    </a:cubicBezTo>
                    <a:close/>
                    <a:moveTo>
                      <a:pt x="2194" y="24303"/>
                    </a:moveTo>
                    <a:cubicBezTo>
                      <a:pt x="2284" y="24303"/>
                      <a:pt x="2377" y="24324"/>
                      <a:pt x="2456" y="24363"/>
                    </a:cubicBezTo>
                    <a:cubicBezTo>
                      <a:pt x="2497" y="24390"/>
                      <a:pt x="2551" y="24431"/>
                      <a:pt x="2605" y="24431"/>
                    </a:cubicBezTo>
                    <a:cubicBezTo>
                      <a:pt x="2673" y="24445"/>
                      <a:pt x="2673" y="24594"/>
                      <a:pt x="2619" y="24635"/>
                    </a:cubicBezTo>
                    <a:cubicBezTo>
                      <a:pt x="2565" y="24675"/>
                      <a:pt x="2497" y="24689"/>
                      <a:pt x="2456" y="24743"/>
                    </a:cubicBezTo>
                    <a:cubicBezTo>
                      <a:pt x="2361" y="24825"/>
                      <a:pt x="2361" y="24960"/>
                      <a:pt x="2280" y="25055"/>
                    </a:cubicBezTo>
                    <a:cubicBezTo>
                      <a:pt x="2225" y="25123"/>
                      <a:pt x="2144" y="25150"/>
                      <a:pt x="2063" y="25177"/>
                    </a:cubicBezTo>
                    <a:cubicBezTo>
                      <a:pt x="1981" y="25204"/>
                      <a:pt x="1900" y="25218"/>
                      <a:pt x="1832" y="25272"/>
                    </a:cubicBezTo>
                    <a:cubicBezTo>
                      <a:pt x="1764" y="25313"/>
                      <a:pt x="1696" y="25381"/>
                      <a:pt x="1710" y="25462"/>
                    </a:cubicBezTo>
                    <a:cubicBezTo>
                      <a:pt x="1656" y="25326"/>
                      <a:pt x="1669" y="25177"/>
                      <a:pt x="1737" y="25042"/>
                    </a:cubicBezTo>
                    <a:cubicBezTo>
                      <a:pt x="1805" y="24920"/>
                      <a:pt x="1913" y="24811"/>
                      <a:pt x="2036" y="24743"/>
                    </a:cubicBezTo>
                    <a:cubicBezTo>
                      <a:pt x="2090" y="24702"/>
                      <a:pt x="2131" y="24675"/>
                      <a:pt x="2171" y="24635"/>
                    </a:cubicBezTo>
                    <a:cubicBezTo>
                      <a:pt x="2212" y="24594"/>
                      <a:pt x="2225" y="24540"/>
                      <a:pt x="2198" y="24485"/>
                    </a:cubicBezTo>
                    <a:cubicBezTo>
                      <a:pt x="2158" y="24477"/>
                      <a:pt x="2117" y="24472"/>
                      <a:pt x="2077" y="24472"/>
                    </a:cubicBezTo>
                    <a:cubicBezTo>
                      <a:pt x="1930" y="24472"/>
                      <a:pt x="1789" y="24531"/>
                      <a:pt x="1683" y="24648"/>
                    </a:cubicBezTo>
                    <a:cubicBezTo>
                      <a:pt x="1751" y="24499"/>
                      <a:pt x="1859" y="24390"/>
                      <a:pt x="2008" y="24336"/>
                    </a:cubicBezTo>
                    <a:cubicBezTo>
                      <a:pt x="2065" y="24314"/>
                      <a:pt x="2129" y="24303"/>
                      <a:pt x="2194" y="24303"/>
                    </a:cubicBezTo>
                    <a:close/>
                    <a:moveTo>
                      <a:pt x="10010" y="24783"/>
                    </a:moveTo>
                    <a:cubicBezTo>
                      <a:pt x="10086" y="24783"/>
                      <a:pt x="10158" y="24802"/>
                      <a:pt x="10202" y="24852"/>
                    </a:cubicBezTo>
                    <a:cubicBezTo>
                      <a:pt x="10310" y="24947"/>
                      <a:pt x="10256" y="25191"/>
                      <a:pt x="10202" y="25299"/>
                    </a:cubicBezTo>
                    <a:cubicBezTo>
                      <a:pt x="10120" y="25449"/>
                      <a:pt x="9971" y="25557"/>
                      <a:pt x="9808" y="25584"/>
                    </a:cubicBezTo>
                    <a:cubicBezTo>
                      <a:pt x="9756" y="25597"/>
                      <a:pt x="9702" y="25603"/>
                      <a:pt x="9649" y="25603"/>
                    </a:cubicBezTo>
                    <a:cubicBezTo>
                      <a:pt x="9535" y="25603"/>
                      <a:pt x="9421" y="25576"/>
                      <a:pt x="9320" y="25530"/>
                    </a:cubicBezTo>
                    <a:lnTo>
                      <a:pt x="9320" y="25530"/>
                    </a:lnTo>
                    <a:cubicBezTo>
                      <a:pt x="9352" y="25535"/>
                      <a:pt x="9384" y="25538"/>
                      <a:pt x="9417" y="25538"/>
                    </a:cubicBezTo>
                    <a:cubicBezTo>
                      <a:pt x="9550" y="25538"/>
                      <a:pt x="9686" y="25492"/>
                      <a:pt x="9795" y="25394"/>
                    </a:cubicBezTo>
                    <a:cubicBezTo>
                      <a:pt x="9835" y="25354"/>
                      <a:pt x="9862" y="25313"/>
                      <a:pt x="9876" y="25259"/>
                    </a:cubicBezTo>
                    <a:cubicBezTo>
                      <a:pt x="9890" y="25218"/>
                      <a:pt x="9890" y="25150"/>
                      <a:pt x="9862" y="25109"/>
                    </a:cubicBezTo>
                    <a:cubicBezTo>
                      <a:pt x="9821" y="25068"/>
                      <a:pt x="9764" y="25050"/>
                      <a:pt x="9709" y="25050"/>
                    </a:cubicBezTo>
                    <a:cubicBezTo>
                      <a:pt x="9692" y="25050"/>
                      <a:pt x="9675" y="25052"/>
                      <a:pt x="9659" y="25055"/>
                    </a:cubicBezTo>
                    <a:cubicBezTo>
                      <a:pt x="9591" y="25082"/>
                      <a:pt x="9537" y="25123"/>
                      <a:pt x="9483" y="25164"/>
                    </a:cubicBezTo>
                    <a:cubicBezTo>
                      <a:pt x="9523" y="25028"/>
                      <a:pt x="9632" y="24892"/>
                      <a:pt x="9768" y="24838"/>
                    </a:cubicBezTo>
                    <a:cubicBezTo>
                      <a:pt x="9826" y="24809"/>
                      <a:pt x="9920" y="24783"/>
                      <a:pt x="10010" y="24783"/>
                    </a:cubicBezTo>
                    <a:close/>
                    <a:moveTo>
                      <a:pt x="56770" y="25123"/>
                    </a:moveTo>
                    <a:lnTo>
                      <a:pt x="56770" y="25123"/>
                    </a:lnTo>
                    <a:cubicBezTo>
                      <a:pt x="56946" y="25164"/>
                      <a:pt x="57122" y="25286"/>
                      <a:pt x="57231" y="25449"/>
                    </a:cubicBezTo>
                    <a:cubicBezTo>
                      <a:pt x="57339" y="25598"/>
                      <a:pt x="57366" y="25815"/>
                      <a:pt x="57339" y="25991"/>
                    </a:cubicBezTo>
                    <a:cubicBezTo>
                      <a:pt x="57288" y="26007"/>
                      <a:pt x="57235" y="26015"/>
                      <a:pt x="57183" y="26015"/>
                    </a:cubicBezTo>
                    <a:cubicBezTo>
                      <a:pt x="56969" y="26015"/>
                      <a:pt x="56756" y="25891"/>
                      <a:pt x="56648" y="25706"/>
                    </a:cubicBezTo>
                    <a:cubicBezTo>
                      <a:pt x="56593" y="25611"/>
                      <a:pt x="56566" y="25489"/>
                      <a:pt x="56512" y="25394"/>
                    </a:cubicBezTo>
                    <a:cubicBezTo>
                      <a:pt x="56458" y="25286"/>
                      <a:pt x="56363" y="25191"/>
                      <a:pt x="56254" y="25177"/>
                    </a:cubicBezTo>
                    <a:cubicBezTo>
                      <a:pt x="56270" y="25176"/>
                      <a:pt x="56286" y="25176"/>
                      <a:pt x="56301" y="25176"/>
                    </a:cubicBezTo>
                    <a:cubicBezTo>
                      <a:pt x="56477" y="25176"/>
                      <a:pt x="56656" y="25245"/>
                      <a:pt x="56756" y="25394"/>
                    </a:cubicBezTo>
                    <a:cubicBezTo>
                      <a:pt x="56797" y="25435"/>
                      <a:pt x="56810" y="25489"/>
                      <a:pt x="56865" y="25530"/>
                    </a:cubicBezTo>
                    <a:cubicBezTo>
                      <a:pt x="56890" y="25547"/>
                      <a:pt x="56925" y="25558"/>
                      <a:pt x="56958" y="25558"/>
                    </a:cubicBezTo>
                    <a:cubicBezTo>
                      <a:pt x="56979" y="25558"/>
                      <a:pt x="56998" y="25554"/>
                      <a:pt x="57014" y="25543"/>
                    </a:cubicBezTo>
                    <a:cubicBezTo>
                      <a:pt x="57054" y="25489"/>
                      <a:pt x="57041" y="25421"/>
                      <a:pt x="57014" y="25367"/>
                    </a:cubicBezTo>
                    <a:cubicBezTo>
                      <a:pt x="56946" y="25259"/>
                      <a:pt x="56878" y="25164"/>
                      <a:pt x="56770" y="25123"/>
                    </a:cubicBezTo>
                    <a:close/>
                    <a:moveTo>
                      <a:pt x="6174" y="22049"/>
                    </a:moveTo>
                    <a:cubicBezTo>
                      <a:pt x="6201" y="22049"/>
                      <a:pt x="6227" y="22052"/>
                      <a:pt x="6254" y="22057"/>
                    </a:cubicBezTo>
                    <a:cubicBezTo>
                      <a:pt x="6376" y="22505"/>
                      <a:pt x="6607" y="22966"/>
                      <a:pt x="6824" y="23360"/>
                    </a:cubicBezTo>
                    <a:cubicBezTo>
                      <a:pt x="7231" y="24078"/>
                      <a:pt x="7950" y="24594"/>
                      <a:pt x="8343" y="25326"/>
                    </a:cubicBezTo>
                    <a:cubicBezTo>
                      <a:pt x="8221" y="25354"/>
                      <a:pt x="8113" y="25381"/>
                      <a:pt x="7991" y="25408"/>
                    </a:cubicBezTo>
                    <a:cubicBezTo>
                      <a:pt x="7855" y="25435"/>
                      <a:pt x="7719" y="25462"/>
                      <a:pt x="7611" y="25543"/>
                    </a:cubicBezTo>
                    <a:cubicBezTo>
                      <a:pt x="7394" y="25720"/>
                      <a:pt x="7353" y="26086"/>
                      <a:pt x="7109" y="26208"/>
                    </a:cubicBezTo>
                    <a:cubicBezTo>
                      <a:pt x="7177" y="25855"/>
                      <a:pt x="7136" y="25476"/>
                      <a:pt x="6960" y="25150"/>
                    </a:cubicBezTo>
                    <a:lnTo>
                      <a:pt x="6960" y="25150"/>
                    </a:lnTo>
                    <a:cubicBezTo>
                      <a:pt x="7055" y="25272"/>
                      <a:pt x="7190" y="25354"/>
                      <a:pt x="7326" y="25408"/>
                    </a:cubicBezTo>
                    <a:cubicBezTo>
                      <a:pt x="7163" y="25272"/>
                      <a:pt x="7055" y="25150"/>
                      <a:pt x="6946" y="24960"/>
                    </a:cubicBezTo>
                    <a:lnTo>
                      <a:pt x="6946" y="24960"/>
                    </a:lnTo>
                    <a:cubicBezTo>
                      <a:pt x="7068" y="25082"/>
                      <a:pt x="7231" y="25164"/>
                      <a:pt x="7394" y="25164"/>
                    </a:cubicBezTo>
                    <a:cubicBezTo>
                      <a:pt x="6838" y="24689"/>
                      <a:pt x="6403" y="24119"/>
                      <a:pt x="6091" y="23455"/>
                    </a:cubicBezTo>
                    <a:cubicBezTo>
                      <a:pt x="6078" y="23590"/>
                      <a:pt x="6091" y="23712"/>
                      <a:pt x="6091" y="23848"/>
                    </a:cubicBezTo>
                    <a:cubicBezTo>
                      <a:pt x="5969" y="23495"/>
                      <a:pt x="5793" y="23156"/>
                      <a:pt x="5562" y="22858"/>
                    </a:cubicBezTo>
                    <a:lnTo>
                      <a:pt x="5562" y="22858"/>
                    </a:lnTo>
                    <a:cubicBezTo>
                      <a:pt x="5590" y="23102"/>
                      <a:pt x="5535" y="23332"/>
                      <a:pt x="5373" y="23509"/>
                    </a:cubicBezTo>
                    <a:cubicBezTo>
                      <a:pt x="5345" y="23387"/>
                      <a:pt x="5305" y="23265"/>
                      <a:pt x="5223" y="23156"/>
                    </a:cubicBezTo>
                    <a:cubicBezTo>
                      <a:pt x="5147" y="23067"/>
                      <a:pt x="5070" y="22965"/>
                      <a:pt x="4959" y="22965"/>
                    </a:cubicBezTo>
                    <a:cubicBezTo>
                      <a:pt x="4952" y="22965"/>
                      <a:pt x="4945" y="22965"/>
                      <a:pt x="4938" y="22966"/>
                    </a:cubicBezTo>
                    <a:cubicBezTo>
                      <a:pt x="4911" y="22898"/>
                      <a:pt x="4966" y="22817"/>
                      <a:pt x="5020" y="22776"/>
                    </a:cubicBezTo>
                    <a:cubicBezTo>
                      <a:pt x="5088" y="22736"/>
                      <a:pt x="5169" y="22722"/>
                      <a:pt x="5237" y="22695"/>
                    </a:cubicBezTo>
                    <a:cubicBezTo>
                      <a:pt x="5427" y="22627"/>
                      <a:pt x="5562" y="22451"/>
                      <a:pt x="5712" y="22301"/>
                    </a:cubicBezTo>
                    <a:cubicBezTo>
                      <a:pt x="5829" y="22160"/>
                      <a:pt x="5998" y="22049"/>
                      <a:pt x="6174" y="22049"/>
                    </a:cubicBezTo>
                    <a:close/>
                    <a:moveTo>
                      <a:pt x="13159" y="23102"/>
                    </a:moveTo>
                    <a:lnTo>
                      <a:pt x="13159" y="23102"/>
                    </a:lnTo>
                    <a:cubicBezTo>
                      <a:pt x="13064" y="23753"/>
                      <a:pt x="12711" y="24323"/>
                      <a:pt x="12318" y="24838"/>
                    </a:cubicBezTo>
                    <a:cubicBezTo>
                      <a:pt x="11884" y="25394"/>
                      <a:pt x="11382" y="25883"/>
                      <a:pt x="10798" y="26276"/>
                    </a:cubicBezTo>
                    <a:cubicBezTo>
                      <a:pt x="11015" y="26059"/>
                      <a:pt x="11246" y="25855"/>
                      <a:pt x="11422" y="25598"/>
                    </a:cubicBezTo>
                    <a:cubicBezTo>
                      <a:pt x="11599" y="25354"/>
                      <a:pt x="11734" y="25055"/>
                      <a:pt x="11734" y="24743"/>
                    </a:cubicBezTo>
                    <a:cubicBezTo>
                      <a:pt x="11748" y="24445"/>
                      <a:pt x="11626" y="24119"/>
                      <a:pt x="11382" y="23929"/>
                    </a:cubicBezTo>
                    <a:cubicBezTo>
                      <a:pt x="11404" y="23926"/>
                      <a:pt x="11426" y="23925"/>
                      <a:pt x="11447" y="23925"/>
                    </a:cubicBezTo>
                    <a:cubicBezTo>
                      <a:pt x="11615" y="23925"/>
                      <a:pt x="11776" y="24013"/>
                      <a:pt x="11884" y="24133"/>
                    </a:cubicBezTo>
                    <a:cubicBezTo>
                      <a:pt x="12019" y="24282"/>
                      <a:pt x="12101" y="24499"/>
                      <a:pt x="12046" y="24675"/>
                    </a:cubicBezTo>
                    <a:cubicBezTo>
                      <a:pt x="12508" y="24228"/>
                      <a:pt x="12887" y="23685"/>
                      <a:pt x="13159" y="23102"/>
                    </a:cubicBezTo>
                    <a:close/>
                    <a:moveTo>
                      <a:pt x="47261" y="23631"/>
                    </a:moveTo>
                    <a:cubicBezTo>
                      <a:pt x="47179" y="23780"/>
                      <a:pt x="47098" y="23943"/>
                      <a:pt x="47044" y="24119"/>
                    </a:cubicBezTo>
                    <a:cubicBezTo>
                      <a:pt x="47315" y="24920"/>
                      <a:pt x="47613" y="25720"/>
                      <a:pt x="47885" y="26520"/>
                    </a:cubicBezTo>
                    <a:cubicBezTo>
                      <a:pt x="47383" y="25761"/>
                      <a:pt x="47044" y="24933"/>
                      <a:pt x="46827" y="24051"/>
                    </a:cubicBezTo>
                    <a:cubicBezTo>
                      <a:pt x="46976" y="23916"/>
                      <a:pt x="47125" y="23780"/>
                      <a:pt x="47261" y="23631"/>
                    </a:cubicBezTo>
                    <a:close/>
                    <a:moveTo>
                      <a:pt x="8117" y="25556"/>
                    </a:moveTo>
                    <a:cubicBezTo>
                      <a:pt x="8196" y="25556"/>
                      <a:pt x="8273" y="25570"/>
                      <a:pt x="8343" y="25598"/>
                    </a:cubicBezTo>
                    <a:cubicBezTo>
                      <a:pt x="8533" y="25828"/>
                      <a:pt x="8587" y="26181"/>
                      <a:pt x="8411" y="26412"/>
                    </a:cubicBezTo>
                    <a:cubicBezTo>
                      <a:pt x="8281" y="26570"/>
                      <a:pt x="8080" y="26658"/>
                      <a:pt x="7879" y="26658"/>
                    </a:cubicBezTo>
                    <a:cubicBezTo>
                      <a:pt x="7787" y="26658"/>
                      <a:pt x="7696" y="26640"/>
                      <a:pt x="7611" y="26602"/>
                    </a:cubicBezTo>
                    <a:cubicBezTo>
                      <a:pt x="7706" y="26534"/>
                      <a:pt x="7801" y="26466"/>
                      <a:pt x="7841" y="26371"/>
                    </a:cubicBezTo>
                    <a:cubicBezTo>
                      <a:pt x="7896" y="26262"/>
                      <a:pt x="7882" y="26127"/>
                      <a:pt x="7773" y="26073"/>
                    </a:cubicBezTo>
                    <a:cubicBezTo>
                      <a:pt x="7751" y="26059"/>
                      <a:pt x="7724" y="26053"/>
                      <a:pt x="7695" y="26053"/>
                    </a:cubicBezTo>
                    <a:cubicBezTo>
                      <a:pt x="7638" y="26053"/>
                      <a:pt x="7575" y="26077"/>
                      <a:pt x="7529" y="26113"/>
                    </a:cubicBezTo>
                    <a:cubicBezTo>
                      <a:pt x="7461" y="26167"/>
                      <a:pt x="7448" y="26208"/>
                      <a:pt x="7407" y="26290"/>
                    </a:cubicBezTo>
                    <a:cubicBezTo>
                      <a:pt x="7407" y="26059"/>
                      <a:pt x="7516" y="25828"/>
                      <a:pt x="7692" y="25693"/>
                    </a:cubicBezTo>
                    <a:cubicBezTo>
                      <a:pt x="7816" y="25604"/>
                      <a:pt x="7969" y="25556"/>
                      <a:pt x="8117" y="25556"/>
                    </a:cubicBezTo>
                    <a:close/>
                    <a:moveTo>
                      <a:pt x="51696" y="22871"/>
                    </a:moveTo>
                    <a:cubicBezTo>
                      <a:pt x="51805" y="23102"/>
                      <a:pt x="52022" y="23265"/>
                      <a:pt x="52253" y="23319"/>
                    </a:cubicBezTo>
                    <a:cubicBezTo>
                      <a:pt x="52347" y="23345"/>
                      <a:pt x="52442" y="23354"/>
                      <a:pt x="52536" y="23354"/>
                    </a:cubicBezTo>
                    <a:cubicBezTo>
                      <a:pt x="52591" y="23354"/>
                      <a:pt x="52646" y="23351"/>
                      <a:pt x="52700" y="23346"/>
                    </a:cubicBezTo>
                    <a:cubicBezTo>
                      <a:pt x="52849" y="23346"/>
                      <a:pt x="53012" y="23360"/>
                      <a:pt x="53148" y="23414"/>
                    </a:cubicBezTo>
                    <a:cubicBezTo>
                      <a:pt x="53283" y="23468"/>
                      <a:pt x="53406" y="23577"/>
                      <a:pt x="53446" y="23726"/>
                    </a:cubicBezTo>
                    <a:cubicBezTo>
                      <a:pt x="53161" y="24051"/>
                      <a:pt x="52822" y="24377"/>
                      <a:pt x="52592" y="24757"/>
                    </a:cubicBezTo>
                    <a:cubicBezTo>
                      <a:pt x="52347" y="25123"/>
                      <a:pt x="52158" y="25530"/>
                      <a:pt x="52103" y="25978"/>
                    </a:cubicBezTo>
                    <a:cubicBezTo>
                      <a:pt x="52076" y="26113"/>
                      <a:pt x="52076" y="26262"/>
                      <a:pt x="52022" y="26412"/>
                    </a:cubicBezTo>
                    <a:cubicBezTo>
                      <a:pt x="51981" y="26547"/>
                      <a:pt x="51886" y="26683"/>
                      <a:pt x="51751" y="26737"/>
                    </a:cubicBezTo>
                    <a:cubicBezTo>
                      <a:pt x="51574" y="26724"/>
                      <a:pt x="51439" y="26574"/>
                      <a:pt x="51330" y="26439"/>
                    </a:cubicBezTo>
                    <a:cubicBezTo>
                      <a:pt x="51222" y="26290"/>
                      <a:pt x="51140" y="26140"/>
                      <a:pt x="50991" y="26045"/>
                    </a:cubicBezTo>
                    <a:cubicBezTo>
                      <a:pt x="50774" y="25923"/>
                      <a:pt x="50476" y="25964"/>
                      <a:pt x="50286" y="25788"/>
                    </a:cubicBezTo>
                    <a:cubicBezTo>
                      <a:pt x="50598" y="25774"/>
                      <a:pt x="50937" y="25733"/>
                      <a:pt x="51167" y="25530"/>
                    </a:cubicBezTo>
                    <a:cubicBezTo>
                      <a:pt x="51371" y="25367"/>
                      <a:pt x="51466" y="25109"/>
                      <a:pt x="51547" y="24865"/>
                    </a:cubicBezTo>
                    <a:lnTo>
                      <a:pt x="51547" y="24865"/>
                    </a:lnTo>
                    <a:cubicBezTo>
                      <a:pt x="51506" y="25014"/>
                      <a:pt x="51466" y="25150"/>
                      <a:pt x="51425" y="25299"/>
                    </a:cubicBezTo>
                    <a:cubicBezTo>
                      <a:pt x="51764" y="24906"/>
                      <a:pt x="52022" y="24445"/>
                      <a:pt x="52158" y="23943"/>
                    </a:cubicBezTo>
                    <a:lnTo>
                      <a:pt x="52158" y="23943"/>
                    </a:lnTo>
                    <a:cubicBezTo>
                      <a:pt x="52008" y="24160"/>
                      <a:pt x="51805" y="24363"/>
                      <a:pt x="51574" y="24485"/>
                    </a:cubicBezTo>
                    <a:cubicBezTo>
                      <a:pt x="51764" y="24228"/>
                      <a:pt x="51886" y="23943"/>
                      <a:pt x="51913" y="23617"/>
                    </a:cubicBezTo>
                    <a:lnTo>
                      <a:pt x="51913" y="23617"/>
                    </a:lnTo>
                    <a:cubicBezTo>
                      <a:pt x="51791" y="23834"/>
                      <a:pt x="51642" y="24038"/>
                      <a:pt x="51452" y="24187"/>
                    </a:cubicBezTo>
                    <a:cubicBezTo>
                      <a:pt x="51615" y="23780"/>
                      <a:pt x="51710" y="23319"/>
                      <a:pt x="51696" y="22871"/>
                    </a:cubicBezTo>
                    <a:close/>
                    <a:moveTo>
                      <a:pt x="47844" y="23861"/>
                    </a:moveTo>
                    <a:cubicBezTo>
                      <a:pt x="48712" y="24309"/>
                      <a:pt x="49553" y="24838"/>
                      <a:pt x="50313" y="25462"/>
                    </a:cubicBezTo>
                    <a:cubicBezTo>
                      <a:pt x="49974" y="25910"/>
                      <a:pt x="49675" y="26398"/>
                      <a:pt x="49390" y="26886"/>
                    </a:cubicBezTo>
                    <a:cubicBezTo>
                      <a:pt x="49553" y="26412"/>
                      <a:pt x="49716" y="25923"/>
                      <a:pt x="49987" y="25503"/>
                    </a:cubicBezTo>
                    <a:cubicBezTo>
                      <a:pt x="49390" y="24933"/>
                      <a:pt x="48631" y="24418"/>
                      <a:pt x="47871" y="24119"/>
                    </a:cubicBezTo>
                    <a:cubicBezTo>
                      <a:pt x="47749" y="24187"/>
                      <a:pt x="47627" y="24241"/>
                      <a:pt x="47491" y="24282"/>
                    </a:cubicBezTo>
                    <a:cubicBezTo>
                      <a:pt x="47613" y="24146"/>
                      <a:pt x="47735" y="23997"/>
                      <a:pt x="47844" y="23861"/>
                    </a:cubicBezTo>
                    <a:close/>
                    <a:moveTo>
                      <a:pt x="4244" y="23171"/>
                    </a:moveTo>
                    <a:cubicBezTo>
                      <a:pt x="4280" y="23171"/>
                      <a:pt x="4314" y="23188"/>
                      <a:pt x="4328" y="23224"/>
                    </a:cubicBezTo>
                    <a:cubicBezTo>
                      <a:pt x="4464" y="23644"/>
                      <a:pt x="4667" y="24078"/>
                      <a:pt x="4857" y="24472"/>
                    </a:cubicBezTo>
                    <a:cubicBezTo>
                      <a:pt x="5061" y="24865"/>
                      <a:pt x="5332" y="25232"/>
                      <a:pt x="5671" y="25503"/>
                    </a:cubicBezTo>
                    <a:cubicBezTo>
                      <a:pt x="5861" y="25638"/>
                      <a:pt x="6064" y="25761"/>
                      <a:pt x="6227" y="25923"/>
                    </a:cubicBezTo>
                    <a:cubicBezTo>
                      <a:pt x="6349" y="26045"/>
                      <a:pt x="6444" y="26235"/>
                      <a:pt x="6363" y="26385"/>
                    </a:cubicBezTo>
                    <a:cubicBezTo>
                      <a:pt x="6295" y="26479"/>
                      <a:pt x="6173" y="26534"/>
                      <a:pt x="6064" y="26547"/>
                    </a:cubicBezTo>
                    <a:cubicBezTo>
                      <a:pt x="6036" y="26550"/>
                      <a:pt x="6007" y="26551"/>
                      <a:pt x="5979" y="26551"/>
                    </a:cubicBezTo>
                    <a:cubicBezTo>
                      <a:pt x="5859" y="26551"/>
                      <a:pt x="5740" y="26531"/>
                      <a:pt x="5630" y="26520"/>
                    </a:cubicBezTo>
                    <a:cubicBezTo>
                      <a:pt x="5584" y="26516"/>
                      <a:pt x="5538" y="26513"/>
                      <a:pt x="5492" y="26513"/>
                    </a:cubicBezTo>
                    <a:cubicBezTo>
                      <a:pt x="5390" y="26513"/>
                      <a:pt x="5290" y="26528"/>
                      <a:pt x="5196" y="26574"/>
                    </a:cubicBezTo>
                    <a:cubicBezTo>
                      <a:pt x="5061" y="26642"/>
                      <a:pt x="4966" y="26764"/>
                      <a:pt x="4979" y="26914"/>
                    </a:cubicBezTo>
                    <a:cubicBezTo>
                      <a:pt x="4938" y="26764"/>
                      <a:pt x="4993" y="26588"/>
                      <a:pt x="5115" y="26493"/>
                    </a:cubicBezTo>
                    <a:cubicBezTo>
                      <a:pt x="5155" y="26452"/>
                      <a:pt x="5237" y="26412"/>
                      <a:pt x="5237" y="26344"/>
                    </a:cubicBezTo>
                    <a:cubicBezTo>
                      <a:pt x="5237" y="26303"/>
                      <a:pt x="5210" y="26276"/>
                      <a:pt x="5183" y="26249"/>
                    </a:cubicBezTo>
                    <a:cubicBezTo>
                      <a:pt x="5101" y="26127"/>
                      <a:pt x="5006" y="26018"/>
                      <a:pt x="4925" y="25910"/>
                    </a:cubicBezTo>
                    <a:lnTo>
                      <a:pt x="4925" y="25910"/>
                    </a:lnTo>
                    <a:cubicBezTo>
                      <a:pt x="5033" y="25978"/>
                      <a:pt x="5169" y="26018"/>
                      <a:pt x="5291" y="26018"/>
                    </a:cubicBezTo>
                    <a:cubicBezTo>
                      <a:pt x="4871" y="25801"/>
                      <a:pt x="4518" y="25408"/>
                      <a:pt x="4369" y="24960"/>
                    </a:cubicBezTo>
                    <a:cubicBezTo>
                      <a:pt x="4342" y="24906"/>
                      <a:pt x="4328" y="24838"/>
                      <a:pt x="4287" y="24797"/>
                    </a:cubicBezTo>
                    <a:cubicBezTo>
                      <a:pt x="4258" y="24768"/>
                      <a:pt x="4215" y="24746"/>
                      <a:pt x="4172" y="24746"/>
                    </a:cubicBezTo>
                    <a:cubicBezTo>
                      <a:pt x="4156" y="24746"/>
                      <a:pt x="4140" y="24749"/>
                      <a:pt x="4125" y="24757"/>
                    </a:cubicBezTo>
                    <a:cubicBezTo>
                      <a:pt x="4043" y="24811"/>
                      <a:pt x="4016" y="24933"/>
                      <a:pt x="4057" y="25014"/>
                    </a:cubicBezTo>
                    <a:cubicBezTo>
                      <a:pt x="3975" y="24960"/>
                      <a:pt x="3894" y="24879"/>
                      <a:pt x="3853" y="24770"/>
                    </a:cubicBezTo>
                    <a:cubicBezTo>
                      <a:pt x="3826" y="24702"/>
                      <a:pt x="3813" y="24621"/>
                      <a:pt x="3785" y="24553"/>
                    </a:cubicBezTo>
                    <a:cubicBezTo>
                      <a:pt x="3772" y="24472"/>
                      <a:pt x="3745" y="24390"/>
                      <a:pt x="3690" y="24336"/>
                    </a:cubicBezTo>
                    <a:cubicBezTo>
                      <a:pt x="3648" y="24294"/>
                      <a:pt x="3589" y="24260"/>
                      <a:pt x="3533" y="24260"/>
                    </a:cubicBezTo>
                    <a:cubicBezTo>
                      <a:pt x="3517" y="24260"/>
                      <a:pt x="3502" y="24262"/>
                      <a:pt x="3487" y="24268"/>
                    </a:cubicBezTo>
                    <a:cubicBezTo>
                      <a:pt x="3406" y="24282"/>
                      <a:pt x="3338" y="24363"/>
                      <a:pt x="3324" y="24445"/>
                    </a:cubicBezTo>
                    <a:cubicBezTo>
                      <a:pt x="3311" y="24526"/>
                      <a:pt x="3311" y="24621"/>
                      <a:pt x="3324" y="24702"/>
                    </a:cubicBezTo>
                    <a:cubicBezTo>
                      <a:pt x="3256" y="24608"/>
                      <a:pt x="3202" y="24513"/>
                      <a:pt x="3175" y="24404"/>
                    </a:cubicBezTo>
                    <a:cubicBezTo>
                      <a:pt x="3148" y="24309"/>
                      <a:pt x="3161" y="24187"/>
                      <a:pt x="3229" y="24092"/>
                    </a:cubicBezTo>
                    <a:cubicBezTo>
                      <a:pt x="3324" y="23956"/>
                      <a:pt x="3514" y="23916"/>
                      <a:pt x="3677" y="23834"/>
                    </a:cubicBezTo>
                    <a:cubicBezTo>
                      <a:pt x="3853" y="23753"/>
                      <a:pt x="3989" y="23590"/>
                      <a:pt x="4057" y="23400"/>
                    </a:cubicBezTo>
                    <a:cubicBezTo>
                      <a:pt x="4084" y="23332"/>
                      <a:pt x="4097" y="23251"/>
                      <a:pt x="4152" y="23210"/>
                    </a:cubicBezTo>
                    <a:cubicBezTo>
                      <a:pt x="4177" y="23185"/>
                      <a:pt x="4212" y="23171"/>
                      <a:pt x="4244" y="23171"/>
                    </a:cubicBezTo>
                    <a:close/>
                    <a:moveTo>
                      <a:pt x="50503" y="26086"/>
                    </a:moveTo>
                    <a:cubicBezTo>
                      <a:pt x="50570" y="26086"/>
                      <a:pt x="50638" y="26100"/>
                      <a:pt x="50706" y="26127"/>
                    </a:cubicBezTo>
                    <a:cubicBezTo>
                      <a:pt x="50828" y="26181"/>
                      <a:pt x="50950" y="26249"/>
                      <a:pt x="51059" y="26344"/>
                    </a:cubicBezTo>
                    <a:cubicBezTo>
                      <a:pt x="51140" y="26398"/>
                      <a:pt x="51208" y="26479"/>
                      <a:pt x="51249" y="26561"/>
                    </a:cubicBezTo>
                    <a:cubicBezTo>
                      <a:pt x="51289" y="26656"/>
                      <a:pt x="51303" y="26764"/>
                      <a:pt x="51249" y="26859"/>
                    </a:cubicBezTo>
                    <a:cubicBezTo>
                      <a:pt x="51181" y="26995"/>
                      <a:pt x="51018" y="27036"/>
                      <a:pt x="50869" y="27036"/>
                    </a:cubicBezTo>
                    <a:cubicBezTo>
                      <a:pt x="50747" y="27036"/>
                      <a:pt x="50638" y="26995"/>
                      <a:pt x="50543" y="26927"/>
                    </a:cubicBezTo>
                    <a:cubicBezTo>
                      <a:pt x="50435" y="26873"/>
                      <a:pt x="50367" y="26764"/>
                      <a:pt x="50367" y="26642"/>
                    </a:cubicBezTo>
                    <a:lnTo>
                      <a:pt x="50367" y="26642"/>
                    </a:lnTo>
                    <a:cubicBezTo>
                      <a:pt x="50421" y="26737"/>
                      <a:pt x="50476" y="26819"/>
                      <a:pt x="50570" y="26859"/>
                    </a:cubicBezTo>
                    <a:cubicBezTo>
                      <a:pt x="50608" y="26873"/>
                      <a:pt x="50647" y="26881"/>
                      <a:pt x="50685" y="26881"/>
                    </a:cubicBezTo>
                    <a:cubicBezTo>
                      <a:pt x="50757" y="26881"/>
                      <a:pt x="50824" y="26854"/>
                      <a:pt x="50869" y="26791"/>
                    </a:cubicBezTo>
                    <a:lnTo>
                      <a:pt x="50869" y="26791"/>
                    </a:lnTo>
                    <a:cubicBezTo>
                      <a:pt x="50829" y="26807"/>
                      <a:pt x="50789" y="26814"/>
                      <a:pt x="50747" y="26814"/>
                    </a:cubicBezTo>
                    <a:cubicBezTo>
                      <a:pt x="50717" y="26814"/>
                      <a:pt x="50686" y="26811"/>
                      <a:pt x="50652" y="26805"/>
                    </a:cubicBezTo>
                    <a:cubicBezTo>
                      <a:pt x="50801" y="26764"/>
                      <a:pt x="50910" y="26656"/>
                      <a:pt x="50937" y="26507"/>
                    </a:cubicBezTo>
                    <a:lnTo>
                      <a:pt x="50937" y="26507"/>
                    </a:lnTo>
                    <a:cubicBezTo>
                      <a:pt x="50882" y="26574"/>
                      <a:pt x="50801" y="26602"/>
                      <a:pt x="50720" y="26615"/>
                    </a:cubicBezTo>
                    <a:cubicBezTo>
                      <a:pt x="50760" y="26574"/>
                      <a:pt x="50774" y="26507"/>
                      <a:pt x="50760" y="26452"/>
                    </a:cubicBezTo>
                    <a:cubicBezTo>
                      <a:pt x="50747" y="26398"/>
                      <a:pt x="50706" y="26357"/>
                      <a:pt x="50665" y="26330"/>
                    </a:cubicBezTo>
                    <a:cubicBezTo>
                      <a:pt x="50570" y="26249"/>
                      <a:pt x="50462" y="26208"/>
                      <a:pt x="50340" y="26195"/>
                    </a:cubicBezTo>
                    <a:cubicBezTo>
                      <a:pt x="50367" y="26127"/>
                      <a:pt x="50435" y="26086"/>
                      <a:pt x="50503" y="26086"/>
                    </a:cubicBezTo>
                    <a:close/>
                    <a:moveTo>
                      <a:pt x="44983" y="19177"/>
                    </a:moveTo>
                    <a:cubicBezTo>
                      <a:pt x="45488" y="19177"/>
                      <a:pt x="46005" y="19407"/>
                      <a:pt x="46243" y="19846"/>
                    </a:cubicBezTo>
                    <a:cubicBezTo>
                      <a:pt x="45769" y="20348"/>
                      <a:pt x="45334" y="20877"/>
                      <a:pt x="45036" y="21488"/>
                    </a:cubicBezTo>
                    <a:cubicBezTo>
                      <a:pt x="44602" y="22356"/>
                      <a:pt x="44548" y="23373"/>
                      <a:pt x="44710" y="24336"/>
                    </a:cubicBezTo>
                    <a:cubicBezTo>
                      <a:pt x="44887" y="25286"/>
                      <a:pt x="45267" y="26195"/>
                      <a:pt x="45660" y="27076"/>
                    </a:cubicBezTo>
                    <a:cubicBezTo>
                      <a:pt x="45375" y="26507"/>
                      <a:pt x="45036" y="25937"/>
                      <a:pt x="44819" y="25326"/>
                    </a:cubicBezTo>
                    <a:cubicBezTo>
                      <a:pt x="44683" y="24947"/>
                      <a:pt x="44561" y="24553"/>
                      <a:pt x="44493" y="24160"/>
                    </a:cubicBezTo>
                    <a:cubicBezTo>
                      <a:pt x="44344" y="23305"/>
                      <a:pt x="44439" y="22437"/>
                      <a:pt x="44521" y="21569"/>
                    </a:cubicBezTo>
                    <a:lnTo>
                      <a:pt x="44521" y="21569"/>
                    </a:lnTo>
                    <a:cubicBezTo>
                      <a:pt x="42404" y="21935"/>
                      <a:pt x="40655" y="23455"/>
                      <a:pt x="38593" y="24051"/>
                    </a:cubicBezTo>
                    <a:cubicBezTo>
                      <a:pt x="40465" y="23048"/>
                      <a:pt x="42309" y="22084"/>
                      <a:pt x="44181" y="21081"/>
                    </a:cubicBezTo>
                    <a:cubicBezTo>
                      <a:pt x="44255" y="21042"/>
                      <a:pt x="44333" y="21027"/>
                      <a:pt x="44413" y="21027"/>
                    </a:cubicBezTo>
                    <a:cubicBezTo>
                      <a:pt x="44611" y="21027"/>
                      <a:pt x="44823" y="21116"/>
                      <a:pt x="45036" y="21135"/>
                    </a:cubicBezTo>
                    <a:cubicBezTo>
                      <a:pt x="44769" y="20734"/>
                      <a:pt x="44274" y="20553"/>
                      <a:pt x="43783" y="20553"/>
                    </a:cubicBezTo>
                    <a:cubicBezTo>
                      <a:pt x="43675" y="20553"/>
                      <a:pt x="43567" y="20562"/>
                      <a:pt x="43463" y="20579"/>
                    </a:cubicBezTo>
                    <a:cubicBezTo>
                      <a:pt x="42879" y="20674"/>
                      <a:pt x="42364" y="20986"/>
                      <a:pt x="41848" y="21284"/>
                    </a:cubicBezTo>
                    <a:cubicBezTo>
                      <a:pt x="41062" y="21759"/>
                      <a:pt x="40261" y="22247"/>
                      <a:pt x="39474" y="22722"/>
                    </a:cubicBezTo>
                    <a:cubicBezTo>
                      <a:pt x="38932" y="23048"/>
                      <a:pt x="38389" y="23373"/>
                      <a:pt x="37779" y="23536"/>
                    </a:cubicBezTo>
                    <a:cubicBezTo>
                      <a:pt x="37501" y="23611"/>
                      <a:pt x="37213" y="23648"/>
                      <a:pt x="36924" y="23648"/>
                    </a:cubicBezTo>
                    <a:cubicBezTo>
                      <a:pt x="36636" y="23648"/>
                      <a:pt x="36348" y="23611"/>
                      <a:pt x="36070" y="23536"/>
                    </a:cubicBezTo>
                    <a:cubicBezTo>
                      <a:pt x="36043" y="23482"/>
                      <a:pt x="36029" y="23427"/>
                      <a:pt x="36015" y="23360"/>
                    </a:cubicBezTo>
                    <a:cubicBezTo>
                      <a:pt x="35975" y="23658"/>
                      <a:pt x="35948" y="23956"/>
                      <a:pt x="35920" y="24268"/>
                    </a:cubicBezTo>
                    <a:cubicBezTo>
                      <a:pt x="35866" y="23834"/>
                      <a:pt x="35798" y="23400"/>
                      <a:pt x="35731" y="22966"/>
                    </a:cubicBezTo>
                    <a:cubicBezTo>
                      <a:pt x="35012" y="22980"/>
                      <a:pt x="34266" y="22980"/>
                      <a:pt x="33547" y="23007"/>
                    </a:cubicBezTo>
                    <a:cubicBezTo>
                      <a:pt x="33773" y="23158"/>
                      <a:pt x="34047" y="23239"/>
                      <a:pt x="34323" y="23239"/>
                    </a:cubicBezTo>
                    <a:cubicBezTo>
                      <a:pt x="34345" y="23239"/>
                      <a:pt x="34366" y="23238"/>
                      <a:pt x="34388" y="23237"/>
                    </a:cubicBezTo>
                    <a:lnTo>
                      <a:pt x="34388" y="23237"/>
                    </a:lnTo>
                    <a:cubicBezTo>
                      <a:pt x="34225" y="23251"/>
                      <a:pt x="34076" y="23292"/>
                      <a:pt x="33940" y="23360"/>
                    </a:cubicBezTo>
                    <a:cubicBezTo>
                      <a:pt x="34523" y="23455"/>
                      <a:pt x="35120" y="23509"/>
                      <a:pt x="35717" y="23549"/>
                    </a:cubicBezTo>
                    <a:cubicBezTo>
                      <a:pt x="35355" y="23596"/>
                      <a:pt x="34994" y="23617"/>
                      <a:pt x="34632" y="23617"/>
                    </a:cubicBezTo>
                    <a:cubicBezTo>
                      <a:pt x="34465" y="23617"/>
                      <a:pt x="34297" y="23612"/>
                      <a:pt x="34130" y="23604"/>
                    </a:cubicBezTo>
                    <a:cubicBezTo>
                      <a:pt x="33153" y="22912"/>
                      <a:pt x="31946" y="22546"/>
                      <a:pt x="30752" y="22478"/>
                    </a:cubicBezTo>
                    <a:cubicBezTo>
                      <a:pt x="30646" y="22472"/>
                      <a:pt x="30539" y="22469"/>
                      <a:pt x="30432" y="22469"/>
                    </a:cubicBezTo>
                    <a:cubicBezTo>
                      <a:pt x="29343" y="22469"/>
                      <a:pt x="28251" y="22784"/>
                      <a:pt x="27361" y="23414"/>
                    </a:cubicBezTo>
                    <a:cubicBezTo>
                      <a:pt x="26995" y="23400"/>
                      <a:pt x="26615" y="23373"/>
                      <a:pt x="26249" y="23373"/>
                    </a:cubicBezTo>
                    <a:cubicBezTo>
                      <a:pt x="26574" y="23332"/>
                      <a:pt x="26886" y="23265"/>
                      <a:pt x="27198" y="23183"/>
                    </a:cubicBezTo>
                    <a:cubicBezTo>
                      <a:pt x="27089" y="23181"/>
                      <a:pt x="26979" y="23180"/>
                      <a:pt x="26869" y="23180"/>
                    </a:cubicBezTo>
                    <a:cubicBezTo>
                      <a:pt x="26337" y="23180"/>
                      <a:pt x="25798" y="23206"/>
                      <a:pt x="25259" y="23251"/>
                    </a:cubicBezTo>
                    <a:cubicBezTo>
                      <a:pt x="25530" y="23278"/>
                      <a:pt x="25788" y="23319"/>
                      <a:pt x="26045" y="23360"/>
                    </a:cubicBezTo>
                    <a:cubicBezTo>
                      <a:pt x="25652" y="23373"/>
                      <a:pt x="25245" y="23387"/>
                      <a:pt x="24838" y="23400"/>
                    </a:cubicBezTo>
                    <a:cubicBezTo>
                      <a:pt x="24838" y="22980"/>
                      <a:pt x="24892" y="22532"/>
                      <a:pt x="24987" y="22125"/>
                    </a:cubicBezTo>
                    <a:cubicBezTo>
                      <a:pt x="28555" y="22152"/>
                      <a:pt x="32122" y="22193"/>
                      <a:pt x="35690" y="22220"/>
                    </a:cubicBezTo>
                    <a:cubicBezTo>
                      <a:pt x="35663" y="22139"/>
                      <a:pt x="35568" y="22071"/>
                      <a:pt x="35486" y="22044"/>
                    </a:cubicBezTo>
                    <a:cubicBezTo>
                      <a:pt x="35405" y="22017"/>
                      <a:pt x="35324" y="22003"/>
                      <a:pt x="35242" y="22003"/>
                    </a:cubicBezTo>
                    <a:cubicBezTo>
                      <a:pt x="34849" y="22003"/>
                      <a:pt x="34469" y="22003"/>
                      <a:pt x="34076" y="22030"/>
                    </a:cubicBezTo>
                    <a:cubicBezTo>
                      <a:pt x="34448" y="21931"/>
                      <a:pt x="34843" y="21866"/>
                      <a:pt x="35229" y="21866"/>
                    </a:cubicBezTo>
                    <a:cubicBezTo>
                      <a:pt x="35265" y="21866"/>
                      <a:pt x="35301" y="21866"/>
                      <a:pt x="35337" y="21867"/>
                    </a:cubicBezTo>
                    <a:cubicBezTo>
                      <a:pt x="35473" y="21867"/>
                      <a:pt x="35622" y="21867"/>
                      <a:pt x="35744" y="21908"/>
                    </a:cubicBezTo>
                    <a:cubicBezTo>
                      <a:pt x="35866" y="21962"/>
                      <a:pt x="35988" y="22044"/>
                      <a:pt x="36043" y="22179"/>
                    </a:cubicBezTo>
                    <a:cubicBezTo>
                      <a:pt x="36192" y="22202"/>
                      <a:pt x="36342" y="22212"/>
                      <a:pt x="36493" y="22212"/>
                    </a:cubicBezTo>
                    <a:cubicBezTo>
                      <a:pt x="36890" y="22212"/>
                      <a:pt x="37291" y="22142"/>
                      <a:pt x="37684" y="22044"/>
                    </a:cubicBezTo>
                    <a:cubicBezTo>
                      <a:pt x="38213" y="21895"/>
                      <a:pt x="38728" y="21678"/>
                      <a:pt x="39230" y="21447"/>
                    </a:cubicBezTo>
                    <a:lnTo>
                      <a:pt x="39230" y="21447"/>
                    </a:lnTo>
                    <a:cubicBezTo>
                      <a:pt x="38281" y="22084"/>
                      <a:pt x="37155" y="22451"/>
                      <a:pt x="36015" y="22519"/>
                    </a:cubicBezTo>
                    <a:cubicBezTo>
                      <a:pt x="36157" y="22546"/>
                      <a:pt x="36298" y="22559"/>
                      <a:pt x="36438" y="22559"/>
                    </a:cubicBezTo>
                    <a:cubicBezTo>
                      <a:pt x="36916" y="22559"/>
                      <a:pt x="37385" y="22415"/>
                      <a:pt x="37847" y="22247"/>
                    </a:cubicBezTo>
                    <a:cubicBezTo>
                      <a:pt x="38661" y="21949"/>
                      <a:pt x="39434" y="21569"/>
                      <a:pt x="40207" y="21189"/>
                    </a:cubicBezTo>
                    <a:cubicBezTo>
                      <a:pt x="41251" y="20687"/>
                      <a:pt x="42282" y="20185"/>
                      <a:pt x="43327" y="19697"/>
                    </a:cubicBezTo>
                    <a:cubicBezTo>
                      <a:pt x="43815" y="19453"/>
                      <a:pt x="44317" y="19209"/>
                      <a:pt x="44860" y="19182"/>
                    </a:cubicBezTo>
                    <a:cubicBezTo>
                      <a:pt x="44901" y="19179"/>
                      <a:pt x="44942" y="19177"/>
                      <a:pt x="44983" y="19177"/>
                    </a:cubicBezTo>
                    <a:close/>
                    <a:moveTo>
                      <a:pt x="6297" y="26660"/>
                    </a:moveTo>
                    <a:cubicBezTo>
                      <a:pt x="6397" y="26660"/>
                      <a:pt x="6494" y="26678"/>
                      <a:pt x="6566" y="26751"/>
                    </a:cubicBezTo>
                    <a:cubicBezTo>
                      <a:pt x="6620" y="27036"/>
                      <a:pt x="6512" y="27375"/>
                      <a:pt x="6254" y="27510"/>
                    </a:cubicBezTo>
                    <a:cubicBezTo>
                      <a:pt x="6159" y="27566"/>
                      <a:pt x="6053" y="27591"/>
                      <a:pt x="5946" y="27591"/>
                    </a:cubicBezTo>
                    <a:cubicBezTo>
                      <a:pt x="5764" y="27591"/>
                      <a:pt x="5582" y="27517"/>
                      <a:pt x="5454" y="27388"/>
                    </a:cubicBezTo>
                    <a:lnTo>
                      <a:pt x="5454" y="27388"/>
                    </a:lnTo>
                    <a:cubicBezTo>
                      <a:pt x="5513" y="27400"/>
                      <a:pt x="5574" y="27409"/>
                      <a:pt x="5635" y="27409"/>
                    </a:cubicBezTo>
                    <a:cubicBezTo>
                      <a:pt x="5714" y="27409"/>
                      <a:pt x="5792" y="27394"/>
                      <a:pt x="5861" y="27348"/>
                    </a:cubicBezTo>
                    <a:cubicBezTo>
                      <a:pt x="5969" y="27280"/>
                      <a:pt x="6037" y="27103"/>
                      <a:pt x="5942" y="26995"/>
                    </a:cubicBezTo>
                    <a:cubicBezTo>
                      <a:pt x="5888" y="26927"/>
                      <a:pt x="5793" y="26914"/>
                      <a:pt x="5698" y="26914"/>
                    </a:cubicBezTo>
                    <a:cubicBezTo>
                      <a:pt x="5535" y="26927"/>
                      <a:pt x="5400" y="26968"/>
                      <a:pt x="5278" y="27090"/>
                    </a:cubicBezTo>
                    <a:cubicBezTo>
                      <a:pt x="5264" y="26981"/>
                      <a:pt x="5305" y="26886"/>
                      <a:pt x="5386" y="26832"/>
                    </a:cubicBezTo>
                    <a:cubicBezTo>
                      <a:pt x="5467" y="26764"/>
                      <a:pt x="5562" y="26751"/>
                      <a:pt x="5657" y="26737"/>
                    </a:cubicBezTo>
                    <a:cubicBezTo>
                      <a:pt x="5820" y="26724"/>
                      <a:pt x="5983" y="26697"/>
                      <a:pt x="6146" y="26669"/>
                    </a:cubicBezTo>
                    <a:cubicBezTo>
                      <a:pt x="6195" y="26665"/>
                      <a:pt x="6247" y="26660"/>
                      <a:pt x="6297" y="26660"/>
                    </a:cubicBezTo>
                    <a:close/>
                    <a:moveTo>
                      <a:pt x="57641" y="26735"/>
                    </a:moveTo>
                    <a:cubicBezTo>
                      <a:pt x="57805" y="26735"/>
                      <a:pt x="57969" y="26794"/>
                      <a:pt x="58085" y="26900"/>
                    </a:cubicBezTo>
                    <a:cubicBezTo>
                      <a:pt x="58248" y="27049"/>
                      <a:pt x="58302" y="27320"/>
                      <a:pt x="58194" y="27510"/>
                    </a:cubicBezTo>
                    <a:cubicBezTo>
                      <a:pt x="58180" y="27551"/>
                      <a:pt x="58140" y="27578"/>
                      <a:pt x="58085" y="27592"/>
                    </a:cubicBezTo>
                    <a:cubicBezTo>
                      <a:pt x="58049" y="27597"/>
                      <a:pt x="58013" y="27600"/>
                      <a:pt x="57978" y="27600"/>
                    </a:cubicBezTo>
                    <a:cubicBezTo>
                      <a:pt x="57838" y="27600"/>
                      <a:pt x="57702" y="27559"/>
                      <a:pt x="57583" y="27483"/>
                    </a:cubicBezTo>
                    <a:cubicBezTo>
                      <a:pt x="57438" y="27391"/>
                      <a:pt x="57332" y="27235"/>
                      <a:pt x="57289" y="27077"/>
                    </a:cubicBezTo>
                    <a:lnTo>
                      <a:pt x="57289" y="27077"/>
                    </a:lnTo>
                    <a:cubicBezTo>
                      <a:pt x="57308" y="27136"/>
                      <a:pt x="57371" y="27173"/>
                      <a:pt x="57434" y="27198"/>
                    </a:cubicBezTo>
                    <a:cubicBezTo>
                      <a:pt x="57489" y="27239"/>
                      <a:pt x="57570" y="27239"/>
                      <a:pt x="57638" y="27239"/>
                    </a:cubicBezTo>
                    <a:cubicBezTo>
                      <a:pt x="57651" y="27246"/>
                      <a:pt x="57665" y="27249"/>
                      <a:pt x="57678" y="27249"/>
                    </a:cubicBezTo>
                    <a:cubicBezTo>
                      <a:pt x="57692" y="27249"/>
                      <a:pt x="57706" y="27246"/>
                      <a:pt x="57719" y="27239"/>
                    </a:cubicBezTo>
                    <a:cubicBezTo>
                      <a:pt x="57746" y="27226"/>
                      <a:pt x="57760" y="27185"/>
                      <a:pt x="57760" y="27158"/>
                    </a:cubicBezTo>
                    <a:cubicBezTo>
                      <a:pt x="57760" y="27131"/>
                      <a:pt x="57760" y="27103"/>
                      <a:pt x="57746" y="27063"/>
                    </a:cubicBezTo>
                    <a:cubicBezTo>
                      <a:pt x="57706" y="26941"/>
                      <a:pt x="57583" y="26805"/>
                      <a:pt x="57448" y="26764"/>
                    </a:cubicBezTo>
                    <a:cubicBezTo>
                      <a:pt x="57510" y="26745"/>
                      <a:pt x="57576" y="26735"/>
                      <a:pt x="57641" y="26735"/>
                    </a:cubicBezTo>
                    <a:close/>
                    <a:moveTo>
                      <a:pt x="22084" y="24757"/>
                    </a:moveTo>
                    <a:lnTo>
                      <a:pt x="22084" y="24757"/>
                    </a:lnTo>
                    <a:cubicBezTo>
                      <a:pt x="22491" y="24770"/>
                      <a:pt x="22912" y="24797"/>
                      <a:pt x="23319" y="24811"/>
                    </a:cubicBezTo>
                    <a:cubicBezTo>
                      <a:pt x="23036" y="24893"/>
                      <a:pt x="22723" y="24965"/>
                      <a:pt x="22424" y="24965"/>
                    </a:cubicBezTo>
                    <a:cubicBezTo>
                      <a:pt x="22378" y="24965"/>
                      <a:pt x="22333" y="24964"/>
                      <a:pt x="22288" y="24960"/>
                    </a:cubicBezTo>
                    <a:lnTo>
                      <a:pt x="22288" y="24960"/>
                    </a:lnTo>
                    <a:cubicBezTo>
                      <a:pt x="22301" y="25150"/>
                      <a:pt x="22274" y="25354"/>
                      <a:pt x="22139" y="25503"/>
                    </a:cubicBezTo>
                    <a:cubicBezTo>
                      <a:pt x="22486" y="25459"/>
                      <a:pt x="22840" y="25440"/>
                      <a:pt x="23195" y="25440"/>
                    </a:cubicBezTo>
                    <a:cubicBezTo>
                      <a:pt x="23727" y="25440"/>
                      <a:pt x="24263" y="25484"/>
                      <a:pt x="24784" y="25557"/>
                    </a:cubicBezTo>
                    <a:cubicBezTo>
                      <a:pt x="24710" y="25556"/>
                      <a:pt x="24636" y="25555"/>
                      <a:pt x="24562" y="25555"/>
                    </a:cubicBezTo>
                    <a:cubicBezTo>
                      <a:pt x="23733" y="25555"/>
                      <a:pt x="22936" y="25627"/>
                      <a:pt x="22139" y="25801"/>
                    </a:cubicBezTo>
                    <a:cubicBezTo>
                      <a:pt x="22084" y="26452"/>
                      <a:pt x="22125" y="27131"/>
                      <a:pt x="22152" y="27782"/>
                    </a:cubicBezTo>
                    <a:cubicBezTo>
                      <a:pt x="21908" y="27795"/>
                      <a:pt x="21637" y="27809"/>
                      <a:pt x="21393" y="27822"/>
                    </a:cubicBezTo>
                    <a:cubicBezTo>
                      <a:pt x="21393" y="27334"/>
                      <a:pt x="21338" y="26846"/>
                      <a:pt x="21325" y="26344"/>
                    </a:cubicBezTo>
                    <a:cubicBezTo>
                      <a:pt x="21325" y="26195"/>
                      <a:pt x="21325" y="26018"/>
                      <a:pt x="21393" y="25883"/>
                    </a:cubicBezTo>
                    <a:cubicBezTo>
                      <a:pt x="21474" y="25666"/>
                      <a:pt x="21664" y="25530"/>
                      <a:pt x="21813" y="25367"/>
                    </a:cubicBezTo>
                    <a:cubicBezTo>
                      <a:pt x="21962" y="25204"/>
                      <a:pt x="22152" y="24974"/>
                      <a:pt x="22084" y="24757"/>
                    </a:cubicBezTo>
                    <a:close/>
                    <a:moveTo>
                      <a:pt x="54301" y="23631"/>
                    </a:moveTo>
                    <a:lnTo>
                      <a:pt x="54301" y="23631"/>
                    </a:lnTo>
                    <a:cubicBezTo>
                      <a:pt x="54586" y="23658"/>
                      <a:pt x="54871" y="23807"/>
                      <a:pt x="55047" y="24024"/>
                    </a:cubicBezTo>
                    <a:cubicBezTo>
                      <a:pt x="55183" y="24201"/>
                      <a:pt x="55250" y="24418"/>
                      <a:pt x="55372" y="24608"/>
                    </a:cubicBezTo>
                    <a:cubicBezTo>
                      <a:pt x="55481" y="24797"/>
                      <a:pt x="55657" y="24974"/>
                      <a:pt x="55874" y="24987"/>
                    </a:cubicBezTo>
                    <a:cubicBezTo>
                      <a:pt x="55820" y="25137"/>
                      <a:pt x="55698" y="25245"/>
                      <a:pt x="55562" y="25326"/>
                    </a:cubicBezTo>
                    <a:cubicBezTo>
                      <a:pt x="55440" y="25408"/>
                      <a:pt x="55305" y="25462"/>
                      <a:pt x="55183" y="25530"/>
                    </a:cubicBezTo>
                    <a:cubicBezTo>
                      <a:pt x="54803" y="25747"/>
                      <a:pt x="54504" y="26100"/>
                      <a:pt x="54274" y="26479"/>
                    </a:cubicBezTo>
                    <a:cubicBezTo>
                      <a:pt x="54057" y="26859"/>
                      <a:pt x="53907" y="27280"/>
                      <a:pt x="53758" y="27687"/>
                    </a:cubicBezTo>
                    <a:cubicBezTo>
                      <a:pt x="53718" y="27795"/>
                      <a:pt x="53677" y="27904"/>
                      <a:pt x="53595" y="27985"/>
                    </a:cubicBezTo>
                    <a:cubicBezTo>
                      <a:pt x="53542" y="28024"/>
                      <a:pt x="53475" y="28049"/>
                      <a:pt x="53412" y="28049"/>
                    </a:cubicBezTo>
                    <a:cubicBezTo>
                      <a:pt x="53364" y="28049"/>
                      <a:pt x="53319" y="28034"/>
                      <a:pt x="53283" y="27999"/>
                    </a:cubicBezTo>
                    <a:cubicBezTo>
                      <a:pt x="53283" y="27755"/>
                      <a:pt x="53188" y="27510"/>
                      <a:pt x="53026" y="27307"/>
                    </a:cubicBezTo>
                    <a:cubicBezTo>
                      <a:pt x="52863" y="27117"/>
                      <a:pt x="52632" y="26981"/>
                      <a:pt x="52388" y="26927"/>
                    </a:cubicBezTo>
                    <a:cubicBezTo>
                      <a:pt x="52876" y="26914"/>
                      <a:pt x="53311" y="26588"/>
                      <a:pt x="53487" y="26127"/>
                    </a:cubicBezTo>
                    <a:cubicBezTo>
                      <a:pt x="53514" y="26276"/>
                      <a:pt x="53514" y="26412"/>
                      <a:pt x="53487" y="26561"/>
                    </a:cubicBezTo>
                    <a:cubicBezTo>
                      <a:pt x="53935" y="26154"/>
                      <a:pt x="54233" y="25611"/>
                      <a:pt x="54355" y="25042"/>
                    </a:cubicBezTo>
                    <a:lnTo>
                      <a:pt x="54355" y="25042"/>
                    </a:lnTo>
                    <a:cubicBezTo>
                      <a:pt x="54247" y="25123"/>
                      <a:pt x="54097" y="25191"/>
                      <a:pt x="53948" y="25204"/>
                    </a:cubicBezTo>
                    <a:cubicBezTo>
                      <a:pt x="54165" y="25069"/>
                      <a:pt x="54355" y="24892"/>
                      <a:pt x="54491" y="24689"/>
                    </a:cubicBezTo>
                    <a:cubicBezTo>
                      <a:pt x="54586" y="24567"/>
                      <a:pt x="54653" y="24431"/>
                      <a:pt x="54681" y="24282"/>
                    </a:cubicBezTo>
                    <a:cubicBezTo>
                      <a:pt x="54708" y="24133"/>
                      <a:pt x="54681" y="23970"/>
                      <a:pt x="54599" y="23848"/>
                    </a:cubicBezTo>
                    <a:cubicBezTo>
                      <a:pt x="54531" y="23753"/>
                      <a:pt x="54423" y="23658"/>
                      <a:pt x="54301" y="23631"/>
                    </a:cubicBezTo>
                    <a:close/>
                    <a:moveTo>
                      <a:pt x="52320" y="27185"/>
                    </a:moveTo>
                    <a:lnTo>
                      <a:pt x="52320" y="27185"/>
                    </a:lnTo>
                    <a:cubicBezTo>
                      <a:pt x="52646" y="27212"/>
                      <a:pt x="52931" y="27470"/>
                      <a:pt x="53026" y="27782"/>
                    </a:cubicBezTo>
                    <a:cubicBezTo>
                      <a:pt x="53053" y="27877"/>
                      <a:pt x="53066" y="27985"/>
                      <a:pt x="52999" y="28067"/>
                    </a:cubicBezTo>
                    <a:cubicBezTo>
                      <a:pt x="52944" y="28134"/>
                      <a:pt x="52849" y="28148"/>
                      <a:pt x="52768" y="28148"/>
                    </a:cubicBezTo>
                    <a:cubicBezTo>
                      <a:pt x="52619" y="28148"/>
                      <a:pt x="52470" y="28094"/>
                      <a:pt x="52361" y="27985"/>
                    </a:cubicBezTo>
                    <a:cubicBezTo>
                      <a:pt x="52253" y="27890"/>
                      <a:pt x="52185" y="27755"/>
                      <a:pt x="52171" y="27605"/>
                    </a:cubicBezTo>
                    <a:lnTo>
                      <a:pt x="52171" y="27605"/>
                    </a:lnTo>
                    <a:cubicBezTo>
                      <a:pt x="52198" y="27700"/>
                      <a:pt x="52280" y="27782"/>
                      <a:pt x="52361" y="27836"/>
                    </a:cubicBezTo>
                    <a:cubicBezTo>
                      <a:pt x="52434" y="27877"/>
                      <a:pt x="52514" y="27895"/>
                      <a:pt x="52590" y="27895"/>
                    </a:cubicBezTo>
                    <a:cubicBezTo>
                      <a:pt x="52614" y="27895"/>
                      <a:pt x="52637" y="27893"/>
                      <a:pt x="52659" y="27890"/>
                    </a:cubicBezTo>
                    <a:cubicBezTo>
                      <a:pt x="52592" y="27877"/>
                      <a:pt x="52524" y="27836"/>
                      <a:pt x="52456" y="27795"/>
                    </a:cubicBezTo>
                    <a:lnTo>
                      <a:pt x="52456" y="27795"/>
                    </a:lnTo>
                    <a:cubicBezTo>
                      <a:pt x="52495" y="27803"/>
                      <a:pt x="52539" y="27811"/>
                      <a:pt x="52582" y="27811"/>
                    </a:cubicBezTo>
                    <a:cubicBezTo>
                      <a:pt x="52613" y="27811"/>
                      <a:pt x="52644" y="27807"/>
                      <a:pt x="52673" y="27795"/>
                    </a:cubicBezTo>
                    <a:cubicBezTo>
                      <a:pt x="52741" y="27782"/>
                      <a:pt x="52809" y="27714"/>
                      <a:pt x="52809" y="27646"/>
                    </a:cubicBezTo>
                    <a:cubicBezTo>
                      <a:pt x="52795" y="27592"/>
                      <a:pt x="52754" y="27538"/>
                      <a:pt x="52714" y="27510"/>
                    </a:cubicBezTo>
                    <a:cubicBezTo>
                      <a:pt x="52592" y="27388"/>
                      <a:pt x="52470" y="27253"/>
                      <a:pt x="52320" y="27185"/>
                    </a:cubicBezTo>
                    <a:close/>
                    <a:moveTo>
                      <a:pt x="49350" y="25177"/>
                    </a:moveTo>
                    <a:cubicBezTo>
                      <a:pt x="49259" y="25462"/>
                      <a:pt x="48922" y="25722"/>
                      <a:pt x="48620" y="25722"/>
                    </a:cubicBezTo>
                    <a:cubicBezTo>
                      <a:pt x="48606" y="25722"/>
                      <a:pt x="48591" y="25721"/>
                      <a:pt x="48576" y="25720"/>
                    </a:cubicBezTo>
                    <a:lnTo>
                      <a:pt x="48576" y="25720"/>
                    </a:lnTo>
                    <a:cubicBezTo>
                      <a:pt x="48427" y="26412"/>
                      <a:pt x="48766" y="27158"/>
                      <a:pt x="49336" y="27592"/>
                    </a:cubicBezTo>
                    <a:cubicBezTo>
                      <a:pt x="49778" y="27918"/>
                      <a:pt x="50317" y="28081"/>
                      <a:pt x="50866" y="28081"/>
                    </a:cubicBezTo>
                    <a:cubicBezTo>
                      <a:pt x="51025" y="28081"/>
                      <a:pt x="51185" y="28067"/>
                      <a:pt x="51344" y="28039"/>
                    </a:cubicBezTo>
                    <a:lnTo>
                      <a:pt x="51344" y="28039"/>
                    </a:lnTo>
                    <a:cubicBezTo>
                      <a:pt x="51151" y="28206"/>
                      <a:pt x="50902" y="28282"/>
                      <a:pt x="50650" y="28282"/>
                    </a:cubicBezTo>
                    <a:cubicBezTo>
                      <a:pt x="50513" y="28282"/>
                      <a:pt x="50375" y="28259"/>
                      <a:pt x="50245" y="28216"/>
                    </a:cubicBezTo>
                    <a:cubicBezTo>
                      <a:pt x="49879" y="28107"/>
                      <a:pt x="49553" y="27863"/>
                      <a:pt x="49268" y="27605"/>
                    </a:cubicBezTo>
                    <a:cubicBezTo>
                      <a:pt x="48861" y="27253"/>
                      <a:pt x="48481" y="26846"/>
                      <a:pt x="48142" y="26425"/>
                    </a:cubicBezTo>
                    <a:cubicBezTo>
                      <a:pt x="48319" y="26140"/>
                      <a:pt x="48414" y="25706"/>
                      <a:pt x="48292" y="25408"/>
                    </a:cubicBezTo>
                    <a:lnTo>
                      <a:pt x="48292" y="25408"/>
                    </a:lnTo>
                    <a:cubicBezTo>
                      <a:pt x="48366" y="25419"/>
                      <a:pt x="48440" y="25424"/>
                      <a:pt x="48515" y="25424"/>
                    </a:cubicBezTo>
                    <a:cubicBezTo>
                      <a:pt x="48809" y="25424"/>
                      <a:pt x="49101" y="25340"/>
                      <a:pt x="49350" y="25177"/>
                    </a:cubicBezTo>
                    <a:close/>
                    <a:moveTo>
                      <a:pt x="2760" y="24824"/>
                    </a:moveTo>
                    <a:cubicBezTo>
                      <a:pt x="2800" y="24824"/>
                      <a:pt x="2840" y="24841"/>
                      <a:pt x="2863" y="24879"/>
                    </a:cubicBezTo>
                    <a:cubicBezTo>
                      <a:pt x="3243" y="25638"/>
                      <a:pt x="3609" y="26493"/>
                      <a:pt x="4301" y="26995"/>
                    </a:cubicBezTo>
                    <a:cubicBezTo>
                      <a:pt x="4382" y="27063"/>
                      <a:pt x="4477" y="27117"/>
                      <a:pt x="4531" y="27212"/>
                    </a:cubicBezTo>
                    <a:cubicBezTo>
                      <a:pt x="4586" y="27293"/>
                      <a:pt x="4613" y="27415"/>
                      <a:pt x="4545" y="27497"/>
                    </a:cubicBezTo>
                    <a:cubicBezTo>
                      <a:pt x="4491" y="27578"/>
                      <a:pt x="4396" y="27605"/>
                      <a:pt x="4301" y="27646"/>
                    </a:cubicBezTo>
                    <a:cubicBezTo>
                      <a:pt x="4016" y="27755"/>
                      <a:pt x="3799" y="28053"/>
                      <a:pt x="3772" y="28365"/>
                    </a:cubicBezTo>
                    <a:cubicBezTo>
                      <a:pt x="3731" y="28229"/>
                      <a:pt x="3745" y="28080"/>
                      <a:pt x="3813" y="27944"/>
                    </a:cubicBezTo>
                    <a:cubicBezTo>
                      <a:pt x="3853" y="27850"/>
                      <a:pt x="3921" y="27768"/>
                      <a:pt x="3921" y="27660"/>
                    </a:cubicBezTo>
                    <a:lnTo>
                      <a:pt x="3921" y="27660"/>
                    </a:lnTo>
                    <a:cubicBezTo>
                      <a:pt x="3811" y="27709"/>
                      <a:pt x="3701" y="27757"/>
                      <a:pt x="3611" y="27836"/>
                    </a:cubicBezTo>
                    <a:lnTo>
                      <a:pt x="3611" y="27836"/>
                    </a:lnTo>
                    <a:cubicBezTo>
                      <a:pt x="3758" y="27684"/>
                      <a:pt x="3753" y="27444"/>
                      <a:pt x="3663" y="27253"/>
                    </a:cubicBezTo>
                    <a:cubicBezTo>
                      <a:pt x="3568" y="27063"/>
                      <a:pt x="3419" y="26900"/>
                      <a:pt x="3284" y="26724"/>
                    </a:cubicBezTo>
                    <a:cubicBezTo>
                      <a:pt x="3148" y="26561"/>
                      <a:pt x="3053" y="26371"/>
                      <a:pt x="2972" y="26167"/>
                    </a:cubicBezTo>
                    <a:cubicBezTo>
                      <a:pt x="2958" y="26127"/>
                      <a:pt x="2944" y="26073"/>
                      <a:pt x="2904" y="26032"/>
                    </a:cubicBezTo>
                    <a:cubicBezTo>
                      <a:pt x="2885" y="26013"/>
                      <a:pt x="2852" y="25993"/>
                      <a:pt x="2815" y="25993"/>
                    </a:cubicBezTo>
                    <a:cubicBezTo>
                      <a:pt x="2800" y="25993"/>
                      <a:pt x="2784" y="25997"/>
                      <a:pt x="2768" y="26005"/>
                    </a:cubicBezTo>
                    <a:cubicBezTo>
                      <a:pt x="2727" y="26018"/>
                      <a:pt x="2714" y="26073"/>
                      <a:pt x="2714" y="26127"/>
                    </a:cubicBezTo>
                    <a:cubicBezTo>
                      <a:pt x="2727" y="26167"/>
                      <a:pt x="2754" y="26208"/>
                      <a:pt x="2782" y="26249"/>
                    </a:cubicBezTo>
                    <a:cubicBezTo>
                      <a:pt x="2646" y="26154"/>
                      <a:pt x="2537" y="26032"/>
                      <a:pt x="2456" y="25883"/>
                    </a:cubicBezTo>
                    <a:cubicBezTo>
                      <a:pt x="2415" y="25788"/>
                      <a:pt x="2375" y="25679"/>
                      <a:pt x="2280" y="25625"/>
                    </a:cubicBezTo>
                    <a:cubicBezTo>
                      <a:pt x="2239" y="25592"/>
                      <a:pt x="2183" y="25574"/>
                      <a:pt x="2127" y="25574"/>
                    </a:cubicBezTo>
                    <a:cubicBezTo>
                      <a:pt x="2090" y="25574"/>
                      <a:pt x="2054" y="25582"/>
                      <a:pt x="2022" y="25598"/>
                    </a:cubicBezTo>
                    <a:cubicBezTo>
                      <a:pt x="1941" y="25638"/>
                      <a:pt x="1900" y="25706"/>
                      <a:pt x="1900" y="25801"/>
                    </a:cubicBezTo>
                    <a:cubicBezTo>
                      <a:pt x="1900" y="25666"/>
                      <a:pt x="1927" y="25516"/>
                      <a:pt x="2022" y="25435"/>
                    </a:cubicBezTo>
                    <a:cubicBezTo>
                      <a:pt x="2144" y="25326"/>
                      <a:pt x="2361" y="25340"/>
                      <a:pt x="2470" y="25218"/>
                    </a:cubicBezTo>
                    <a:cubicBezTo>
                      <a:pt x="2510" y="25164"/>
                      <a:pt x="2537" y="25096"/>
                      <a:pt x="2565" y="25028"/>
                    </a:cubicBezTo>
                    <a:cubicBezTo>
                      <a:pt x="2578" y="24960"/>
                      <a:pt x="2619" y="24892"/>
                      <a:pt x="2673" y="24852"/>
                    </a:cubicBezTo>
                    <a:cubicBezTo>
                      <a:pt x="2697" y="24834"/>
                      <a:pt x="2728" y="24824"/>
                      <a:pt x="2760" y="24824"/>
                    </a:cubicBezTo>
                    <a:close/>
                    <a:moveTo>
                      <a:pt x="4476" y="27747"/>
                    </a:moveTo>
                    <a:cubicBezTo>
                      <a:pt x="4529" y="27747"/>
                      <a:pt x="4582" y="27762"/>
                      <a:pt x="4626" y="27795"/>
                    </a:cubicBezTo>
                    <a:cubicBezTo>
                      <a:pt x="4681" y="27836"/>
                      <a:pt x="4749" y="27917"/>
                      <a:pt x="4735" y="27985"/>
                    </a:cubicBezTo>
                    <a:cubicBezTo>
                      <a:pt x="4735" y="28067"/>
                      <a:pt x="4708" y="28134"/>
                      <a:pt x="4654" y="28189"/>
                    </a:cubicBezTo>
                    <a:cubicBezTo>
                      <a:pt x="4586" y="28297"/>
                      <a:pt x="4491" y="28365"/>
                      <a:pt x="4369" y="28406"/>
                    </a:cubicBezTo>
                    <a:cubicBezTo>
                      <a:pt x="4334" y="28414"/>
                      <a:pt x="4297" y="28419"/>
                      <a:pt x="4260" y="28419"/>
                    </a:cubicBezTo>
                    <a:cubicBezTo>
                      <a:pt x="4178" y="28419"/>
                      <a:pt x="4094" y="28398"/>
                      <a:pt x="4030" y="28351"/>
                    </a:cubicBezTo>
                    <a:lnTo>
                      <a:pt x="4030" y="28351"/>
                    </a:lnTo>
                    <a:cubicBezTo>
                      <a:pt x="4037" y="28352"/>
                      <a:pt x="4043" y="28352"/>
                      <a:pt x="4050" y="28352"/>
                    </a:cubicBezTo>
                    <a:cubicBezTo>
                      <a:pt x="4191" y="28352"/>
                      <a:pt x="4314" y="28222"/>
                      <a:pt x="4314" y="28080"/>
                    </a:cubicBezTo>
                    <a:cubicBezTo>
                      <a:pt x="4300" y="28075"/>
                      <a:pt x="4285" y="28073"/>
                      <a:pt x="4270" y="28073"/>
                    </a:cubicBezTo>
                    <a:cubicBezTo>
                      <a:pt x="4201" y="28073"/>
                      <a:pt x="4131" y="28122"/>
                      <a:pt x="4097" y="28189"/>
                    </a:cubicBezTo>
                    <a:cubicBezTo>
                      <a:pt x="4125" y="28067"/>
                      <a:pt x="4165" y="27931"/>
                      <a:pt x="4260" y="27836"/>
                    </a:cubicBezTo>
                    <a:cubicBezTo>
                      <a:pt x="4317" y="27780"/>
                      <a:pt x="4397" y="27747"/>
                      <a:pt x="4476" y="27747"/>
                    </a:cubicBezTo>
                    <a:close/>
                    <a:moveTo>
                      <a:pt x="56268" y="25367"/>
                    </a:moveTo>
                    <a:lnTo>
                      <a:pt x="56268" y="25367"/>
                    </a:lnTo>
                    <a:cubicBezTo>
                      <a:pt x="56254" y="25598"/>
                      <a:pt x="56390" y="25828"/>
                      <a:pt x="56580" y="25964"/>
                    </a:cubicBezTo>
                    <a:cubicBezTo>
                      <a:pt x="56770" y="26100"/>
                      <a:pt x="57000" y="26154"/>
                      <a:pt x="57244" y="26167"/>
                    </a:cubicBezTo>
                    <a:cubicBezTo>
                      <a:pt x="57122" y="26507"/>
                      <a:pt x="56837" y="26751"/>
                      <a:pt x="56553" y="26968"/>
                    </a:cubicBezTo>
                    <a:cubicBezTo>
                      <a:pt x="56268" y="27185"/>
                      <a:pt x="55969" y="27402"/>
                      <a:pt x="55793" y="27714"/>
                    </a:cubicBezTo>
                    <a:cubicBezTo>
                      <a:pt x="55684" y="27904"/>
                      <a:pt x="55644" y="28107"/>
                      <a:pt x="55576" y="28311"/>
                    </a:cubicBezTo>
                    <a:cubicBezTo>
                      <a:pt x="55508" y="28514"/>
                      <a:pt x="55427" y="28704"/>
                      <a:pt x="55264" y="28853"/>
                    </a:cubicBezTo>
                    <a:cubicBezTo>
                      <a:pt x="55213" y="28894"/>
                      <a:pt x="55146" y="28935"/>
                      <a:pt x="55081" y="28935"/>
                    </a:cubicBezTo>
                    <a:cubicBezTo>
                      <a:pt x="55060" y="28935"/>
                      <a:pt x="55040" y="28931"/>
                      <a:pt x="55020" y="28921"/>
                    </a:cubicBezTo>
                    <a:cubicBezTo>
                      <a:pt x="54938" y="28880"/>
                      <a:pt x="54911" y="28785"/>
                      <a:pt x="54911" y="28704"/>
                    </a:cubicBezTo>
                    <a:cubicBezTo>
                      <a:pt x="54884" y="28568"/>
                      <a:pt x="54871" y="28433"/>
                      <a:pt x="54816" y="28311"/>
                    </a:cubicBezTo>
                    <a:cubicBezTo>
                      <a:pt x="54748" y="28162"/>
                      <a:pt x="54599" y="28053"/>
                      <a:pt x="54436" y="28012"/>
                    </a:cubicBezTo>
                    <a:cubicBezTo>
                      <a:pt x="54394" y="28002"/>
                      <a:pt x="54350" y="27997"/>
                      <a:pt x="54307" y="27997"/>
                    </a:cubicBezTo>
                    <a:cubicBezTo>
                      <a:pt x="54184" y="27997"/>
                      <a:pt x="54062" y="28037"/>
                      <a:pt x="53962" y="28107"/>
                    </a:cubicBezTo>
                    <a:cubicBezTo>
                      <a:pt x="54016" y="27972"/>
                      <a:pt x="54192" y="27890"/>
                      <a:pt x="54341" y="27877"/>
                    </a:cubicBezTo>
                    <a:cubicBezTo>
                      <a:pt x="54491" y="27850"/>
                      <a:pt x="54640" y="27850"/>
                      <a:pt x="54776" y="27768"/>
                    </a:cubicBezTo>
                    <a:cubicBezTo>
                      <a:pt x="54911" y="27687"/>
                      <a:pt x="54979" y="27538"/>
                      <a:pt x="55033" y="27388"/>
                    </a:cubicBezTo>
                    <a:cubicBezTo>
                      <a:pt x="55060" y="27497"/>
                      <a:pt x="55088" y="27565"/>
                      <a:pt x="55088" y="27673"/>
                    </a:cubicBezTo>
                    <a:cubicBezTo>
                      <a:pt x="55074" y="27782"/>
                      <a:pt x="55047" y="27890"/>
                      <a:pt x="54979" y="27972"/>
                    </a:cubicBezTo>
                    <a:cubicBezTo>
                      <a:pt x="55359" y="27619"/>
                      <a:pt x="55739" y="27239"/>
                      <a:pt x="55874" y="26737"/>
                    </a:cubicBezTo>
                    <a:lnTo>
                      <a:pt x="55874" y="26737"/>
                    </a:lnTo>
                    <a:cubicBezTo>
                      <a:pt x="55806" y="26819"/>
                      <a:pt x="55725" y="26873"/>
                      <a:pt x="55630" y="26914"/>
                    </a:cubicBezTo>
                    <a:cubicBezTo>
                      <a:pt x="55929" y="26656"/>
                      <a:pt x="56118" y="26276"/>
                      <a:pt x="56132" y="25883"/>
                    </a:cubicBezTo>
                    <a:cubicBezTo>
                      <a:pt x="56146" y="25693"/>
                      <a:pt x="56146" y="25503"/>
                      <a:pt x="56268" y="25367"/>
                    </a:cubicBezTo>
                    <a:close/>
                    <a:moveTo>
                      <a:pt x="54166" y="28166"/>
                    </a:moveTo>
                    <a:cubicBezTo>
                      <a:pt x="54275" y="28166"/>
                      <a:pt x="54384" y="28187"/>
                      <a:pt x="54477" y="28229"/>
                    </a:cubicBezTo>
                    <a:cubicBezTo>
                      <a:pt x="54640" y="28311"/>
                      <a:pt x="54762" y="28460"/>
                      <a:pt x="54789" y="28636"/>
                    </a:cubicBezTo>
                    <a:cubicBezTo>
                      <a:pt x="54816" y="28813"/>
                      <a:pt x="54735" y="28989"/>
                      <a:pt x="54586" y="29084"/>
                    </a:cubicBezTo>
                    <a:cubicBezTo>
                      <a:pt x="54524" y="29120"/>
                      <a:pt x="54455" y="29136"/>
                      <a:pt x="54385" y="29136"/>
                    </a:cubicBezTo>
                    <a:cubicBezTo>
                      <a:pt x="54270" y="29136"/>
                      <a:pt x="54154" y="29092"/>
                      <a:pt x="54070" y="29016"/>
                    </a:cubicBezTo>
                    <a:cubicBezTo>
                      <a:pt x="53921" y="28908"/>
                      <a:pt x="53840" y="28718"/>
                      <a:pt x="53826" y="28541"/>
                    </a:cubicBezTo>
                    <a:lnTo>
                      <a:pt x="53826" y="28541"/>
                    </a:lnTo>
                    <a:cubicBezTo>
                      <a:pt x="53894" y="28636"/>
                      <a:pt x="54002" y="28718"/>
                      <a:pt x="54124" y="28745"/>
                    </a:cubicBezTo>
                    <a:cubicBezTo>
                      <a:pt x="54179" y="28745"/>
                      <a:pt x="54219" y="28745"/>
                      <a:pt x="54260" y="28731"/>
                    </a:cubicBezTo>
                    <a:cubicBezTo>
                      <a:pt x="54341" y="28691"/>
                      <a:pt x="54382" y="28596"/>
                      <a:pt x="54369" y="28501"/>
                    </a:cubicBezTo>
                    <a:cubicBezTo>
                      <a:pt x="54355" y="28419"/>
                      <a:pt x="54287" y="28338"/>
                      <a:pt x="54206" y="28297"/>
                    </a:cubicBezTo>
                    <a:cubicBezTo>
                      <a:pt x="54138" y="28243"/>
                      <a:pt x="54057" y="28216"/>
                      <a:pt x="53975" y="28189"/>
                    </a:cubicBezTo>
                    <a:cubicBezTo>
                      <a:pt x="54036" y="28173"/>
                      <a:pt x="54101" y="28166"/>
                      <a:pt x="54166" y="28166"/>
                    </a:cubicBezTo>
                    <a:close/>
                    <a:moveTo>
                      <a:pt x="58275" y="27877"/>
                    </a:moveTo>
                    <a:cubicBezTo>
                      <a:pt x="58547" y="27944"/>
                      <a:pt x="58791" y="28026"/>
                      <a:pt x="59048" y="28134"/>
                    </a:cubicBezTo>
                    <a:cubicBezTo>
                      <a:pt x="59249" y="28208"/>
                      <a:pt x="59490" y="28274"/>
                      <a:pt x="59722" y="28274"/>
                    </a:cubicBezTo>
                    <a:cubicBezTo>
                      <a:pt x="59788" y="28274"/>
                      <a:pt x="59853" y="28269"/>
                      <a:pt x="59917" y="28256"/>
                    </a:cubicBezTo>
                    <a:lnTo>
                      <a:pt x="59917" y="28256"/>
                    </a:lnTo>
                    <a:cubicBezTo>
                      <a:pt x="59903" y="28636"/>
                      <a:pt x="59781" y="29003"/>
                      <a:pt x="59564" y="29315"/>
                    </a:cubicBezTo>
                    <a:cubicBezTo>
                      <a:pt x="59578" y="29192"/>
                      <a:pt x="59510" y="29070"/>
                      <a:pt x="59415" y="29016"/>
                    </a:cubicBezTo>
                    <a:cubicBezTo>
                      <a:pt x="59388" y="29125"/>
                      <a:pt x="59360" y="29233"/>
                      <a:pt x="59333" y="29328"/>
                    </a:cubicBezTo>
                    <a:cubicBezTo>
                      <a:pt x="59333" y="29111"/>
                      <a:pt x="59225" y="28894"/>
                      <a:pt x="59062" y="28758"/>
                    </a:cubicBezTo>
                    <a:cubicBezTo>
                      <a:pt x="59048" y="28989"/>
                      <a:pt x="59008" y="29206"/>
                      <a:pt x="58926" y="29423"/>
                    </a:cubicBezTo>
                    <a:cubicBezTo>
                      <a:pt x="58913" y="28853"/>
                      <a:pt x="58682" y="28284"/>
                      <a:pt x="58275" y="27877"/>
                    </a:cubicBezTo>
                    <a:close/>
                    <a:moveTo>
                      <a:pt x="299" y="28311"/>
                    </a:moveTo>
                    <a:cubicBezTo>
                      <a:pt x="435" y="28514"/>
                      <a:pt x="584" y="28731"/>
                      <a:pt x="747" y="28935"/>
                    </a:cubicBezTo>
                    <a:cubicBezTo>
                      <a:pt x="625" y="28975"/>
                      <a:pt x="503" y="29043"/>
                      <a:pt x="476" y="29152"/>
                    </a:cubicBezTo>
                    <a:cubicBezTo>
                      <a:pt x="462" y="29220"/>
                      <a:pt x="476" y="29287"/>
                      <a:pt x="503" y="29355"/>
                    </a:cubicBezTo>
                    <a:cubicBezTo>
                      <a:pt x="530" y="29450"/>
                      <a:pt x="543" y="29518"/>
                      <a:pt x="584" y="29599"/>
                    </a:cubicBezTo>
                    <a:cubicBezTo>
                      <a:pt x="394" y="29450"/>
                      <a:pt x="272" y="29247"/>
                      <a:pt x="218" y="29003"/>
                    </a:cubicBezTo>
                    <a:cubicBezTo>
                      <a:pt x="164" y="28772"/>
                      <a:pt x="191" y="28514"/>
                      <a:pt x="299" y="28311"/>
                    </a:cubicBezTo>
                    <a:close/>
                    <a:moveTo>
                      <a:pt x="41631" y="23156"/>
                    </a:moveTo>
                    <a:lnTo>
                      <a:pt x="41631" y="23156"/>
                    </a:lnTo>
                    <a:cubicBezTo>
                      <a:pt x="41780" y="23590"/>
                      <a:pt x="41686" y="23970"/>
                      <a:pt x="41536" y="24404"/>
                    </a:cubicBezTo>
                    <a:cubicBezTo>
                      <a:pt x="42269" y="23984"/>
                      <a:pt x="42988" y="23672"/>
                      <a:pt x="43802" y="23468"/>
                    </a:cubicBezTo>
                    <a:lnTo>
                      <a:pt x="43802" y="23468"/>
                    </a:lnTo>
                    <a:cubicBezTo>
                      <a:pt x="42757" y="23902"/>
                      <a:pt x="41875" y="24594"/>
                      <a:pt x="41102" y="25421"/>
                    </a:cubicBezTo>
                    <a:cubicBezTo>
                      <a:pt x="41889" y="26357"/>
                      <a:pt x="42703" y="27293"/>
                      <a:pt x="43720" y="27972"/>
                    </a:cubicBezTo>
                    <a:cubicBezTo>
                      <a:pt x="44521" y="28487"/>
                      <a:pt x="45389" y="28840"/>
                      <a:pt x="46040" y="29545"/>
                    </a:cubicBezTo>
                    <a:cubicBezTo>
                      <a:pt x="44480" y="28731"/>
                      <a:pt x="42988" y="27700"/>
                      <a:pt x="41604" y="26629"/>
                    </a:cubicBezTo>
                    <a:lnTo>
                      <a:pt x="41604" y="26629"/>
                    </a:lnTo>
                    <a:cubicBezTo>
                      <a:pt x="41903" y="27931"/>
                      <a:pt x="42608" y="29152"/>
                      <a:pt x="43612" y="30047"/>
                    </a:cubicBezTo>
                    <a:cubicBezTo>
                      <a:pt x="42866" y="29667"/>
                      <a:pt x="42215" y="29070"/>
                      <a:pt x="41821" y="28324"/>
                    </a:cubicBezTo>
                    <a:cubicBezTo>
                      <a:pt x="41794" y="28514"/>
                      <a:pt x="41753" y="28663"/>
                      <a:pt x="41672" y="28840"/>
                    </a:cubicBezTo>
                    <a:cubicBezTo>
                      <a:pt x="41360" y="27687"/>
                      <a:pt x="40926" y="26534"/>
                      <a:pt x="40315" y="25489"/>
                    </a:cubicBezTo>
                    <a:cubicBezTo>
                      <a:pt x="40980" y="24865"/>
                      <a:pt x="41441" y="24038"/>
                      <a:pt x="41631" y="23156"/>
                    </a:cubicBezTo>
                    <a:close/>
                    <a:moveTo>
                      <a:pt x="1873" y="26439"/>
                    </a:moveTo>
                    <a:lnTo>
                      <a:pt x="1873" y="26439"/>
                    </a:lnTo>
                    <a:cubicBezTo>
                      <a:pt x="1534" y="26927"/>
                      <a:pt x="1005" y="27307"/>
                      <a:pt x="435" y="27443"/>
                    </a:cubicBezTo>
                    <a:cubicBezTo>
                      <a:pt x="598" y="27985"/>
                      <a:pt x="883" y="28474"/>
                      <a:pt x="1235" y="28921"/>
                    </a:cubicBezTo>
                    <a:cubicBezTo>
                      <a:pt x="1588" y="29355"/>
                      <a:pt x="2036" y="29789"/>
                      <a:pt x="2429" y="30196"/>
                    </a:cubicBezTo>
                    <a:cubicBezTo>
                      <a:pt x="1425" y="29599"/>
                      <a:pt x="625" y="28650"/>
                      <a:pt x="204" y="27565"/>
                    </a:cubicBezTo>
                    <a:cubicBezTo>
                      <a:pt x="164" y="27443"/>
                      <a:pt x="123" y="27307"/>
                      <a:pt x="204" y="27198"/>
                    </a:cubicBezTo>
                    <a:cubicBezTo>
                      <a:pt x="245" y="27131"/>
                      <a:pt x="340" y="27103"/>
                      <a:pt x="421" y="27103"/>
                    </a:cubicBezTo>
                    <a:cubicBezTo>
                      <a:pt x="503" y="27103"/>
                      <a:pt x="571" y="27131"/>
                      <a:pt x="638" y="27171"/>
                    </a:cubicBezTo>
                    <a:cubicBezTo>
                      <a:pt x="1100" y="27036"/>
                      <a:pt x="1534" y="26778"/>
                      <a:pt x="1873" y="26439"/>
                    </a:cubicBezTo>
                    <a:close/>
                    <a:moveTo>
                      <a:pt x="57163" y="27117"/>
                    </a:moveTo>
                    <a:cubicBezTo>
                      <a:pt x="57244" y="27443"/>
                      <a:pt x="57570" y="27700"/>
                      <a:pt x="57909" y="27700"/>
                    </a:cubicBezTo>
                    <a:cubicBezTo>
                      <a:pt x="57950" y="27700"/>
                      <a:pt x="57990" y="27700"/>
                      <a:pt x="58018" y="27714"/>
                    </a:cubicBezTo>
                    <a:cubicBezTo>
                      <a:pt x="58085" y="27755"/>
                      <a:pt x="58099" y="27836"/>
                      <a:pt x="58085" y="27904"/>
                    </a:cubicBezTo>
                    <a:cubicBezTo>
                      <a:pt x="58058" y="28026"/>
                      <a:pt x="57963" y="28121"/>
                      <a:pt x="57882" y="28189"/>
                    </a:cubicBezTo>
                    <a:cubicBezTo>
                      <a:pt x="57583" y="28446"/>
                      <a:pt x="57244" y="28677"/>
                      <a:pt x="57041" y="29016"/>
                    </a:cubicBezTo>
                    <a:cubicBezTo>
                      <a:pt x="56878" y="29315"/>
                      <a:pt x="56851" y="29654"/>
                      <a:pt x="56742" y="29979"/>
                    </a:cubicBezTo>
                    <a:cubicBezTo>
                      <a:pt x="56715" y="30074"/>
                      <a:pt x="56661" y="30196"/>
                      <a:pt x="56553" y="30210"/>
                    </a:cubicBezTo>
                    <a:cubicBezTo>
                      <a:pt x="56546" y="30211"/>
                      <a:pt x="56539" y="30211"/>
                      <a:pt x="56532" y="30211"/>
                    </a:cubicBezTo>
                    <a:cubicBezTo>
                      <a:pt x="56444" y="30211"/>
                      <a:pt x="56359" y="30135"/>
                      <a:pt x="56308" y="30047"/>
                    </a:cubicBezTo>
                    <a:cubicBezTo>
                      <a:pt x="56200" y="29884"/>
                      <a:pt x="56146" y="29681"/>
                      <a:pt x="56064" y="29491"/>
                    </a:cubicBezTo>
                    <a:cubicBezTo>
                      <a:pt x="55969" y="29315"/>
                      <a:pt x="55861" y="29125"/>
                      <a:pt x="55671" y="29057"/>
                    </a:cubicBezTo>
                    <a:cubicBezTo>
                      <a:pt x="55704" y="29050"/>
                      <a:pt x="55736" y="29046"/>
                      <a:pt x="55768" y="29046"/>
                    </a:cubicBezTo>
                    <a:cubicBezTo>
                      <a:pt x="55920" y="29046"/>
                      <a:pt x="56058" y="29123"/>
                      <a:pt x="56159" y="29247"/>
                    </a:cubicBezTo>
                    <a:cubicBezTo>
                      <a:pt x="56295" y="29030"/>
                      <a:pt x="56390" y="28813"/>
                      <a:pt x="56471" y="28582"/>
                    </a:cubicBezTo>
                    <a:cubicBezTo>
                      <a:pt x="56485" y="28650"/>
                      <a:pt x="56498" y="28731"/>
                      <a:pt x="56512" y="28799"/>
                    </a:cubicBezTo>
                    <a:cubicBezTo>
                      <a:pt x="56851" y="28623"/>
                      <a:pt x="57068" y="28311"/>
                      <a:pt x="57136" y="27931"/>
                    </a:cubicBezTo>
                    <a:lnTo>
                      <a:pt x="57136" y="27931"/>
                    </a:lnTo>
                    <a:cubicBezTo>
                      <a:pt x="57054" y="27999"/>
                      <a:pt x="56959" y="28080"/>
                      <a:pt x="56878" y="28148"/>
                    </a:cubicBezTo>
                    <a:cubicBezTo>
                      <a:pt x="57068" y="27836"/>
                      <a:pt x="57190" y="27483"/>
                      <a:pt x="57163" y="27117"/>
                    </a:cubicBezTo>
                    <a:close/>
                    <a:moveTo>
                      <a:pt x="55724" y="29469"/>
                    </a:moveTo>
                    <a:cubicBezTo>
                      <a:pt x="55754" y="29469"/>
                      <a:pt x="55792" y="29484"/>
                      <a:pt x="55806" y="29491"/>
                    </a:cubicBezTo>
                    <a:cubicBezTo>
                      <a:pt x="55861" y="29504"/>
                      <a:pt x="55915" y="29545"/>
                      <a:pt x="55942" y="29586"/>
                    </a:cubicBezTo>
                    <a:cubicBezTo>
                      <a:pt x="56024" y="29681"/>
                      <a:pt x="56078" y="29789"/>
                      <a:pt x="56091" y="29898"/>
                    </a:cubicBezTo>
                    <a:cubicBezTo>
                      <a:pt x="56105" y="29979"/>
                      <a:pt x="56105" y="30047"/>
                      <a:pt x="56064" y="30101"/>
                    </a:cubicBezTo>
                    <a:cubicBezTo>
                      <a:pt x="56021" y="30177"/>
                      <a:pt x="55935" y="30218"/>
                      <a:pt x="55854" y="30218"/>
                    </a:cubicBezTo>
                    <a:cubicBezTo>
                      <a:pt x="55833" y="30218"/>
                      <a:pt x="55812" y="30215"/>
                      <a:pt x="55793" y="30210"/>
                    </a:cubicBezTo>
                    <a:cubicBezTo>
                      <a:pt x="55684" y="30183"/>
                      <a:pt x="55617" y="30088"/>
                      <a:pt x="55576" y="29993"/>
                    </a:cubicBezTo>
                    <a:cubicBezTo>
                      <a:pt x="55522" y="29898"/>
                      <a:pt x="55522" y="29789"/>
                      <a:pt x="55522" y="29681"/>
                    </a:cubicBezTo>
                    <a:lnTo>
                      <a:pt x="55522" y="29681"/>
                    </a:lnTo>
                    <a:cubicBezTo>
                      <a:pt x="55562" y="29735"/>
                      <a:pt x="55603" y="29789"/>
                      <a:pt x="55657" y="29816"/>
                    </a:cubicBezTo>
                    <a:cubicBezTo>
                      <a:pt x="55682" y="29829"/>
                      <a:pt x="55709" y="29835"/>
                      <a:pt x="55735" y="29835"/>
                    </a:cubicBezTo>
                    <a:cubicBezTo>
                      <a:pt x="55767" y="29835"/>
                      <a:pt x="55798" y="29825"/>
                      <a:pt x="55820" y="29803"/>
                    </a:cubicBezTo>
                    <a:cubicBezTo>
                      <a:pt x="55874" y="29749"/>
                      <a:pt x="55861" y="29667"/>
                      <a:pt x="55820" y="29613"/>
                    </a:cubicBezTo>
                    <a:cubicBezTo>
                      <a:pt x="55779" y="29586"/>
                      <a:pt x="55698" y="29559"/>
                      <a:pt x="55684" y="29518"/>
                    </a:cubicBezTo>
                    <a:cubicBezTo>
                      <a:pt x="55678" y="29480"/>
                      <a:pt x="55698" y="29469"/>
                      <a:pt x="55724" y="29469"/>
                    </a:cubicBezTo>
                    <a:close/>
                    <a:moveTo>
                      <a:pt x="59754" y="29369"/>
                    </a:moveTo>
                    <a:cubicBezTo>
                      <a:pt x="59971" y="29518"/>
                      <a:pt x="60147" y="29789"/>
                      <a:pt x="60079" y="30047"/>
                    </a:cubicBezTo>
                    <a:cubicBezTo>
                      <a:pt x="60025" y="30305"/>
                      <a:pt x="59849" y="30522"/>
                      <a:pt x="59618" y="30644"/>
                    </a:cubicBezTo>
                    <a:cubicBezTo>
                      <a:pt x="59388" y="30780"/>
                      <a:pt x="59116" y="30820"/>
                      <a:pt x="58859" y="30820"/>
                    </a:cubicBezTo>
                    <a:cubicBezTo>
                      <a:pt x="59048" y="30725"/>
                      <a:pt x="59238" y="30617"/>
                      <a:pt x="59388" y="30454"/>
                    </a:cubicBezTo>
                    <a:cubicBezTo>
                      <a:pt x="59550" y="30305"/>
                      <a:pt x="59659" y="30101"/>
                      <a:pt x="59645" y="29884"/>
                    </a:cubicBezTo>
                    <a:lnTo>
                      <a:pt x="59645" y="29884"/>
                    </a:lnTo>
                    <a:cubicBezTo>
                      <a:pt x="59523" y="30020"/>
                      <a:pt x="59428" y="30074"/>
                      <a:pt x="59252" y="30128"/>
                    </a:cubicBezTo>
                    <a:cubicBezTo>
                      <a:pt x="59496" y="29939"/>
                      <a:pt x="59686" y="29667"/>
                      <a:pt x="59754" y="29369"/>
                    </a:cubicBezTo>
                    <a:close/>
                    <a:moveTo>
                      <a:pt x="16686" y="21054"/>
                    </a:moveTo>
                    <a:cubicBezTo>
                      <a:pt x="16875" y="21162"/>
                      <a:pt x="17133" y="21257"/>
                      <a:pt x="17323" y="21366"/>
                    </a:cubicBezTo>
                    <a:cubicBezTo>
                      <a:pt x="17540" y="22736"/>
                      <a:pt x="17499" y="24160"/>
                      <a:pt x="17133" y="25503"/>
                    </a:cubicBezTo>
                    <a:cubicBezTo>
                      <a:pt x="18571" y="27198"/>
                      <a:pt x="19412" y="29301"/>
                      <a:pt x="19561" y="31512"/>
                    </a:cubicBezTo>
                    <a:cubicBezTo>
                      <a:pt x="19426" y="30373"/>
                      <a:pt x="19019" y="29260"/>
                      <a:pt x="18381" y="28297"/>
                    </a:cubicBezTo>
                    <a:cubicBezTo>
                      <a:pt x="17798" y="27402"/>
                      <a:pt x="17065" y="26615"/>
                      <a:pt x="16306" y="25869"/>
                    </a:cubicBezTo>
                    <a:cubicBezTo>
                      <a:pt x="16238" y="26642"/>
                      <a:pt x="15777" y="27320"/>
                      <a:pt x="15180" y="27822"/>
                    </a:cubicBezTo>
                    <a:cubicBezTo>
                      <a:pt x="14597" y="28311"/>
                      <a:pt x="13891" y="28636"/>
                      <a:pt x="13172" y="28908"/>
                    </a:cubicBezTo>
                    <a:cubicBezTo>
                      <a:pt x="14095" y="28243"/>
                      <a:pt x="15343" y="27592"/>
                      <a:pt x="15533" y="26479"/>
                    </a:cubicBezTo>
                    <a:cubicBezTo>
                      <a:pt x="15682" y="25571"/>
                      <a:pt x="15668" y="24648"/>
                      <a:pt x="15492" y="23753"/>
                    </a:cubicBezTo>
                    <a:lnTo>
                      <a:pt x="15492" y="23753"/>
                    </a:lnTo>
                    <a:cubicBezTo>
                      <a:pt x="15777" y="24228"/>
                      <a:pt x="15980" y="24757"/>
                      <a:pt x="16048" y="25313"/>
                    </a:cubicBezTo>
                    <a:cubicBezTo>
                      <a:pt x="16319" y="24404"/>
                      <a:pt x="16455" y="23455"/>
                      <a:pt x="16387" y="22491"/>
                    </a:cubicBezTo>
                    <a:lnTo>
                      <a:pt x="16387" y="22491"/>
                    </a:lnTo>
                    <a:cubicBezTo>
                      <a:pt x="16550" y="23183"/>
                      <a:pt x="16699" y="23834"/>
                      <a:pt x="16862" y="24526"/>
                    </a:cubicBezTo>
                    <a:cubicBezTo>
                      <a:pt x="16903" y="23373"/>
                      <a:pt x="16835" y="22193"/>
                      <a:pt x="16686" y="21054"/>
                    </a:cubicBezTo>
                    <a:close/>
                    <a:moveTo>
                      <a:pt x="20972" y="26669"/>
                    </a:moveTo>
                    <a:cubicBezTo>
                      <a:pt x="21135" y="27076"/>
                      <a:pt x="21203" y="27538"/>
                      <a:pt x="21203" y="27972"/>
                    </a:cubicBezTo>
                    <a:cubicBezTo>
                      <a:pt x="21365" y="28134"/>
                      <a:pt x="21542" y="28324"/>
                      <a:pt x="21677" y="28514"/>
                    </a:cubicBezTo>
                    <a:cubicBezTo>
                      <a:pt x="21569" y="29667"/>
                      <a:pt x="21447" y="30847"/>
                      <a:pt x="21338" y="32014"/>
                    </a:cubicBezTo>
                    <a:cubicBezTo>
                      <a:pt x="21298" y="30929"/>
                      <a:pt x="21298" y="29844"/>
                      <a:pt x="21352" y="28772"/>
                    </a:cubicBezTo>
                    <a:cubicBezTo>
                      <a:pt x="21189" y="28582"/>
                      <a:pt x="21081" y="28392"/>
                      <a:pt x="20918" y="28216"/>
                    </a:cubicBezTo>
                    <a:cubicBezTo>
                      <a:pt x="20931" y="27700"/>
                      <a:pt x="20958" y="27185"/>
                      <a:pt x="20972" y="26669"/>
                    </a:cubicBezTo>
                    <a:close/>
                    <a:moveTo>
                      <a:pt x="10091" y="28990"/>
                    </a:moveTo>
                    <a:cubicBezTo>
                      <a:pt x="10086" y="29484"/>
                      <a:pt x="10134" y="29957"/>
                      <a:pt x="10134" y="30454"/>
                    </a:cubicBezTo>
                    <a:cubicBezTo>
                      <a:pt x="10525" y="30269"/>
                      <a:pt x="10952" y="30163"/>
                      <a:pt x="11385" y="30163"/>
                    </a:cubicBezTo>
                    <a:cubicBezTo>
                      <a:pt x="11492" y="30163"/>
                      <a:pt x="11600" y="30169"/>
                      <a:pt x="11707" y="30183"/>
                    </a:cubicBezTo>
                    <a:cubicBezTo>
                      <a:pt x="10432" y="30481"/>
                      <a:pt x="9266" y="31227"/>
                      <a:pt x="8465" y="32272"/>
                    </a:cubicBezTo>
                    <a:cubicBezTo>
                      <a:pt x="8506" y="32122"/>
                      <a:pt x="8425" y="31933"/>
                      <a:pt x="8303" y="31838"/>
                    </a:cubicBezTo>
                    <a:cubicBezTo>
                      <a:pt x="8180" y="31743"/>
                      <a:pt x="8018" y="31702"/>
                      <a:pt x="7855" y="31702"/>
                    </a:cubicBezTo>
                    <a:cubicBezTo>
                      <a:pt x="7706" y="31716"/>
                      <a:pt x="7556" y="31756"/>
                      <a:pt x="7407" y="31797"/>
                    </a:cubicBezTo>
                    <a:cubicBezTo>
                      <a:pt x="7556" y="31661"/>
                      <a:pt x="7760" y="31621"/>
                      <a:pt x="7963" y="31593"/>
                    </a:cubicBezTo>
                    <a:cubicBezTo>
                      <a:pt x="8153" y="31580"/>
                      <a:pt x="8357" y="31580"/>
                      <a:pt x="8560" y="31566"/>
                    </a:cubicBezTo>
                    <a:cubicBezTo>
                      <a:pt x="8642" y="31553"/>
                      <a:pt x="8737" y="31539"/>
                      <a:pt x="8764" y="31458"/>
                    </a:cubicBezTo>
                    <a:cubicBezTo>
                      <a:pt x="8804" y="31376"/>
                      <a:pt x="8750" y="31281"/>
                      <a:pt x="8696" y="31214"/>
                    </a:cubicBezTo>
                    <a:cubicBezTo>
                      <a:pt x="8574" y="31051"/>
                      <a:pt x="8479" y="30861"/>
                      <a:pt x="8330" y="30725"/>
                    </a:cubicBezTo>
                    <a:lnTo>
                      <a:pt x="8330" y="30725"/>
                    </a:lnTo>
                    <a:cubicBezTo>
                      <a:pt x="8492" y="30834"/>
                      <a:pt x="8655" y="30929"/>
                      <a:pt x="8832" y="30997"/>
                    </a:cubicBezTo>
                    <a:cubicBezTo>
                      <a:pt x="8911" y="31021"/>
                      <a:pt x="8996" y="31034"/>
                      <a:pt x="9080" y="31034"/>
                    </a:cubicBezTo>
                    <a:cubicBezTo>
                      <a:pt x="9183" y="31034"/>
                      <a:pt x="9285" y="31014"/>
                      <a:pt x="9374" y="30969"/>
                    </a:cubicBezTo>
                    <a:cubicBezTo>
                      <a:pt x="9550" y="30861"/>
                      <a:pt x="9659" y="30657"/>
                      <a:pt x="9740" y="30468"/>
                    </a:cubicBezTo>
                    <a:cubicBezTo>
                      <a:pt x="9919" y="29996"/>
                      <a:pt x="10073" y="29488"/>
                      <a:pt x="10091" y="28990"/>
                    </a:cubicBezTo>
                    <a:close/>
                    <a:moveTo>
                      <a:pt x="13832" y="19883"/>
                    </a:moveTo>
                    <a:cubicBezTo>
                      <a:pt x="13958" y="19883"/>
                      <a:pt x="14086" y="19913"/>
                      <a:pt x="14203" y="19968"/>
                    </a:cubicBezTo>
                    <a:cubicBezTo>
                      <a:pt x="14447" y="20090"/>
                      <a:pt x="14624" y="20321"/>
                      <a:pt x="14732" y="20579"/>
                    </a:cubicBezTo>
                    <a:cubicBezTo>
                      <a:pt x="14841" y="20836"/>
                      <a:pt x="14881" y="21108"/>
                      <a:pt x="14909" y="21379"/>
                    </a:cubicBezTo>
                    <a:cubicBezTo>
                      <a:pt x="15004" y="22166"/>
                      <a:pt x="15085" y="22993"/>
                      <a:pt x="15004" y="23780"/>
                    </a:cubicBezTo>
                    <a:cubicBezTo>
                      <a:pt x="14922" y="24472"/>
                      <a:pt x="14624" y="25109"/>
                      <a:pt x="14176" y="25652"/>
                    </a:cubicBezTo>
                    <a:cubicBezTo>
                      <a:pt x="13728" y="26208"/>
                      <a:pt x="13132" y="26656"/>
                      <a:pt x="12521" y="27049"/>
                    </a:cubicBezTo>
                    <a:cubicBezTo>
                      <a:pt x="12942" y="26615"/>
                      <a:pt x="13362" y="26181"/>
                      <a:pt x="13688" y="25679"/>
                    </a:cubicBezTo>
                    <a:lnTo>
                      <a:pt x="13688" y="25679"/>
                    </a:lnTo>
                    <a:cubicBezTo>
                      <a:pt x="13037" y="26493"/>
                      <a:pt x="12141" y="27076"/>
                      <a:pt x="11246" y="27605"/>
                    </a:cubicBezTo>
                    <a:cubicBezTo>
                      <a:pt x="11626" y="27538"/>
                      <a:pt x="12006" y="27429"/>
                      <a:pt x="12345" y="27266"/>
                    </a:cubicBezTo>
                    <a:lnTo>
                      <a:pt x="12345" y="27266"/>
                    </a:lnTo>
                    <a:cubicBezTo>
                      <a:pt x="11341" y="27958"/>
                      <a:pt x="10174" y="28365"/>
                      <a:pt x="9021" y="28772"/>
                    </a:cubicBezTo>
                    <a:cubicBezTo>
                      <a:pt x="8506" y="28948"/>
                      <a:pt x="8045" y="29138"/>
                      <a:pt x="7529" y="29315"/>
                    </a:cubicBezTo>
                    <a:cubicBezTo>
                      <a:pt x="6797" y="29545"/>
                      <a:pt x="6091" y="29871"/>
                      <a:pt x="5440" y="30264"/>
                    </a:cubicBezTo>
                    <a:cubicBezTo>
                      <a:pt x="5128" y="30468"/>
                      <a:pt x="4816" y="30685"/>
                      <a:pt x="4613" y="30969"/>
                    </a:cubicBezTo>
                    <a:cubicBezTo>
                      <a:pt x="4396" y="31268"/>
                      <a:pt x="4260" y="31702"/>
                      <a:pt x="4369" y="32041"/>
                    </a:cubicBezTo>
                    <a:cubicBezTo>
                      <a:pt x="4314" y="31580"/>
                      <a:pt x="4518" y="31132"/>
                      <a:pt x="4911" y="30861"/>
                    </a:cubicBezTo>
                    <a:lnTo>
                      <a:pt x="4911" y="30861"/>
                    </a:lnTo>
                    <a:cubicBezTo>
                      <a:pt x="4721" y="31092"/>
                      <a:pt x="4613" y="31376"/>
                      <a:pt x="4599" y="31675"/>
                    </a:cubicBezTo>
                    <a:cubicBezTo>
                      <a:pt x="4586" y="31973"/>
                      <a:pt x="4708" y="32285"/>
                      <a:pt x="4884" y="32516"/>
                    </a:cubicBezTo>
                    <a:cubicBezTo>
                      <a:pt x="4966" y="32312"/>
                      <a:pt x="5006" y="32082"/>
                      <a:pt x="4938" y="31878"/>
                    </a:cubicBezTo>
                    <a:lnTo>
                      <a:pt x="4938" y="31878"/>
                    </a:lnTo>
                    <a:cubicBezTo>
                      <a:pt x="5020" y="32082"/>
                      <a:pt x="5101" y="32312"/>
                      <a:pt x="5101" y="32529"/>
                    </a:cubicBezTo>
                    <a:cubicBezTo>
                      <a:pt x="5088" y="32760"/>
                      <a:pt x="4993" y="33004"/>
                      <a:pt x="4789" y="33113"/>
                    </a:cubicBezTo>
                    <a:cubicBezTo>
                      <a:pt x="4450" y="32651"/>
                      <a:pt x="4219" y="32122"/>
                      <a:pt x="4165" y="31553"/>
                    </a:cubicBezTo>
                    <a:lnTo>
                      <a:pt x="4165" y="31553"/>
                    </a:lnTo>
                    <a:cubicBezTo>
                      <a:pt x="4002" y="32122"/>
                      <a:pt x="4206" y="32746"/>
                      <a:pt x="4586" y="33208"/>
                    </a:cubicBezTo>
                    <a:cubicBezTo>
                      <a:pt x="4474" y="33252"/>
                      <a:pt x="4356" y="33272"/>
                      <a:pt x="4238" y="33272"/>
                    </a:cubicBezTo>
                    <a:cubicBezTo>
                      <a:pt x="3956" y="33272"/>
                      <a:pt x="3674" y="33155"/>
                      <a:pt x="3473" y="32963"/>
                    </a:cubicBezTo>
                    <a:cubicBezTo>
                      <a:pt x="3175" y="32679"/>
                      <a:pt x="2904" y="32285"/>
                      <a:pt x="2972" y="31892"/>
                    </a:cubicBezTo>
                    <a:cubicBezTo>
                      <a:pt x="3080" y="31254"/>
                      <a:pt x="3460" y="30698"/>
                      <a:pt x="3935" y="30278"/>
                    </a:cubicBezTo>
                    <a:cubicBezTo>
                      <a:pt x="4409" y="29844"/>
                      <a:pt x="4979" y="29532"/>
                      <a:pt x="5549" y="29247"/>
                    </a:cubicBezTo>
                    <a:cubicBezTo>
                      <a:pt x="6729" y="28636"/>
                      <a:pt x="7963" y="28134"/>
                      <a:pt x="9144" y="27510"/>
                    </a:cubicBezTo>
                    <a:cubicBezTo>
                      <a:pt x="10310" y="26886"/>
                      <a:pt x="11409" y="26127"/>
                      <a:pt x="12277" y="25123"/>
                    </a:cubicBezTo>
                    <a:lnTo>
                      <a:pt x="12277" y="25123"/>
                    </a:lnTo>
                    <a:cubicBezTo>
                      <a:pt x="11355" y="26507"/>
                      <a:pt x="9822" y="27361"/>
                      <a:pt x="8330" y="28067"/>
                    </a:cubicBezTo>
                    <a:cubicBezTo>
                      <a:pt x="6824" y="28785"/>
                      <a:pt x="5250" y="29450"/>
                      <a:pt x="4070" y="30630"/>
                    </a:cubicBezTo>
                    <a:cubicBezTo>
                      <a:pt x="3704" y="30997"/>
                      <a:pt x="3365" y="31458"/>
                      <a:pt x="3324" y="31973"/>
                    </a:cubicBezTo>
                    <a:cubicBezTo>
                      <a:pt x="3284" y="32489"/>
                      <a:pt x="3663" y="33086"/>
                      <a:pt x="4192" y="33099"/>
                    </a:cubicBezTo>
                    <a:cubicBezTo>
                      <a:pt x="3840" y="32719"/>
                      <a:pt x="3785" y="32122"/>
                      <a:pt x="3962" y="31634"/>
                    </a:cubicBezTo>
                    <a:cubicBezTo>
                      <a:pt x="4138" y="31159"/>
                      <a:pt x="4518" y="30766"/>
                      <a:pt x="4911" y="30440"/>
                    </a:cubicBezTo>
                    <a:cubicBezTo>
                      <a:pt x="5996" y="29559"/>
                      <a:pt x="7339" y="29097"/>
                      <a:pt x="8642" y="28596"/>
                    </a:cubicBezTo>
                    <a:cubicBezTo>
                      <a:pt x="10079" y="28039"/>
                      <a:pt x="11558" y="27415"/>
                      <a:pt x="12630" y="26317"/>
                    </a:cubicBezTo>
                    <a:cubicBezTo>
                      <a:pt x="13905" y="25001"/>
                      <a:pt x="14515" y="23061"/>
                      <a:pt x="14257" y="21243"/>
                    </a:cubicBezTo>
                    <a:lnTo>
                      <a:pt x="14257" y="21243"/>
                    </a:lnTo>
                    <a:cubicBezTo>
                      <a:pt x="14187" y="21279"/>
                      <a:pt x="14110" y="21295"/>
                      <a:pt x="14032" y="21295"/>
                    </a:cubicBezTo>
                    <a:cubicBezTo>
                      <a:pt x="13869" y="21295"/>
                      <a:pt x="13703" y="21223"/>
                      <a:pt x="13593" y="21094"/>
                    </a:cubicBezTo>
                    <a:cubicBezTo>
                      <a:pt x="13430" y="20904"/>
                      <a:pt x="13430" y="20606"/>
                      <a:pt x="13566" y="20416"/>
                    </a:cubicBezTo>
                    <a:cubicBezTo>
                      <a:pt x="13606" y="20348"/>
                      <a:pt x="13661" y="20307"/>
                      <a:pt x="13701" y="20253"/>
                    </a:cubicBezTo>
                    <a:cubicBezTo>
                      <a:pt x="13728" y="20185"/>
                      <a:pt x="13756" y="20118"/>
                      <a:pt x="13715" y="20050"/>
                    </a:cubicBezTo>
                    <a:cubicBezTo>
                      <a:pt x="13692" y="20004"/>
                      <a:pt x="13638" y="19979"/>
                      <a:pt x="13581" y="19979"/>
                    </a:cubicBezTo>
                    <a:cubicBezTo>
                      <a:pt x="13538" y="19979"/>
                      <a:pt x="13492" y="19993"/>
                      <a:pt x="13457" y="20023"/>
                    </a:cubicBezTo>
                    <a:lnTo>
                      <a:pt x="13416" y="20023"/>
                    </a:lnTo>
                    <a:cubicBezTo>
                      <a:pt x="13535" y="19926"/>
                      <a:pt x="13682" y="19883"/>
                      <a:pt x="13832" y="19883"/>
                    </a:cubicBezTo>
                    <a:close/>
                    <a:moveTo>
                      <a:pt x="46813" y="29776"/>
                    </a:moveTo>
                    <a:cubicBezTo>
                      <a:pt x="47356" y="29844"/>
                      <a:pt x="47776" y="30305"/>
                      <a:pt x="48061" y="30780"/>
                    </a:cubicBezTo>
                    <a:cubicBezTo>
                      <a:pt x="48359" y="31254"/>
                      <a:pt x="48549" y="31783"/>
                      <a:pt x="48875" y="32231"/>
                    </a:cubicBezTo>
                    <a:cubicBezTo>
                      <a:pt x="49214" y="32679"/>
                      <a:pt x="49689" y="33018"/>
                      <a:pt x="50231" y="33194"/>
                    </a:cubicBezTo>
                    <a:cubicBezTo>
                      <a:pt x="50512" y="33288"/>
                      <a:pt x="50788" y="33335"/>
                      <a:pt x="51065" y="33335"/>
                    </a:cubicBezTo>
                    <a:cubicBezTo>
                      <a:pt x="51311" y="33335"/>
                      <a:pt x="51556" y="33298"/>
                      <a:pt x="51805" y="33221"/>
                    </a:cubicBezTo>
                    <a:lnTo>
                      <a:pt x="51805" y="33221"/>
                    </a:lnTo>
                    <a:cubicBezTo>
                      <a:pt x="51414" y="33410"/>
                      <a:pt x="50977" y="33505"/>
                      <a:pt x="50539" y="33505"/>
                    </a:cubicBezTo>
                    <a:cubicBezTo>
                      <a:pt x="50126" y="33505"/>
                      <a:pt x="49712" y="33420"/>
                      <a:pt x="49336" y="33248"/>
                    </a:cubicBezTo>
                    <a:lnTo>
                      <a:pt x="49336" y="33248"/>
                    </a:lnTo>
                    <a:cubicBezTo>
                      <a:pt x="49377" y="33343"/>
                      <a:pt x="49404" y="33438"/>
                      <a:pt x="49445" y="33533"/>
                    </a:cubicBezTo>
                    <a:cubicBezTo>
                      <a:pt x="49092" y="33248"/>
                      <a:pt x="48739" y="32963"/>
                      <a:pt x="48387" y="32679"/>
                    </a:cubicBezTo>
                    <a:cubicBezTo>
                      <a:pt x="48387" y="32828"/>
                      <a:pt x="48305" y="32991"/>
                      <a:pt x="48183" y="33086"/>
                    </a:cubicBezTo>
                    <a:cubicBezTo>
                      <a:pt x="48156" y="32475"/>
                      <a:pt x="48061" y="31865"/>
                      <a:pt x="47858" y="31309"/>
                    </a:cubicBezTo>
                    <a:cubicBezTo>
                      <a:pt x="47640" y="30739"/>
                      <a:pt x="47301" y="30210"/>
                      <a:pt x="46813" y="29830"/>
                    </a:cubicBezTo>
                    <a:cubicBezTo>
                      <a:pt x="46813" y="29816"/>
                      <a:pt x="46813" y="29803"/>
                      <a:pt x="46813" y="29776"/>
                    </a:cubicBezTo>
                    <a:close/>
                    <a:moveTo>
                      <a:pt x="14678" y="31729"/>
                    </a:moveTo>
                    <a:lnTo>
                      <a:pt x="14678" y="31729"/>
                    </a:lnTo>
                    <a:cubicBezTo>
                      <a:pt x="15023" y="32160"/>
                      <a:pt x="15647" y="32401"/>
                      <a:pt x="16216" y="32401"/>
                    </a:cubicBezTo>
                    <a:cubicBezTo>
                      <a:pt x="16274" y="32401"/>
                      <a:pt x="16331" y="32399"/>
                      <a:pt x="16387" y="32394"/>
                    </a:cubicBezTo>
                    <a:cubicBezTo>
                      <a:pt x="16592" y="32382"/>
                      <a:pt x="16787" y="32337"/>
                      <a:pt x="16990" y="32337"/>
                    </a:cubicBezTo>
                    <a:cubicBezTo>
                      <a:pt x="17015" y="32337"/>
                      <a:pt x="17040" y="32338"/>
                      <a:pt x="17065" y="32339"/>
                    </a:cubicBezTo>
                    <a:cubicBezTo>
                      <a:pt x="17350" y="32353"/>
                      <a:pt x="17635" y="32502"/>
                      <a:pt x="17811" y="32733"/>
                    </a:cubicBezTo>
                    <a:cubicBezTo>
                      <a:pt x="17737" y="32717"/>
                      <a:pt x="17663" y="32709"/>
                      <a:pt x="17592" y="32709"/>
                    </a:cubicBezTo>
                    <a:cubicBezTo>
                      <a:pt x="17300" y="32709"/>
                      <a:pt x="17036" y="32835"/>
                      <a:pt x="16808" y="33031"/>
                    </a:cubicBezTo>
                    <a:cubicBezTo>
                      <a:pt x="17052" y="33004"/>
                      <a:pt x="17282" y="32963"/>
                      <a:pt x="17527" y="32936"/>
                    </a:cubicBezTo>
                    <a:cubicBezTo>
                      <a:pt x="17744" y="32904"/>
                      <a:pt x="17961" y="32877"/>
                      <a:pt x="18173" y="32877"/>
                    </a:cubicBezTo>
                    <a:cubicBezTo>
                      <a:pt x="18318" y="32877"/>
                      <a:pt x="18460" y="32890"/>
                      <a:pt x="18598" y="32923"/>
                    </a:cubicBezTo>
                    <a:cubicBezTo>
                      <a:pt x="19100" y="33031"/>
                      <a:pt x="19439" y="33425"/>
                      <a:pt x="19588" y="33913"/>
                    </a:cubicBezTo>
                    <a:cubicBezTo>
                      <a:pt x="19145" y="33458"/>
                      <a:pt x="18457" y="33382"/>
                      <a:pt x="17816" y="33382"/>
                    </a:cubicBezTo>
                    <a:cubicBezTo>
                      <a:pt x="17751" y="33382"/>
                      <a:pt x="17686" y="33383"/>
                      <a:pt x="17622" y="33384"/>
                    </a:cubicBezTo>
                    <a:cubicBezTo>
                      <a:pt x="17532" y="33386"/>
                      <a:pt x="17442" y="33387"/>
                      <a:pt x="17351" y="33387"/>
                    </a:cubicBezTo>
                    <a:cubicBezTo>
                      <a:pt x="16721" y="33387"/>
                      <a:pt x="16063" y="33326"/>
                      <a:pt x="15600" y="32923"/>
                    </a:cubicBezTo>
                    <a:lnTo>
                      <a:pt x="15600" y="32923"/>
                    </a:lnTo>
                    <a:cubicBezTo>
                      <a:pt x="15686" y="32938"/>
                      <a:pt x="15771" y="32945"/>
                      <a:pt x="15854" y="32945"/>
                    </a:cubicBezTo>
                    <a:cubicBezTo>
                      <a:pt x="16073" y="32945"/>
                      <a:pt x="16282" y="32892"/>
                      <a:pt x="16469" y="32774"/>
                    </a:cubicBezTo>
                    <a:cubicBezTo>
                      <a:pt x="15750" y="32746"/>
                      <a:pt x="15058" y="32339"/>
                      <a:pt x="14678" y="31729"/>
                    </a:cubicBezTo>
                    <a:close/>
                    <a:moveTo>
                      <a:pt x="25204" y="29328"/>
                    </a:moveTo>
                    <a:cubicBezTo>
                      <a:pt x="25259" y="30169"/>
                      <a:pt x="25625" y="30969"/>
                      <a:pt x="26140" y="31634"/>
                    </a:cubicBezTo>
                    <a:cubicBezTo>
                      <a:pt x="26642" y="32312"/>
                      <a:pt x="27293" y="32855"/>
                      <a:pt x="27971" y="33357"/>
                    </a:cubicBezTo>
                    <a:cubicBezTo>
                      <a:pt x="28392" y="33669"/>
                      <a:pt x="28840" y="33967"/>
                      <a:pt x="29355" y="34076"/>
                    </a:cubicBezTo>
                    <a:cubicBezTo>
                      <a:pt x="28121" y="33832"/>
                      <a:pt x="26886" y="33669"/>
                      <a:pt x="25638" y="33574"/>
                    </a:cubicBezTo>
                    <a:cubicBezTo>
                      <a:pt x="25999" y="33539"/>
                      <a:pt x="26354" y="33522"/>
                      <a:pt x="26708" y="33522"/>
                    </a:cubicBezTo>
                    <a:cubicBezTo>
                      <a:pt x="27179" y="33522"/>
                      <a:pt x="27648" y="33553"/>
                      <a:pt x="28121" y="33615"/>
                    </a:cubicBezTo>
                    <a:cubicBezTo>
                      <a:pt x="26927" y="32896"/>
                      <a:pt x="25828" y="31838"/>
                      <a:pt x="25340" y="30522"/>
                    </a:cubicBezTo>
                    <a:cubicBezTo>
                      <a:pt x="25191" y="30128"/>
                      <a:pt x="25096" y="29735"/>
                      <a:pt x="25204" y="29328"/>
                    </a:cubicBezTo>
                    <a:close/>
                    <a:moveTo>
                      <a:pt x="46294" y="21198"/>
                    </a:moveTo>
                    <a:cubicBezTo>
                      <a:pt x="46525" y="21198"/>
                      <a:pt x="46764" y="21356"/>
                      <a:pt x="46840" y="21583"/>
                    </a:cubicBezTo>
                    <a:cubicBezTo>
                      <a:pt x="46935" y="21867"/>
                      <a:pt x="46772" y="22207"/>
                      <a:pt x="46487" y="22315"/>
                    </a:cubicBezTo>
                    <a:cubicBezTo>
                      <a:pt x="46420" y="22342"/>
                      <a:pt x="46349" y="22355"/>
                      <a:pt x="46277" y="22355"/>
                    </a:cubicBezTo>
                    <a:cubicBezTo>
                      <a:pt x="46060" y="22355"/>
                      <a:pt x="45840" y="22238"/>
                      <a:pt x="45728" y="22044"/>
                    </a:cubicBezTo>
                    <a:cubicBezTo>
                      <a:pt x="45728" y="22004"/>
                      <a:pt x="45670" y="21979"/>
                      <a:pt x="45623" y="21979"/>
                    </a:cubicBezTo>
                    <a:cubicBezTo>
                      <a:pt x="45605" y="21979"/>
                      <a:pt x="45590" y="21982"/>
                      <a:pt x="45579" y="21989"/>
                    </a:cubicBezTo>
                    <a:cubicBezTo>
                      <a:pt x="45524" y="22003"/>
                      <a:pt x="45497" y="22044"/>
                      <a:pt x="45470" y="22084"/>
                    </a:cubicBezTo>
                    <a:cubicBezTo>
                      <a:pt x="45077" y="22722"/>
                      <a:pt x="45063" y="23577"/>
                      <a:pt x="45429" y="24214"/>
                    </a:cubicBezTo>
                    <a:cubicBezTo>
                      <a:pt x="45931" y="25069"/>
                      <a:pt x="47003" y="25489"/>
                      <a:pt x="47505" y="26330"/>
                    </a:cubicBezTo>
                    <a:cubicBezTo>
                      <a:pt x="47139" y="25950"/>
                      <a:pt x="46677" y="25652"/>
                      <a:pt x="46189" y="25435"/>
                    </a:cubicBezTo>
                    <a:cubicBezTo>
                      <a:pt x="46162" y="25421"/>
                      <a:pt x="46135" y="25421"/>
                      <a:pt x="46108" y="25421"/>
                    </a:cubicBezTo>
                    <a:cubicBezTo>
                      <a:pt x="46053" y="25421"/>
                      <a:pt x="46026" y="25489"/>
                      <a:pt x="46026" y="25543"/>
                    </a:cubicBezTo>
                    <a:cubicBezTo>
                      <a:pt x="45999" y="25693"/>
                      <a:pt x="46053" y="25855"/>
                      <a:pt x="46121" y="25978"/>
                    </a:cubicBezTo>
                    <a:cubicBezTo>
                      <a:pt x="46189" y="26113"/>
                      <a:pt x="46298" y="26235"/>
                      <a:pt x="46393" y="26344"/>
                    </a:cubicBezTo>
                    <a:cubicBezTo>
                      <a:pt x="46623" y="26602"/>
                      <a:pt x="46854" y="26859"/>
                      <a:pt x="47111" y="27103"/>
                    </a:cubicBezTo>
                    <a:cubicBezTo>
                      <a:pt x="47546" y="27510"/>
                      <a:pt x="48034" y="27863"/>
                      <a:pt x="48590" y="28094"/>
                    </a:cubicBezTo>
                    <a:cubicBezTo>
                      <a:pt x="48075" y="27660"/>
                      <a:pt x="47573" y="27212"/>
                      <a:pt x="47057" y="26778"/>
                    </a:cubicBezTo>
                    <a:cubicBezTo>
                      <a:pt x="46962" y="26697"/>
                      <a:pt x="46854" y="26547"/>
                      <a:pt x="46935" y="26452"/>
                    </a:cubicBezTo>
                    <a:cubicBezTo>
                      <a:pt x="46964" y="26416"/>
                      <a:pt x="47013" y="26403"/>
                      <a:pt x="47064" y="26403"/>
                    </a:cubicBezTo>
                    <a:cubicBezTo>
                      <a:pt x="47109" y="26403"/>
                      <a:pt x="47155" y="26413"/>
                      <a:pt x="47193" y="26425"/>
                    </a:cubicBezTo>
                    <a:cubicBezTo>
                      <a:pt x="47559" y="26561"/>
                      <a:pt x="47830" y="26846"/>
                      <a:pt x="48115" y="27103"/>
                    </a:cubicBezTo>
                    <a:cubicBezTo>
                      <a:pt x="48916" y="27809"/>
                      <a:pt x="49865" y="28324"/>
                      <a:pt x="50801" y="28840"/>
                    </a:cubicBezTo>
                    <a:cubicBezTo>
                      <a:pt x="52375" y="29694"/>
                      <a:pt x="53935" y="30603"/>
                      <a:pt x="55508" y="31444"/>
                    </a:cubicBezTo>
                    <a:cubicBezTo>
                      <a:pt x="55427" y="31268"/>
                      <a:pt x="55305" y="31105"/>
                      <a:pt x="55142" y="30969"/>
                    </a:cubicBezTo>
                    <a:lnTo>
                      <a:pt x="55142" y="30969"/>
                    </a:lnTo>
                    <a:cubicBezTo>
                      <a:pt x="55630" y="31295"/>
                      <a:pt x="56132" y="31634"/>
                      <a:pt x="56458" y="32109"/>
                    </a:cubicBezTo>
                    <a:cubicBezTo>
                      <a:pt x="56403" y="31919"/>
                      <a:pt x="56349" y="31729"/>
                      <a:pt x="56213" y="31580"/>
                    </a:cubicBezTo>
                    <a:lnTo>
                      <a:pt x="56213" y="31580"/>
                    </a:lnTo>
                    <a:cubicBezTo>
                      <a:pt x="56498" y="31838"/>
                      <a:pt x="56783" y="32109"/>
                      <a:pt x="56987" y="32434"/>
                    </a:cubicBezTo>
                    <a:cubicBezTo>
                      <a:pt x="57231" y="32855"/>
                      <a:pt x="57312" y="33384"/>
                      <a:pt x="57149" y="33859"/>
                    </a:cubicBezTo>
                    <a:cubicBezTo>
                      <a:pt x="57000" y="34320"/>
                      <a:pt x="56580" y="34700"/>
                      <a:pt x="56105" y="34781"/>
                    </a:cubicBezTo>
                    <a:cubicBezTo>
                      <a:pt x="56044" y="34793"/>
                      <a:pt x="55983" y="34800"/>
                      <a:pt x="55922" y="34800"/>
                    </a:cubicBezTo>
                    <a:cubicBezTo>
                      <a:pt x="55847" y="34800"/>
                      <a:pt x="55773" y="34790"/>
                      <a:pt x="55698" y="34768"/>
                    </a:cubicBezTo>
                    <a:cubicBezTo>
                      <a:pt x="55576" y="34727"/>
                      <a:pt x="55454" y="34646"/>
                      <a:pt x="55386" y="34537"/>
                    </a:cubicBezTo>
                    <a:lnTo>
                      <a:pt x="55386" y="34537"/>
                    </a:lnTo>
                    <a:cubicBezTo>
                      <a:pt x="55488" y="34584"/>
                      <a:pt x="55603" y="34608"/>
                      <a:pt x="55718" y="34608"/>
                    </a:cubicBezTo>
                    <a:cubicBezTo>
                      <a:pt x="55834" y="34608"/>
                      <a:pt x="55949" y="34584"/>
                      <a:pt x="56051" y="34537"/>
                    </a:cubicBezTo>
                    <a:cubicBezTo>
                      <a:pt x="56268" y="34442"/>
                      <a:pt x="56430" y="34252"/>
                      <a:pt x="56498" y="34035"/>
                    </a:cubicBezTo>
                    <a:lnTo>
                      <a:pt x="56498" y="34035"/>
                    </a:lnTo>
                    <a:cubicBezTo>
                      <a:pt x="56347" y="34236"/>
                      <a:pt x="56092" y="34348"/>
                      <a:pt x="55837" y="34348"/>
                    </a:cubicBezTo>
                    <a:cubicBezTo>
                      <a:pt x="55749" y="34348"/>
                      <a:pt x="55660" y="34334"/>
                      <a:pt x="55576" y="34306"/>
                    </a:cubicBezTo>
                    <a:cubicBezTo>
                      <a:pt x="55413" y="34252"/>
                      <a:pt x="55237" y="34116"/>
                      <a:pt x="55264" y="33940"/>
                    </a:cubicBezTo>
                    <a:cubicBezTo>
                      <a:pt x="55305" y="33723"/>
                      <a:pt x="55400" y="33533"/>
                      <a:pt x="55467" y="33343"/>
                    </a:cubicBezTo>
                    <a:cubicBezTo>
                      <a:pt x="55549" y="33140"/>
                      <a:pt x="55603" y="32923"/>
                      <a:pt x="55576" y="32719"/>
                    </a:cubicBezTo>
                    <a:cubicBezTo>
                      <a:pt x="55535" y="32489"/>
                      <a:pt x="55400" y="32285"/>
                      <a:pt x="55223" y="32136"/>
                    </a:cubicBezTo>
                    <a:cubicBezTo>
                      <a:pt x="55047" y="31987"/>
                      <a:pt x="54843" y="31865"/>
                      <a:pt x="54626" y="31770"/>
                    </a:cubicBezTo>
                    <a:cubicBezTo>
                      <a:pt x="54355" y="31621"/>
                      <a:pt x="54029" y="31512"/>
                      <a:pt x="53785" y="31322"/>
                    </a:cubicBezTo>
                    <a:cubicBezTo>
                      <a:pt x="53365" y="30997"/>
                      <a:pt x="52863" y="30793"/>
                      <a:pt x="52361" y="30603"/>
                    </a:cubicBezTo>
                    <a:cubicBezTo>
                      <a:pt x="51398" y="30237"/>
                      <a:pt x="50421" y="29884"/>
                      <a:pt x="49431" y="29559"/>
                    </a:cubicBezTo>
                    <a:cubicBezTo>
                      <a:pt x="49160" y="29477"/>
                      <a:pt x="48875" y="29355"/>
                      <a:pt x="48699" y="29138"/>
                    </a:cubicBezTo>
                    <a:lnTo>
                      <a:pt x="48699" y="29138"/>
                    </a:lnTo>
                    <a:cubicBezTo>
                      <a:pt x="50055" y="29762"/>
                      <a:pt x="51561" y="29979"/>
                      <a:pt x="52904" y="30617"/>
                    </a:cubicBezTo>
                    <a:cubicBezTo>
                      <a:pt x="53229" y="30780"/>
                      <a:pt x="53555" y="30929"/>
                      <a:pt x="53867" y="31078"/>
                    </a:cubicBezTo>
                    <a:cubicBezTo>
                      <a:pt x="54301" y="31281"/>
                      <a:pt x="54721" y="31485"/>
                      <a:pt x="55088" y="31783"/>
                    </a:cubicBezTo>
                    <a:cubicBezTo>
                      <a:pt x="55467" y="32068"/>
                      <a:pt x="55766" y="32462"/>
                      <a:pt x="55888" y="32909"/>
                    </a:cubicBezTo>
                    <a:cubicBezTo>
                      <a:pt x="55942" y="33167"/>
                      <a:pt x="55915" y="33425"/>
                      <a:pt x="55739" y="33615"/>
                    </a:cubicBezTo>
                    <a:cubicBezTo>
                      <a:pt x="55644" y="33628"/>
                      <a:pt x="55576" y="33737"/>
                      <a:pt x="55603" y="33845"/>
                    </a:cubicBezTo>
                    <a:cubicBezTo>
                      <a:pt x="55630" y="33940"/>
                      <a:pt x="55725" y="34008"/>
                      <a:pt x="55820" y="34022"/>
                    </a:cubicBezTo>
                    <a:cubicBezTo>
                      <a:pt x="55839" y="34024"/>
                      <a:pt x="55857" y="34025"/>
                      <a:pt x="55876" y="34025"/>
                    </a:cubicBezTo>
                    <a:cubicBezTo>
                      <a:pt x="55965" y="34025"/>
                      <a:pt x="56051" y="33999"/>
                      <a:pt x="56118" y="33954"/>
                    </a:cubicBezTo>
                    <a:cubicBezTo>
                      <a:pt x="56308" y="33832"/>
                      <a:pt x="56430" y="33601"/>
                      <a:pt x="56458" y="33384"/>
                    </a:cubicBezTo>
                    <a:cubicBezTo>
                      <a:pt x="56498" y="33153"/>
                      <a:pt x="56444" y="32923"/>
                      <a:pt x="56363" y="32719"/>
                    </a:cubicBezTo>
                    <a:cubicBezTo>
                      <a:pt x="56173" y="32231"/>
                      <a:pt x="55793" y="31838"/>
                      <a:pt x="55386" y="31526"/>
                    </a:cubicBezTo>
                    <a:cubicBezTo>
                      <a:pt x="54219" y="30590"/>
                      <a:pt x="52782" y="30061"/>
                      <a:pt x="51357" y="29586"/>
                    </a:cubicBezTo>
                    <a:cubicBezTo>
                      <a:pt x="50855" y="29423"/>
                      <a:pt x="50353" y="29260"/>
                      <a:pt x="49865" y="29084"/>
                    </a:cubicBezTo>
                    <a:cubicBezTo>
                      <a:pt x="49119" y="28840"/>
                      <a:pt x="48373" y="28596"/>
                      <a:pt x="47681" y="28216"/>
                    </a:cubicBezTo>
                    <a:cubicBezTo>
                      <a:pt x="46989" y="27850"/>
                      <a:pt x="46352" y="27348"/>
                      <a:pt x="45931" y="26683"/>
                    </a:cubicBezTo>
                    <a:cubicBezTo>
                      <a:pt x="45877" y="26791"/>
                      <a:pt x="45877" y="26914"/>
                      <a:pt x="45918" y="27036"/>
                    </a:cubicBezTo>
                    <a:cubicBezTo>
                      <a:pt x="45375" y="26249"/>
                      <a:pt x="45131" y="25286"/>
                      <a:pt x="44941" y="24336"/>
                    </a:cubicBezTo>
                    <a:cubicBezTo>
                      <a:pt x="44846" y="23875"/>
                      <a:pt x="44765" y="23387"/>
                      <a:pt x="44873" y="22912"/>
                    </a:cubicBezTo>
                    <a:cubicBezTo>
                      <a:pt x="44995" y="22424"/>
                      <a:pt x="45334" y="22003"/>
                      <a:pt x="45660" y="21610"/>
                    </a:cubicBezTo>
                    <a:cubicBezTo>
                      <a:pt x="45796" y="21447"/>
                      <a:pt x="45931" y="21284"/>
                      <a:pt x="46121" y="21230"/>
                    </a:cubicBezTo>
                    <a:cubicBezTo>
                      <a:pt x="46176" y="21208"/>
                      <a:pt x="46235" y="21198"/>
                      <a:pt x="46294" y="21198"/>
                    </a:cubicBezTo>
                    <a:close/>
                    <a:moveTo>
                      <a:pt x="34302" y="33722"/>
                    </a:moveTo>
                    <a:cubicBezTo>
                      <a:pt x="34317" y="33722"/>
                      <a:pt x="34332" y="33722"/>
                      <a:pt x="34347" y="33723"/>
                    </a:cubicBezTo>
                    <a:cubicBezTo>
                      <a:pt x="34157" y="33777"/>
                      <a:pt x="34008" y="33994"/>
                      <a:pt x="34008" y="34198"/>
                    </a:cubicBezTo>
                    <a:cubicBezTo>
                      <a:pt x="34454" y="33915"/>
                      <a:pt x="34970" y="33763"/>
                      <a:pt x="35493" y="33763"/>
                    </a:cubicBezTo>
                    <a:cubicBezTo>
                      <a:pt x="35622" y="33763"/>
                      <a:pt x="35751" y="33772"/>
                      <a:pt x="35880" y="33791"/>
                    </a:cubicBezTo>
                    <a:cubicBezTo>
                      <a:pt x="35446" y="33886"/>
                      <a:pt x="35012" y="34022"/>
                      <a:pt x="34605" y="34211"/>
                    </a:cubicBezTo>
                    <a:cubicBezTo>
                      <a:pt x="34198" y="34388"/>
                      <a:pt x="33804" y="34659"/>
                      <a:pt x="33547" y="35025"/>
                    </a:cubicBezTo>
                    <a:cubicBezTo>
                      <a:pt x="33547" y="34849"/>
                      <a:pt x="33533" y="34686"/>
                      <a:pt x="33574" y="34523"/>
                    </a:cubicBezTo>
                    <a:cubicBezTo>
                      <a:pt x="33614" y="34361"/>
                      <a:pt x="33696" y="34198"/>
                      <a:pt x="33831" y="34076"/>
                    </a:cubicBezTo>
                    <a:lnTo>
                      <a:pt x="33831" y="34076"/>
                    </a:lnTo>
                    <a:cubicBezTo>
                      <a:pt x="33235" y="34279"/>
                      <a:pt x="32692" y="34659"/>
                      <a:pt x="32299" y="35147"/>
                    </a:cubicBezTo>
                    <a:cubicBezTo>
                      <a:pt x="32353" y="34944"/>
                      <a:pt x="32407" y="34754"/>
                      <a:pt x="32461" y="34564"/>
                    </a:cubicBezTo>
                    <a:lnTo>
                      <a:pt x="32461" y="34564"/>
                    </a:lnTo>
                    <a:cubicBezTo>
                      <a:pt x="31905" y="34795"/>
                      <a:pt x="31281" y="34930"/>
                      <a:pt x="30684" y="34958"/>
                    </a:cubicBezTo>
                    <a:cubicBezTo>
                      <a:pt x="31458" y="34822"/>
                      <a:pt x="32190" y="34469"/>
                      <a:pt x="32773" y="33940"/>
                    </a:cubicBezTo>
                    <a:lnTo>
                      <a:pt x="32773" y="33940"/>
                    </a:lnTo>
                    <a:cubicBezTo>
                      <a:pt x="32773" y="34144"/>
                      <a:pt x="32733" y="34374"/>
                      <a:pt x="32638" y="34551"/>
                    </a:cubicBezTo>
                    <a:cubicBezTo>
                      <a:pt x="32923" y="34401"/>
                      <a:pt x="33153" y="34211"/>
                      <a:pt x="33438" y="34035"/>
                    </a:cubicBezTo>
                    <a:cubicBezTo>
                      <a:pt x="33697" y="33854"/>
                      <a:pt x="33993" y="33722"/>
                      <a:pt x="34302" y="33722"/>
                    </a:cubicBezTo>
                    <a:close/>
                    <a:moveTo>
                      <a:pt x="40560" y="33058"/>
                    </a:moveTo>
                    <a:cubicBezTo>
                      <a:pt x="40790" y="33153"/>
                      <a:pt x="41075" y="33330"/>
                      <a:pt x="41265" y="33479"/>
                    </a:cubicBezTo>
                    <a:cubicBezTo>
                      <a:pt x="41238" y="34252"/>
                      <a:pt x="41129" y="34998"/>
                      <a:pt x="41007" y="35744"/>
                    </a:cubicBezTo>
                    <a:lnTo>
                      <a:pt x="41007" y="33547"/>
                    </a:lnTo>
                    <a:cubicBezTo>
                      <a:pt x="40912" y="33343"/>
                      <a:pt x="40750" y="33181"/>
                      <a:pt x="40560" y="33058"/>
                    </a:cubicBezTo>
                    <a:close/>
                    <a:moveTo>
                      <a:pt x="44629" y="32285"/>
                    </a:moveTo>
                    <a:lnTo>
                      <a:pt x="44629" y="32285"/>
                    </a:lnTo>
                    <a:cubicBezTo>
                      <a:pt x="44602" y="32841"/>
                      <a:pt x="44439" y="33425"/>
                      <a:pt x="44114" y="33886"/>
                    </a:cubicBezTo>
                    <a:cubicBezTo>
                      <a:pt x="44304" y="33859"/>
                      <a:pt x="44439" y="33791"/>
                      <a:pt x="44616" y="33723"/>
                    </a:cubicBezTo>
                    <a:lnTo>
                      <a:pt x="44616" y="33723"/>
                    </a:lnTo>
                    <a:cubicBezTo>
                      <a:pt x="44344" y="34225"/>
                      <a:pt x="44032" y="34727"/>
                      <a:pt x="43612" y="35120"/>
                    </a:cubicBezTo>
                    <a:cubicBezTo>
                      <a:pt x="43191" y="35514"/>
                      <a:pt x="42689" y="35826"/>
                      <a:pt x="42120" y="35907"/>
                    </a:cubicBezTo>
                    <a:cubicBezTo>
                      <a:pt x="42920" y="35568"/>
                      <a:pt x="43571" y="34917"/>
                      <a:pt x="43937" y="34116"/>
                    </a:cubicBezTo>
                    <a:lnTo>
                      <a:pt x="43937" y="34116"/>
                    </a:lnTo>
                    <a:cubicBezTo>
                      <a:pt x="43788" y="34293"/>
                      <a:pt x="43625" y="34401"/>
                      <a:pt x="43408" y="34442"/>
                    </a:cubicBezTo>
                    <a:cubicBezTo>
                      <a:pt x="44019" y="33872"/>
                      <a:pt x="44453" y="33099"/>
                      <a:pt x="44629" y="32285"/>
                    </a:cubicBezTo>
                    <a:close/>
                    <a:moveTo>
                      <a:pt x="20592" y="34239"/>
                    </a:moveTo>
                    <a:cubicBezTo>
                      <a:pt x="20755" y="35107"/>
                      <a:pt x="20660" y="43313"/>
                      <a:pt x="20457" y="44182"/>
                    </a:cubicBezTo>
                    <a:cubicBezTo>
                      <a:pt x="20497" y="43286"/>
                      <a:pt x="20552" y="35120"/>
                      <a:pt x="20592" y="34239"/>
                    </a:cubicBezTo>
                    <a:close/>
                    <a:moveTo>
                      <a:pt x="15926" y="20267"/>
                    </a:moveTo>
                    <a:lnTo>
                      <a:pt x="15926" y="20267"/>
                    </a:lnTo>
                    <a:cubicBezTo>
                      <a:pt x="17811" y="21460"/>
                      <a:pt x="19724" y="22600"/>
                      <a:pt x="21610" y="23807"/>
                    </a:cubicBezTo>
                    <a:cubicBezTo>
                      <a:pt x="21908" y="23997"/>
                      <a:pt x="22206" y="24187"/>
                      <a:pt x="22559" y="24282"/>
                    </a:cubicBezTo>
                    <a:cubicBezTo>
                      <a:pt x="22812" y="24354"/>
                      <a:pt x="23072" y="24378"/>
                      <a:pt x="23334" y="24378"/>
                    </a:cubicBezTo>
                    <a:cubicBezTo>
                      <a:pt x="23860" y="24378"/>
                      <a:pt x="24399" y="24282"/>
                      <a:pt x="24933" y="24282"/>
                    </a:cubicBezTo>
                    <a:cubicBezTo>
                      <a:pt x="24919" y="24390"/>
                      <a:pt x="24919" y="24499"/>
                      <a:pt x="24906" y="24608"/>
                    </a:cubicBezTo>
                    <a:cubicBezTo>
                      <a:pt x="25103" y="24587"/>
                      <a:pt x="25298" y="24578"/>
                      <a:pt x="25492" y="24578"/>
                    </a:cubicBezTo>
                    <a:cubicBezTo>
                      <a:pt x="25807" y="24578"/>
                      <a:pt x="26120" y="24601"/>
                      <a:pt x="26439" y="24635"/>
                    </a:cubicBezTo>
                    <a:cubicBezTo>
                      <a:pt x="27076" y="23889"/>
                      <a:pt x="27999" y="23332"/>
                      <a:pt x="28921" y="23020"/>
                    </a:cubicBezTo>
                    <a:cubicBezTo>
                      <a:pt x="29490" y="22831"/>
                      <a:pt x="30089" y="22731"/>
                      <a:pt x="30688" y="22731"/>
                    </a:cubicBezTo>
                    <a:cubicBezTo>
                      <a:pt x="31074" y="22731"/>
                      <a:pt x="31460" y="22773"/>
                      <a:pt x="31837" y="22858"/>
                    </a:cubicBezTo>
                    <a:cubicBezTo>
                      <a:pt x="32475" y="22993"/>
                      <a:pt x="33167" y="23224"/>
                      <a:pt x="33737" y="23563"/>
                    </a:cubicBezTo>
                    <a:cubicBezTo>
                      <a:pt x="34442" y="23970"/>
                      <a:pt x="35039" y="24567"/>
                      <a:pt x="35459" y="25272"/>
                    </a:cubicBezTo>
                    <a:cubicBezTo>
                      <a:pt x="36517" y="25299"/>
                      <a:pt x="37548" y="25299"/>
                      <a:pt x="38606" y="25326"/>
                    </a:cubicBezTo>
                    <a:cubicBezTo>
                      <a:pt x="38579" y="25164"/>
                      <a:pt x="38579" y="24947"/>
                      <a:pt x="38552" y="24770"/>
                    </a:cubicBezTo>
                    <a:cubicBezTo>
                      <a:pt x="38477" y="24773"/>
                      <a:pt x="38403" y="24774"/>
                      <a:pt x="38328" y="24774"/>
                    </a:cubicBezTo>
                    <a:cubicBezTo>
                      <a:pt x="37955" y="24774"/>
                      <a:pt x="37582" y="24745"/>
                      <a:pt x="37209" y="24689"/>
                    </a:cubicBezTo>
                    <a:cubicBezTo>
                      <a:pt x="37860" y="24635"/>
                      <a:pt x="38471" y="24567"/>
                      <a:pt x="39122" y="24567"/>
                    </a:cubicBezTo>
                    <a:cubicBezTo>
                      <a:pt x="39149" y="24920"/>
                      <a:pt x="39366" y="25259"/>
                      <a:pt x="39637" y="25476"/>
                    </a:cubicBezTo>
                    <a:cubicBezTo>
                      <a:pt x="39705" y="25530"/>
                      <a:pt x="39773" y="25584"/>
                      <a:pt x="39827" y="25652"/>
                    </a:cubicBezTo>
                    <a:cubicBezTo>
                      <a:pt x="39868" y="25733"/>
                      <a:pt x="39881" y="25828"/>
                      <a:pt x="39881" y="25910"/>
                    </a:cubicBezTo>
                    <a:cubicBezTo>
                      <a:pt x="39936" y="26425"/>
                      <a:pt x="39976" y="26927"/>
                      <a:pt x="40031" y="27429"/>
                    </a:cubicBezTo>
                    <a:cubicBezTo>
                      <a:pt x="40031" y="27510"/>
                      <a:pt x="40044" y="27605"/>
                      <a:pt x="40017" y="27687"/>
                    </a:cubicBezTo>
                    <a:cubicBezTo>
                      <a:pt x="40003" y="27768"/>
                      <a:pt x="39936" y="27850"/>
                      <a:pt x="39854" y="27863"/>
                    </a:cubicBezTo>
                    <a:cubicBezTo>
                      <a:pt x="39800" y="27877"/>
                      <a:pt x="39719" y="27863"/>
                      <a:pt x="39678" y="27904"/>
                    </a:cubicBezTo>
                    <a:cubicBezTo>
                      <a:pt x="39624" y="27944"/>
                      <a:pt x="39610" y="28012"/>
                      <a:pt x="39610" y="28080"/>
                    </a:cubicBezTo>
                    <a:cubicBezTo>
                      <a:pt x="39624" y="28582"/>
                      <a:pt x="39624" y="29084"/>
                      <a:pt x="39624" y="29599"/>
                    </a:cubicBezTo>
                    <a:cubicBezTo>
                      <a:pt x="39664" y="29287"/>
                      <a:pt x="39732" y="29016"/>
                      <a:pt x="39827" y="28731"/>
                    </a:cubicBezTo>
                    <a:cubicBezTo>
                      <a:pt x="39909" y="28433"/>
                      <a:pt x="40044" y="28148"/>
                      <a:pt x="40248" y="27917"/>
                    </a:cubicBezTo>
                    <a:cubicBezTo>
                      <a:pt x="40139" y="27388"/>
                      <a:pt x="40166" y="26873"/>
                      <a:pt x="40275" y="26344"/>
                    </a:cubicBezTo>
                    <a:lnTo>
                      <a:pt x="40275" y="26344"/>
                    </a:lnTo>
                    <a:cubicBezTo>
                      <a:pt x="40248" y="26832"/>
                      <a:pt x="40343" y="27375"/>
                      <a:pt x="40505" y="27850"/>
                    </a:cubicBezTo>
                    <a:cubicBezTo>
                      <a:pt x="39786" y="29437"/>
                      <a:pt x="39488" y="31186"/>
                      <a:pt x="39678" y="32923"/>
                    </a:cubicBezTo>
                    <a:cubicBezTo>
                      <a:pt x="39664" y="32936"/>
                      <a:pt x="39691" y="32936"/>
                      <a:pt x="39691" y="32950"/>
                    </a:cubicBezTo>
                    <a:cubicBezTo>
                      <a:pt x="40044" y="32950"/>
                      <a:pt x="40397" y="33113"/>
                      <a:pt x="40600" y="33398"/>
                    </a:cubicBezTo>
                    <a:cubicBezTo>
                      <a:pt x="40627" y="34551"/>
                      <a:pt x="40668" y="43001"/>
                      <a:pt x="40682" y="44154"/>
                    </a:cubicBezTo>
                    <a:cubicBezTo>
                      <a:pt x="40560" y="44161"/>
                      <a:pt x="40441" y="44161"/>
                      <a:pt x="40322" y="44161"/>
                    </a:cubicBezTo>
                    <a:cubicBezTo>
                      <a:pt x="40204" y="44161"/>
                      <a:pt x="40085" y="44161"/>
                      <a:pt x="39963" y="44168"/>
                    </a:cubicBezTo>
                    <a:cubicBezTo>
                      <a:pt x="40085" y="42988"/>
                      <a:pt x="40031" y="34523"/>
                      <a:pt x="39895" y="33343"/>
                    </a:cubicBezTo>
                    <a:cubicBezTo>
                      <a:pt x="39875" y="33337"/>
                      <a:pt x="39858" y="33337"/>
                      <a:pt x="39841" y="33337"/>
                    </a:cubicBezTo>
                    <a:cubicBezTo>
                      <a:pt x="39824" y="33337"/>
                      <a:pt x="39807" y="33337"/>
                      <a:pt x="39786" y="33330"/>
                    </a:cubicBezTo>
                    <a:cubicBezTo>
                      <a:pt x="39746" y="34415"/>
                      <a:pt x="39719" y="35500"/>
                      <a:pt x="39678" y="36599"/>
                    </a:cubicBezTo>
                    <a:cubicBezTo>
                      <a:pt x="39597" y="35459"/>
                      <a:pt x="39529" y="34320"/>
                      <a:pt x="39447" y="33181"/>
                    </a:cubicBezTo>
                    <a:cubicBezTo>
                      <a:pt x="39352" y="33167"/>
                      <a:pt x="39244" y="33126"/>
                      <a:pt x="39149" y="33113"/>
                    </a:cubicBezTo>
                    <a:cubicBezTo>
                      <a:pt x="39149" y="33967"/>
                      <a:pt x="39135" y="34822"/>
                      <a:pt x="39081" y="35676"/>
                    </a:cubicBezTo>
                    <a:cubicBezTo>
                      <a:pt x="39054" y="34808"/>
                      <a:pt x="38973" y="33940"/>
                      <a:pt x="38823" y="33086"/>
                    </a:cubicBezTo>
                    <a:cubicBezTo>
                      <a:pt x="38625" y="33066"/>
                      <a:pt x="38424" y="33053"/>
                      <a:pt x="38222" y="33053"/>
                    </a:cubicBezTo>
                    <a:cubicBezTo>
                      <a:pt x="37996" y="33053"/>
                      <a:pt x="37770" y="33070"/>
                      <a:pt x="37548" y="33113"/>
                    </a:cubicBezTo>
                    <a:cubicBezTo>
                      <a:pt x="37196" y="33181"/>
                      <a:pt x="36843" y="33316"/>
                      <a:pt x="36639" y="33601"/>
                    </a:cubicBezTo>
                    <a:cubicBezTo>
                      <a:pt x="36449" y="33872"/>
                      <a:pt x="36436" y="34225"/>
                      <a:pt x="36436" y="34551"/>
                    </a:cubicBezTo>
                    <a:cubicBezTo>
                      <a:pt x="36436" y="35337"/>
                      <a:pt x="36422" y="43395"/>
                      <a:pt x="36422" y="44182"/>
                    </a:cubicBezTo>
                    <a:cubicBezTo>
                      <a:pt x="36395" y="43965"/>
                      <a:pt x="36260" y="36463"/>
                      <a:pt x="36138" y="36273"/>
                    </a:cubicBezTo>
                    <a:cubicBezTo>
                      <a:pt x="34299" y="36348"/>
                      <a:pt x="32448" y="36382"/>
                      <a:pt x="30596" y="36382"/>
                    </a:cubicBezTo>
                    <a:cubicBezTo>
                      <a:pt x="28745" y="36382"/>
                      <a:pt x="26893" y="36348"/>
                      <a:pt x="25055" y="36287"/>
                    </a:cubicBezTo>
                    <a:lnTo>
                      <a:pt x="25055" y="36287"/>
                    </a:lnTo>
                    <a:cubicBezTo>
                      <a:pt x="25069" y="36504"/>
                      <a:pt x="25069" y="43992"/>
                      <a:pt x="25082" y="44195"/>
                    </a:cubicBezTo>
                    <a:lnTo>
                      <a:pt x="24648" y="44195"/>
                    </a:lnTo>
                    <a:cubicBezTo>
                      <a:pt x="24662" y="43110"/>
                      <a:pt x="24621" y="34754"/>
                      <a:pt x="24635" y="33669"/>
                    </a:cubicBezTo>
                    <a:cubicBezTo>
                      <a:pt x="24567" y="33642"/>
                      <a:pt x="24499" y="33574"/>
                      <a:pt x="24431" y="33533"/>
                    </a:cubicBezTo>
                    <a:cubicBezTo>
                      <a:pt x="24336" y="34374"/>
                      <a:pt x="24255" y="35202"/>
                      <a:pt x="24160" y="36043"/>
                    </a:cubicBezTo>
                    <a:cubicBezTo>
                      <a:pt x="24146" y="35161"/>
                      <a:pt x="24119" y="34293"/>
                      <a:pt x="24106" y="33411"/>
                    </a:cubicBezTo>
                    <a:cubicBezTo>
                      <a:pt x="23943" y="34171"/>
                      <a:pt x="23861" y="34944"/>
                      <a:pt x="23875" y="35717"/>
                    </a:cubicBezTo>
                    <a:cubicBezTo>
                      <a:pt x="23834" y="34903"/>
                      <a:pt x="23794" y="34089"/>
                      <a:pt x="23753" y="33289"/>
                    </a:cubicBezTo>
                    <a:cubicBezTo>
                      <a:pt x="23416" y="33223"/>
                      <a:pt x="23064" y="33187"/>
                      <a:pt x="22713" y="33187"/>
                    </a:cubicBezTo>
                    <a:cubicBezTo>
                      <a:pt x="22484" y="33187"/>
                      <a:pt x="22255" y="33203"/>
                      <a:pt x="22030" y="33235"/>
                    </a:cubicBezTo>
                    <a:cubicBezTo>
                      <a:pt x="21732" y="33275"/>
                      <a:pt x="21447" y="33343"/>
                      <a:pt x="21189" y="33493"/>
                    </a:cubicBezTo>
                    <a:cubicBezTo>
                      <a:pt x="20945" y="33655"/>
                      <a:pt x="20741" y="33913"/>
                      <a:pt x="20728" y="34211"/>
                    </a:cubicBezTo>
                    <a:cubicBezTo>
                      <a:pt x="20701" y="33940"/>
                      <a:pt x="20633" y="33655"/>
                      <a:pt x="20606" y="33384"/>
                    </a:cubicBezTo>
                    <a:cubicBezTo>
                      <a:pt x="21216" y="33086"/>
                      <a:pt x="21854" y="32909"/>
                      <a:pt x="22532" y="32869"/>
                    </a:cubicBezTo>
                    <a:cubicBezTo>
                      <a:pt x="22668" y="31281"/>
                      <a:pt x="22763" y="29694"/>
                      <a:pt x="22844" y="28107"/>
                    </a:cubicBezTo>
                    <a:cubicBezTo>
                      <a:pt x="22722" y="28026"/>
                      <a:pt x="22654" y="27985"/>
                      <a:pt x="22546" y="27904"/>
                    </a:cubicBezTo>
                    <a:cubicBezTo>
                      <a:pt x="22815" y="27889"/>
                      <a:pt x="23085" y="27881"/>
                      <a:pt x="23354" y="27881"/>
                    </a:cubicBezTo>
                    <a:cubicBezTo>
                      <a:pt x="23804" y="27881"/>
                      <a:pt x="24253" y="27902"/>
                      <a:pt x="24702" y="27944"/>
                    </a:cubicBezTo>
                    <a:cubicBezTo>
                      <a:pt x="24757" y="29287"/>
                      <a:pt x="24716" y="30657"/>
                      <a:pt x="24553" y="32000"/>
                    </a:cubicBezTo>
                    <a:cubicBezTo>
                      <a:pt x="24526" y="30739"/>
                      <a:pt x="24445" y="29464"/>
                      <a:pt x="24418" y="28202"/>
                    </a:cubicBezTo>
                    <a:cubicBezTo>
                      <a:pt x="24373" y="28197"/>
                      <a:pt x="24323" y="28193"/>
                      <a:pt x="24273" y="28193"/>
                    </a:cubicBezTo>
                    <a:cubicBezTo>
                      <a:pt x="24201" y="28193"/>
                      <a:pt x="24128" y="28200"/>
                      <a:pt x="24065" y="28216"/>
                    </a:cubicBezTo>
                    <a:cubicBezTo>
                      <a:pt x="24119" y="29816"/>
                      <a:pt x="24051" y="31376"/>
                      <a:pt x="23902" y="32963"/>
                    </a:cubicBezTo>
                    <a:cubicBezTo>
                      <a:pt x="24363" y="32977"/>
                      <a:pt x="24879" y="33194"/>
                      <a:pt x="25177" y="33533"/>
                    </a:cubicBezTo>
                    <a:cubicBezTo>
                      <a:pt x="25245" y="34022"/>
                      <a:pt x="25245" y="34564"/>
                      <a:pt x="25204" y="35066"/>
                    </a:cubicBezTo>
                    <a:cubicBezTo>
                      <a:pt x="27307" y="35364"/>
                      <a:pt x="29464" y="35568"/>
                      <a:pt x="31593" y="35581"/>
                    </a:cubicBezTo>
                    <a:cubicBezTo>
                      <a:pt x="30696" y="35656"/>
                      <a:pt x="29794" y="35700"/>
                      <a:pt x="28892" y="35700"/>
                    </a:cubicBezTo>
                    <a:cubicBezTo>
                      <a:pt x="27830" y="35700"/>
                      <a:pt x="26769" y="35639"/>
                      <a:pt x="25720" y="35500"/>
                    </a:cubicBezTo>
                    <a:cubicBezTo>
                      <a:pt x="25679" y="35595"/>
                      <a:pt x="25652" y="35731"/>
                      <a:pt x="25652" y="35826"/>
                    </a:cubicBezTo>
                    <a:cubicBezTo>
                      <a:pt x="27036" y="35934"/>
                      <a:pt x="28378" y="35934"/>
                      <a:pt x="29776" y="35934"/>
                    </a:cubicBezTo>
                    <a:cubicBezTo>
                      <a:pt x="31919" y="35961"/>
                      <a:pt x="34062" y="35975"/>
                      <a:pt x="36205" y="35988"/>
                    </a:cubicBezTo>
                    <a:cubicBezTo>
                      <a:pt x="36205" y="35392"/>
                      <a:pt x="36219" y="34754"/>
                      <a:pt x="36232" y="34157"/>
                    </a:cubicBezTo>
                    <a:cubicBezTo>
                      <a:pt x="36232" y="33872"/>
                      <a:pt x="36246" y="33547"/>
                      <a:pt x="36449" y="33343"/>
                    </a:cubicBezTo>
                    <a:lnTo>
                      <a:pt x="36449" y="33343"/>
                    </a:lnTo>
                    <a:cubicBezTo>
                      <a:pt x="35945" y="33454"/>
                      <a:pt x="35435" y="33512"/>
                      <a:pt x="34924" y="33512"/>
                    </a:cubicBezTo>
                    <a:cubicBezTo>
                      <a:pt x="34623" y="33512"/>
                      <a:pt x="34322" y="33492"/>
                      <a:pt x="34021" y="33452"/>
                    </a:cubicBezTo>
                    <a:lnTo>
                      <a:pt x="34021" y="33452"/>
                    </a:lnTo>
                    <a:cubicBezTo>
                      <a:pt x="34058" y="33452"/>
                      <a:pt x="34094" y="33453"/>
                      <a:pt x="34131" y="33453"/>
                    </a:cubicBezTo>
                    <a:cubicBezTo>
                      <a:pt x="34960" y="33453"/>
                      <a:pt x="35765" y="33306"/>
                      <a:pt x="36558" y="33072"/>
                    </a:cubicBezTo>
                    <a:cubicBezTo>
                      <a:pt x="36585" y="31824"/>
                      <a:pt x="36667" y="30562"/>
                      <a:pt x="36653" y="29315"/>
                    </a:cubicBezTo>
                    <a:cubicBezTo>
                      <a:pt x="36639" y="28813"/>
                      <a:pt x="36639" y="28297"/>
                      <a:pt x="36463" y="27836"/>
                    </a:cubicBezTo>
                    <a:lnTo>
                      <a:pt x="36463" y="27836"/>
                    </a:lnTo>
                    <a:cubicBezTo>
                      <a:pt x="36734" y="27944"/>
                      <a:pt x="37019" y="27985"/>
                      <a:pt x="37304" y="27985"/>
                    </a:cubicBezTo>
                    <a:cubicBezTo>
                      <a:pt x="37155" y="28012"/>
                      <a:pt x="37006" y="28039"/>
                      <a:pt x="36856" y="28080"/>
                    </a:cubicBezTo>
                    <a:cubicBezTo>
                      <a:pt x="36856" y="29735"/>
                      <a:pt x="36843" y="31431"/>
                      <a:pt x="36843" y="33099"/>
                    </a:cubicBezTo>
                    <a:cubicBezTo>
                      <a:pt x="37250" y="32896"/>
                      <a:pt x="37711" y="32801"/>
                      <a:pt x="38159" y="32787"/>
                    </a:cubicBezTo>
                    <a:cubicBezTo>
                      <a:pt x="38172" y="31295"/>
                      <a:pt x="38172" y="29749"/>
                      <a:pt x="38050" y="28270"/>
                    </a:cubicBezTo>
                    <a:cubicBezTo>
                      <a:pt x="37874" y="28229"/>
                      <a:pt x="37697" y="28134"/>
                      <a:pt x="37548" y="28012"/>
                    </a:cubicBezTo>
                    <a:lnTo>
                      <a:pt x="37548" y="28012"/>
                    </a:lnTo>
                    <a:cubicBezTo>
                      <a:pt x="37725" y="28053"/>
                      <a:pt x="37903" y="28069"/>
                      <a:pt x="38081" y="28069"/>
                    </a:cubicBezTo>
                    <a:cubicBezTo>
                      <a:pt x="38384" y="28069"/>
                      <a:pt x="38688" y="28023"/>
                      <a:pt x="38986" y="27972"/>
                    </a:cubicBezTo>
                    <a:cubicBezTo>
                      <a:pt x="38878" y="27239"/>
                      <a:pt x="38810" y="26452"/>
                      <a:pt x="38769" y="25706"/>
                    </a:cubicBezTo>
                    <a:lnTo>
                      <a:pt x="35568" y="25476"/>
                    </a:lnTo>
                    <a:lnTo>
                      <a:pt x="35568" y="25476"/>
                    </a:lnTo>
                    <a:cubicBezTo>
                      <a:pt x="35731" y="25761"/>
                      <a:pt x="35853" y="26073"/>
                      <a:pt x="35961" y="26385"/>
                    </a:cubicBezTo>
                    <a:cubicBezTo>
                      <a:pt x="36232" y="27144"/>
                      <a:pt x="36355" y="27985"/>
                      <a:pt x="36300" y="28785"/>
                    </a:cubicBezTo>
                    <a:cubicBezTo>
                      <a:pt x="36219" y="29857"/>
                      <a:pt x="35703" y="30861"/>
                      <a:pt x="34984" y="31648"/>
                    </a:cubicBezTo>
                    <a:cubicBezTo>
                      <a:pt x="34279" y="32448"/>
                      <a:pt x="33425" y="33072"/>
                      <a:pt x="32461" y="33547"/>
                    </a:cubicBezTo>
                    <a:cubicBezTo>
                      <a:pt x="33194" y="33289"/>
                      <a:pt x="33845" y="32882"/>
                      <a:pt x="34428" y="32394"/>
                    </a:cubicBezTo>
                    <a:cubicBezTo>
                      <a:pt x="35012" y="31905"/>
                      <a:pt x="35595" y="31349"/>
                      <a:pt x="36043" y="30739"/>
                    </a:cubicBezTo>
                    <a:lnTo>
                      <a:pt x="36043" y="30739"/>
                    </a:lnTo>
                    <a:cubicBezTo>
                      <a:pt x="35663" y="31309"/>
                      <a:pt x="35283" y="31892"/>
                      <a:pt x="34795" y="32380"/>
                    </a:cubicBezTo>
                    <a:cubicBezTo>
                      <a:pt x="33746" y="33463"/>
                      <a:pt x="32258" y="34087"/>
                      <a:pt x="30751" y="34087"/>
                    </a:cubicBezTo>
                    <a:cubicBezTo>
                      <a:pt x="30502" y="34087"/>
                      <a:pt x="30254" y="34070"/>
                      <a:pt x="30006" y="34035"/>
                    </a:cubicBezTo>
                    <a:lnTo>
                      <a:pt x="30006" y="34035"/>
                    </a:lnTo>
                    <a:cubicBezTo>
                      <a:pt x="30026" y="34036"/>
                      <a:pt x="30045" y="34036"/>
                      <a:pt x="30065" y="34036"/>
                    </a:cubicBezTo>
                    <a:cubicBezTo>
                      <a:pt x="30357" y="34036"/>
                      <a:pt x="30645" y="33942"/>
                      <a:pt x="30861" y="33764"/>
                    </a:cubicBezTo>
                    <a:cubicBezTo>
                      <a:pt x="30956" y="33696"/>
                      <a:pt x="31051" y="33601"/>
                      <a:pt x="31051" y="33479"/>
                    </a:cubicBezTo>
                    <a:cubicBezTo>
                      <a:pt x="31064" y="33330"/>
                      <a:pt x="30929" y="33194"/>
                      <a:pt x="30779" y="33153"/>
                    </a:cubicBezTo>
                    <a:cubicBezTo>
                      <a:pt x="30721" y="33137"/>
                      <a:pt x="30662" y="33132"/>
                      <a:pt x="30604" y="33132"/>
                    </a:cubicBezTo>
                    <a:cubicBezTo>
                      <a:pt x="30513" y="33132"/>
                      <a:pt x="30422" y="33145"/>
                      <a:pt x="30332" y="33153"/>
                    </a:cubicBezTo>
                    <a:cubicBezTo>
                      <a:pt x="30210" y="33166"/>
                      <a:pt x="30090" y="33172"/>
                      <a:pt x="29972" y="33172"/>
                    </a:cubicBezTo>
                    <a:cubicBezTo>
                      <a:pt x="29696" y="33172"/>
                      <a:pt x="29427" y="33138"/>
                      <a:pt x="29152" y="33072"/>
                    </a:cubicBezTo>
                    <a:cubicBezTo>
                      <a:pt x="28718" y="32977"/>
                      <a:pt x="28324" y="32746"/>
                      <a:pt x="27931" y="32516"/>
                    </a:cubicBezTo>
                    <a:lnTo>
                      <a:pt x="27931" y="32516"/>
                    </a:lnTo>
                    <a:cubicBezTo>
                      <a:pt x="28121" y="32597"/>
                      <a:pt x="28324" y="32651"/>
                      <a:pt x="28514" y="32679"/>
                    </a:cubicBezTo>
                    <a:cubicBezTo>
                      <a:pt x="27524" y="32122"/>
                      <a:pt x="26696" y="31295"/>
                      <a:pt x="26167" y="30291"/>
                    </a:cubicBezTo>
                    <a:lnTo>
                      <a:pt x="26167" y="30291"/>
                    </a:lnTo>
                    <a:cubicBezTo>
                      <a:pt x="26439" y="30888"/>
                      <a:pt x="26751" y="31458"/>
                      <a:pt x="27144" y="31987"/>
                    </a:cubicBezTo>
                    <a:cubicBezTo>
                      <a:pt x="26235" y="31078"/>
                      <a:pt x="25652" y="29857"/>
                      <a:pt x="25516" y="28596"/>
                    </a:cubicBezTo>
                    <a:cubicBezTo>
                      <a:pt x="25367" y="27320"/>
                      <a:pt x="25625" y="26005"/>
                      <a:pt x="26303" y="24920"/>
                    </a:cubicBezTo>
                    <a:cubicBezTo>
                      <a:pt x="25747" y="24906"/>
                      <a:pt x="25177" y="24892"/>
                      <a:pt x="24621" y="24892"/>
                    </a:cubicBezTo>
                    <a:cubicBezTo>
                      <a:pt x="24621" y="24757"/>
                      <a:pt x="24635" y="24635"/>
                      <a:pt x="24635" y="24513"/>
                    </a:cubicBezTo>
                    <a:lnTo>
                      <a:pt x="24635" y="24513"/>
                    </a:lnTo>
                    <a:cubicBezTo>
                      <a:pt x="24177" y="24521"/>
                      <a:pt x="23690" y="24644"/>
                      <a:pt x="23231" y="24644"/>
                    </a:cubicBezTo>
                    <a:cubicBezTo>
                      <a:pt x="22983" y="24644"/>
                      <a:pt x="22742" y="24608"/>
                      <a:pt x="22518" y="24499"/>
                    </a:cubicBezTo>
                    <a:cubicBezTo>
                      <a:pt x="21962" y="24241"/>
                      <a:pt x="21420" y="23943"/>
                      <a:pt x="20891" y="23617"/>
                    </a:cubicBezTo>
                    <a:cubicBezTo>
                      <a:pt x="20606" y="23455"/>
                      <a:pt x="20334" y="23265"/>
                      <a:pt x="20050" y="23088"/>
                    </a:cubicBezTo>
                    <a:cubicBezTo>
                      <a:pt x="18652" y="22166"/>
                      <a:pt x="17269" y="21257"/>
                      <a:pt x="15926" y="20267"/>
                    </a:cubicBezTo>
                    <a:close/>
                    <a:moveTo>
                      <a:pt x="40166" y="1"/>
                    </a:moveTo>
                    <a:cubicBezTo>
                      <a:pt x="39909" y="720"/>
                      <a:pt x="39583" y="1439"/>
                      <a:pt x="39081" y="2008"/>
                    </a:cubicBezTo>
                    <a:cubicBezTo>
                      <a:pt x="38783" y="2334"/>
                      <a:pt x="38430" y="2605"/>
                      <a:pt x="38050" y="2836"/>
                    </a:cubicBezTo>
                    <a:cubicBezTo>
                      <a:pt x="37752" y="3039"/>
                      <a:pt x="37426" y="3216"/>
                      <a:pt x="37087" y="3365"/>
                    </a:cubicBezTo>
                    <a:cubicBezTo>
                      <a:pt x="36327" y="3690"/>
                      <a:pt x="35514" y="3813"/>
                      <a:pt x="34700" y="3935"/>
                    </a:cubicBezTo>
                    <a:cubicBezTo>
                      <a:pt x="34596" y="3831"/>
                      <a:pt x="34434" y="3796"/>
                      <a:pt x="34279" y="3796"/>
                    </a:cubicBezTo>
                    <a:cubicBezTo>
                      <a:pt x="34252" y="3796"/>
                      <a:pt x="34224" y="3797"/>
                      <a:pt x="34198" y="3799"/>
                    </a:cubicBezTo>
                    <a:cubicBezTo>
                      <a:pt x="34021" y="3813"/>
                      <a:pt x="33845" y="3853"/>
                      <a:pt x="33669" y="3867"/>
                    </a:cubicBezTo>
                    <a:cubicBezTo>
                      <a:pt x="33519" y="3555"/>
                      <a:pt x="33248" y="3297"/>
                      <a:pt x="32950" y="3107"/>
                    </a:cubicBezTo>
                    <a:cubicBezTo>
                      <a:pt x="32184" y="2620"/>
                      <a:pt x="31280" y="2351"/>
                      <a:pt x="30373" y="2351"/>
                    </a:cubicBezTo>
                    <a:cubicBezTo>
                      <a:pt x="30219" y="2351"/>
                      <a:pt x="30065" y="2359"/>
                      <a:pt x="29911" y="2375"/>
                    </a:cubicBezTo>
                    <a:cubicBezTo>
                      <a:pt x="29776" y="2144"/>
                      <a:pt x="29464" y="2049"/>
                      <a:pt x="29206" y="2036"/>
                    </a:cubicBezTo>
                    <a:cubicBezTo>
                      <a:pt x="29182" y="2034"/>
                      <a:pt x="29159" y="2034"/>
                      <a:pt x="29136" y="2034"/>
                    </a:cubicBezTo>
                    <a:cubicBezTo>
                      <a:pt x="28890" y="2034"/>
                      <a:pt x="28655" y="2097"/>
                      <a:pt x="28419" y="2171"/>
                    </a:cubicBezTo>
                    <a:cubicBezTo>
                      <a:pt x="28216" y="2225"/>
                      <a:pt x="28012" y="2280"/>
                      <a:pt x="27836" y="2402"/>
                    </a:cubicBezTo>
                    <a:cubicBezTo>
                      <a:pt x="27646" y="2510"/>
                      <a:pt x="27497" y="2673"/>
                      <a:pt x="27442" y="2877"/>
                    </a:cubicBezTo>
                    <a:cubicBezTo>
                      <a:pt x="26412" y="3338"/>
                      <a:pt x="25353" y="3813"/>
                      <a:pt x="24607" y="4654"/>
                    </a:cubicBezTo>
                    <a:cubicBezTo>
                      <a:pt x="24503" y="4630"/>
                      <a:pt x="24397" y="4618"/>
                      <a:pt x="24291" y="4618"/>
                    </a:cubicBezTo>
                    <a:cubicBezTo>
                      <a:pt x="23914" y="4618"/>
                      <a:pt x="23537" y="4763"/>
                      <a:pt x="23251" y="5006"/>
                    </a:cubicBezTo>
                    <a:cubicBezTo>
                      <a:pt x="23190" y="5007"/>
                      <a:pt x="23129" y="5008"/>
                      <a:pt x="23069" y="5008"/>
                    </a:cubicBezTo>
                    <a:cubicBezTo>
                      <a:pt x="21678" y="5008"/>
                      <a:pt x="20292" y="4712"/>
                      <a:pt x="19005" y="4179"/>
                    </a:cubicBezTo>
                    <a:cubicBezTo>
                      <a:pt x="18232" y="3853"/>
                      <a:pt x="17459" y="3406"/>
                      <a:pt x="16957" y="2714"/>
                    </a:cubicBezTo>
                    <a:lnTo>
                      <a:pt x="16957" y="2714"/>
                    </a:lnTo>
                    <a:cubicBezTo>
                      <a:pt x="17174" y="4206"/>
                      <a:pt x="17716" y="5671"/>
                      <a:pt x="18666" y="6851"/>
                    </a:cubicBezTo>
                    <a:cubicBezTo>
                      <a:pt x="19629" y="8018"/>
                      <a:pt x="21067" y="8886"/>
                      <a:pt x="22573" y="9089"/>
                    </a:cubicBezTo>
                    <a:cubicBezTo>
                      <a:pt x="22559" y="9293"/>
                      <a:pt x="22613" y="9496"/>
                      <a:pt x="22722" y="9659"/>
                    </a:cubicBezTo>
                    <a:cubicBezTo>
                      <a:pt x="22830" y="9822"/>
                      <a:pt x="23007" y="9944"/>
                      <a:pt x="23197" y="9998"/>
                    </a:cubicBezTo>
                    <a:cubicBezTo>
                      <a:pt x="23224" y="10636"/>
                      <a:pt x="23346" y="11273"/>
                      <a:pt x="23522" y="11884"/>
                    </a:cubicBezTo>
                    <a:cubicBezTo>
                      <a:pt x="23468" y="11897"/>
                      <a:pt x="23454" y="11979"/>
                      <a:pt x="23454" y="12046"/>
                    </a:cubicBezTo>
                    <a:cubicBezTo>
                      <a:pt x="23495" y="12481"/>
                      <a:pt x="23604" y="12901"/>
                      <a:pt x="23794" y="13294"/>
                    </a:cubicBezTo>
                    <a:cubicBezTo>
                      <a:pt x="23590" y="13294"/>
                      <a:pt x="23414" y="13444"/>
                      <a:pt x="23292" y="13593"/>
                    </a:cubicBezTo>
                    <a:cubicBezTo>
                      <a:pt x="23156" y="13742"/>
                      <a:pt x="23047" y="13918"/>
                      <a:pt x="22898" y="14054"/>
                    </a:cubicBezTo>
                    <a:cubicBezTo>
                      <a:pt x="22789" y="14163"/>
                      <a:pt x="22627" y="14246"/>
                      <a:pt x="22469" y="14246"/>
                    </a:cubicBezTo>
                    <a:cubicBezTo>
                      <a:pt x="22431" y="14246"/>
                      <a:pt x="22393" y="14241"/>
                      <a:pt x="22356" y="14230"/>
                    </a:cubicBezTo>
                    <a:cubicBezTo>
                      <a:pt x="22274" y="14203"/>
                      <a:pt x="22206" y="14163"/>
                      <a:pt x="22125" y="14135"/>
                    </a:cubicBezTo>
                    <a:cubicBezTo>
                      <a:pt x="22108" y="14133"/>
                      <a:pt x="22089" y="14131"/>
                      <a:pt x="22071" y="14131"/>
                    </a:cubicBezTo>
                    <a:cubicBezTo>
                      <a:pt x="22005" y="14131"/>
                      <a:pt x="21940" y="14153"/>
                      <a:pt x="21908" y="14217"/>
                    </a:cubicBezTo>
                    <a:cubicBezTo>
                      <a:pt x="21515" y="14027"/>
                      <a:pt x="21108" y="13851"/>
                      <a:pt x="20728" y="13606"/>
                    </a:cubicBezTo>
                    <a:cubicBezTo>
                      <a:pt x="20457" y="13417"/>
                      <a:pt x="20185" y="13227"/>
                      <a:pt x="19873" y="13105"/>
                    </a:cubicBezTo>
                    <a:cubicBezTo>
                      <a:pt x="19569" y="12989"/>
                      <a:pt x="19245" y="12959"/>
                      <a:pt x="18915" y="12959"/>
                    </a:cubicBezTo>
                    <a:cubicBezTo>
                      <a:pt x="18702" y="12959"/>
                      <a:pt x="18486" y="12972"/>
                      <a:pt x="18273" y="12982"/>
                    </a:cubicBezTo>
                    <a:cubicBezTo>
                      <a:pt x="18126" y="12990"/>
                      <a:pt x="17977" y="12996"/>
                      <a:pt x="17830" y="12996"/>
                    </a:cubicBezTo>
                    <a:cubicBezTo>
                      <a:pt x="17430" y="12996"/>
                      <a:pt x="17036" y="12950"/>
                      <a:pt x="16699" y="12752"/>
                    </a:cubicBezTo>
                    <a:cubicBezTo>
                      <a:pt x="15912" y="14108"/>
                      <a:pt x="14705" y="15004"/>
                      <a:pt x="13444" y="15207"/>
                    </a:cubicBezTo>
                    <a:cubicBezTo>
                      <a:pt x="13498" y="15288"/>
                      <a:pt x="13511" y="15424"/>
                      <a:pt x="13471" y="15533"/>
                    </a:cubicBezTo>
                    <a:cubicBezTo>
                      <a:pt x="13403" y="15804"/>
                      <a:pt x="13172" y="16007"/>
                      <a:pt x="12928" y="16143"/>
                    </a:cubicBezTo>
                    <a:cubicBezTo>
                      <a:pt x="12670" y="16265"/>
                      <a:pt x="12399" y="16319"/>
                      <a:pt x="12128" y="16387"/>
                    </a:cubicBezTo>
                    <a:cubicBezTo>
                      <a:pt x="11856" y="16455"/>
                      <a:pt x="11585" y="16536"/>
                      <a:pt x="11355" y="16699"/>
                    </a:cubicBezTo>
                    <a:cubicBezTo>
                      <a:pt x="11327" y="16916"/>
                      <a:pt x="11192" y="17133"/>
                      <a:pt x="11110" y="17337"/>
                    </a:cubicBezTo>
                    <a:cubicBezTo>
                      <a:pt x="11029" y="17500"/>
                      <a:pt x="10948" y="17676"/>
                      <a:pt x="10866" y="17839"/>
                    </a:cubicBezTo>
                    <a:cubicBezTo>
                      <a:pt x="10771" y="18042"/>
                      <a:pt x="10690" y="18259"/>
                      <a:pt x="10554" y="18449"/>
                    </a:cubicBezTo>
                    <a:cubicBezTo>
                      <a:pt x="10378" y="18693"/>
                      <a:pt x="10120" y="18870"/>
                      <a:pt x="9849" y="19032"/>
                    </a:cubicBezTo>
                    <a:cubicBezTo>
                      <a:pt x="9456" y="19277"/>
                      <a:pt x="9035" y="19466"/>
                      <a:pt x="8587" y="19616"/>
                    </a:cubicBezTo>
                    <a:cubicBezTo>
                      <a:pt x="8601" y="19846"/>
                      <a:pt x="8452" y="20104"/>
                      <a:pt x="8248" y="20226"/>
                    </a:cubicBezTo>
                    <a:cubicBezTo>
                      <a:pt x="8194" y="20253"/>
                      <a:pt x="8153" y="20280"/>
                      <a:pt x="8099" y="20307"/>
                    </a:cubicBezTo>
                    <a:cubicBezTo>
                      <a:pt x="8058" y="20348"/>
                      <a:pt x="8018" y="20389"/>
                      <a:pt x="8018" y="20457"/>
                    </a:cubicBezTo>
                    <a:cubicBezTo>
                      <a:pt x="7665" y="20470"/>
                      <a:pt x="7299" y="20484"/>
                      <a:pt x="6973" y="20633"/>
                    </a:cubicBezTo>
                    <a:cubicBezTo>
                      <a:pt x="6661" y="20769"/>
                      <a:pt x="6376" y="21054"/>
                      <a:pt x="6336" y="21406"/>
                    </a:cubicBezTo>
                    <a:cubicBezTo>
                      <a:pt x="6186" y="21378"/>
                      <a:pt x="6031" y="21363"/>
                      <a:pt x="5876" y="21363"/>
                    </a:cubicBezTo>
                    <a:cubicBezTo>
                      <a:pt x="5582" y="21363"/>
                      <a:pt x="5286" y="21418"/>
                      <a:pt x="5020" y="21542"/>
                    </a:cubicBezTo>
                    <a:cubicBezTo>
                      <a:pt x="4721" y="21678"/>
                      <a:pt x="4464" y="21935"/>
                      <a:pt x="4328" y="22247"/>
                    </a:cubicBezTo>
                    <a:cubicBezTo>
                      <a:pt x="4301" y="22329"/>
                      <a:pt x="4301" y="22410"/>
                      <a:pt x="4260" y="22491"/>
                    </a:cubicBezTo>
                    <a:cubicBezTo>
                      <a:pt x="4233" y="22573"/>
                      <a:pt x="4125" y="22559"/>
                      <a:pt x="4030" y="22573"/>
                    </a:cubicBezTo>
                    <a:cubicBezTo>
                      <a:pt x="3826" y="22586"/>
                      <a:pt x="3609" y="22627"/>
                      <a:pt x="3406" y="22695"/>
                    </a:cubicBezTo>
                    <a:cubicBezTo>
                      <a:pt x="3134" y="22803"/>
                      <a:pt x="2890" y="22980"/>
                      <a:pt x="2768" y="23237"/>
                    </a:cubicBezTo>
                    <a:cubicBezTo>
                      <a:pt x="2660" y="23468"/>
                      <a:pt x="2660" y="23739"/>
                      <a:pt x="2727" y="23997"/>
                    </a:cubicBezTo>
                    <a:cubicBezTo>
                      <a:pt x="2524" y="24011"/>
                      <a:pt x="2320" y="24051"/>
                      <a:pt x="2131" y="24106"/>
                    </a:cubicBezTo>
                    <a:cubicBezTo>
                      <a:pt x="1941" y="24160"/>
                      <a:pt x="1751" y="24255"/>
                      <a:pt x="1629" y="24404"/>
                    </a:cubicBezTo>
                    <a:cubicBezTo>
                      <a:pt x="1493" y="24567"/>
                      <a:pt x="1439" y="24784"/>
                      <a:pt x="1452" y="24987"/>
                    </a:cubicBezTo>
                    <a:cubicBezTo>
                      <a:pt x="1466" y="25191"/>
                      <a:pt x="1547" y="25394"/>
                      <a:pt x="1669" y="25571"/>
                    </a:cubicBezTo>
                    <a:cubicBezTo>
                      <a:pt x="1574" y="25788"/>
                      <a:pt x="1561" y="26059"/>
                      <a:pt x="1696" y="26262"/>
                    </a:cubicBezTo>
                    <a:cubicBezTo>
                      <a:pt x="1412" y="26479"/>
                      <a:pt x="1113" y="26683"/>
                      <a:pt x="788" y="26846"/>
                    </a:cubicBezTo>
                    <a:cubicBezTo>
                      <a:pt x="741" y="26842"/>
                      <a:pt x="691" y="26839"/>
                      <a:pt x="640" y="26839"/>
                    </a:cubicBezTo>
                    <a:cubicBezTo>
                      <a:pt x="526" y="26839"/>
                      <a:pt x="407" y="26853"/>
                      <a:pt x="313" y="26900"/>
                    </a:cubicBezTo>
                    <a:cubicBezTo>
                      <a:pt x="164" y="26981"/>
                      <a:pt x="42" y="27117"/>
                      <a:pt x="28" y="27280"/>
                    </a:cubicBezTo>
                    <a:cubicBezTo>
                      <a:pt x="1" y="27524"/>
                      <a:pt x="204" y="27755"/>
                      <a:pt x="218" y="27999"/>
                    </a:cubicBezTo>
                    <a:cubicBezTo>
                      <a:pt x="231" y="28392"/>
                      <a:pt x="1" y="28758"/>
                      <a:pt x="136" y="29111"/>
                    </a:cubicBezTo>
                    <a:cubicBezTo>
                      <a:pt x="191" y="29260"/>
                      <a:pt x="259" y="29396"/>
                      <a:pt x="367" y="29518"/>
                    </a:cubicBezTo>
                    <a:cubicBezTo>
                      <a:pt x="516" y="29694"/>
                      <a:pt x="720" y="29816"/>
                      <a:pt x="950" y="29871"/>
                    </a:cubicBezTo>
                    <a:cubicBezTo>
                      <a:pt x="1027" y="29890"/>
                      <a:pt x="1108" y="29899"/>
                      <a:pt x="1189" y="29899"/>
                    </a:cubicBezTo>
                    <a:cubicBezTo>
                      <a:pt x="1337" y="29899"/>
                      <a:pt x="1488" y="29869"/>
                      <a:pt x="1629" y="29816"/>
                    </a:cubicBezTo>
                    <a:cubicBezTo>
                      <a:pt x="1838" y="30088"/>
                      <a:pt x="2183" y="30270"/>
                      <a:pt x="2529" y="30270"/>
                    </a:cubicBezTo>
                    <a:cubicBezTo>
                      <a:pt x="2564" y="30270"/>
                      <a:pt x="2598" y="30268"/>
                      <a:pt x="2632" y="30264"/>
                    </a:cubicBezTo>
                    <a:cubicBezTo>
                      <a:pt x="2510" y="30074"/>
                      <a:pt x="2497" y="29816"/>
                      <a:pt x="2578" y="29613"/>
                    </a:cubicBezTo>
                    <a:cubicBezTo>
                      <a:pt x="2646" y="29409"/>
                      <a:pt x="2836" y="29233"/>
                      <a:pt x="3039" y="29179"/>
                    </a:cubicBezTo>
                    <a:cubicBezTo>
                      <a:pt x="3243" y="29287"/>
                      <a:pt x="3419" y="29437"/>
                      <a:pt x="3609" y="29545"/>
                    </a:cubicBezTo>
                    <a:cubicBezTo>
                      <a:pt x="3772" y="29654"/>
                      <a:pt x="3948" y="29749"/>
                      <a:pt x="4057" y="29898"/>
                    </a:cubicBezTo>
                    <a:cubicBezTo>
                      <a:pt x="3677" y="30169"/>
                      <a:pt x="3338" y="30508"/>
                      <a:pt x="3121" y="30915"/>
                    </a:cubicBezTo>
                    <a:cubicBezTo>
                      <a:pt x="2890" y="31322"/>
                      <a:pt x="2795" y="31810"/>
                      <a:pt x="2890" y="32272"/>
                    </a:cubicBezTo>
                    <a:cubicBezTo>
                      <a:pt x="2999" y="32719"/>
                      <a:pt x="3324" y="33126"/>
                      <a:pt x="3772" y="33275"/>
                    </a:cubicBezTo>
                    <a:cubicBezTo>
                      <a:pt x="3962" y="33343"/>
                      <a:pt x="4165" y="33357"/>
                      <a:pt x="4369" y="33357"/>
                    </a:cubicBezTo>
                    <a:cubicBezTo>
                      <a:pt x="4586" y="33343"/>
                      <a:pt x="4830" y="33303"/>
                      <a:pt x="4993" y="33140"/>
                    </a:cubicBezTo>
                    <a:cubicBezTo>
                      <a:pt x="5128" y="33018"/>
                      <a:pt x="5196" y="32828"/>
                      <a:pt x="5196" y="32638"/>
                    </a:cubicBezTo>
                    <a:cubicBezTo>
                      <a:pt x="5210" y="32462"/>
                      <a:pt x="5155" y="32272"/>
                      <a:pt x="5101" y="32095"/>
                    </a:cubicBezTo>
                    <a:cubicBezTo>
                      <a:pt x="5033" y="31919"/>
                      <a:pt x="4938" y="31756"/>
                      <a:pt x="4925" y="31566"/>
                    </a:cubicBezTo>
                    <a:cubicBezTo>
                      <a:pt x="4898" y="31376"/>
                      <a:pt x="4952" y="31159"/>
                      <a:pt x="5115" y="31064"/>
                    </a:cubicBezTo>
                    <a:cubicBezTo>
                      <a:pt x="5305" y="31458"/>
                      <a:pt x="5576" y="31810"/>
                      <a:pt x="5929" y="32068"/>
                    </a:cubicBezTo>
                    <a:cubicBezTo>
                      <a:pt x="6715" y="32068"/>
                      <a:pt x="7475" y="32231"/>
                      <a:pt x="8235" y="32407"/>
                    </a:cubicBezTo>
                    <a:cubicBezTo>
                      <a:pt x="8343" y="32434"/>
                      <a:pt x="8479" y="32597"/>
                      <a:pt x="8574" y="32651"/>
                    </a:cubicBezTo>
                    <a:cubicBezTo>
                      <a:pt x="8734" y="31905"/>
                      <a:pt x="10873" y="30385"/>
                      <a:pt x="11680" y="30385"/>
                    </a:cubicBezTo>
                    <a:cubicBezTo>
                      <a:pt x="11694" y="30385"/>
                      <a:pt x="11708" y="30385"/>
                      <a:pt x="11721" y="30386"/>
                    </a:cubicBezTo>
                    <a:cubicBezTo>
                      <a:pt x="12087" y="30400"/>
                      <a:pt x="12413" y="30590"/>
                      <a:pt x="12765" y="30685"/>
                    </a:cubicBezTo>
                    <a:cubicBezTo>
                      <a:pt x="13091" y="30780"/>
                      <a:pt x="13416" y="30847"/>
                      <a:pt x="13742" y="30902"/>
                    </a:cubicBezTo>
                    <a:cubicBezTo>
                      <a:pt x="13878" y="31363"/>
                      <a:pt x="14190" y="31810"/>
                      <a:pt x="14583" y="32109"/>
                    </a:cubicBezTo>
                    <a:cubicBezTo>
                      <a:pt x="14719" y="32204"/>
                      <a:pt x="14854" y="32285"/>
                      <a:pt x="14976" y="32394"/>
                    </a:cubicBezTo>
                    <a:cubicBezTo>
                      <a:pt x="15098" y="32502"/>
                      <a:pt x="15207" y="32638"/>
                      <a:pt x="15248" y="32787"/>
                    </a:cubicBezTo>
                    <a:cubicBezTo>
                      <a:pt x="15058" y="33384"/>
                      <a:pt x="15058" y="34049"/>
                      <a:pt x="15234" y="34646"/>
                    </a:cubicBezTo>
                    <a:cubicBezTo>
                      <a:pt x="15288" y="34822"/>
                      <a:pt x="15316" y="34998"/>
                      <a:pt x="15288" y="35175"/>
                    </a:cubicBezTo>
                    <a:cubicBezTo>
                      <a:pt x="15248" y="35446"/>
                      <a:pt x="15600" y="36178"/>
                      <a:pt x="15533" y="36423"/>
                    </a:cubicBezTo>
                    <a:cubicBezTo>
                      <a:pt x="15207" y="37725"/>
                      <a:pt x="16170" y="37453"/>
                      <a:pt x="15709" y="39203"/>
                    </a:cubicBezTo>
                    <a:cubicBezTo>
                      <a:pt x="14963" y="42011"/>
                      <a:pt x="15410" y="44032"/>
                      <a:pt x="15343" y="44249"/>
                    </a:cubicBezTo>
                    <a:cubicBezTo>
                      <a:pt x="15343" y="44249"/>
                      <a:pt x="15356" y="44263"/>
                      <a:pt x="15356" y="44263"/>
                    </a:cubicBezTo>
                    <a:lnTo>
                      <a:pt x="45267" y="44263"/>
                    </a:lnTo>
                    <a:cubicBezTo>
                      <a:pt x="45511" y="39122"/>
                      <a:pt x="44914" y="39610"/>
                      <a:pt x="45362" y="35487"/>
                    </a:cubicBezTo>
                    <a:cubicBezTo>
                      <a:pt x="45402" y="35175"/>
                      <a:pt x="45267" y="34863"/>
                      <a:pt x="45199" y="34564"/>
                    </a:cubicBezTo>
                    <a:cubicBezTo>
                      <a:pt x="45131" y="34279"/>
                      <a:pt x="45036" y="34008"/>
                      <a:pt x="44982" y="33723"/>
                    </a:cubicBezTo>
                    <a:cubicBezTo>
                      <a:pt x="44900" y="33235"/>
                      <a:pt x="44982" y="32733"/>
                      <a:pt x="45063" y="32231"/>
                    </a:cubicBezTo>
                    <a:cubicBezTo>
                      <a:pt x="45090" y="32068"/>
                      <a:pt x="45117" y="31892"/>
                      <a:pt x="45185" y="31729"/>
                    </a:cubicBezTo>
                    <a:cubicBezTo>
                      <a:pt x="45253" y="31566"/>
                      <a:pt x="45362" y="31417"/>
                      <a:pt x="45511" y="31336"/>
                    </a:cubicBezTo>
                    <a:cubicBezTo>
                      <a:pt x="45535" y="31323"/>
                      <a:pt x="45562" y="31317"/>
                      <a:pt x="45590" y="31317"/>
                    </a:cubicBezTo>
                    <a:cubicBezTo>
                      <a:pt x="45623" y="31317"/>
                      <a:pt x="45657" y="31327"/>
                      <a:pt x="45687" y="31349"/>
                    </a:cubicBezTo>
                    <a:cubicBezTo>
                      <a:pt x="45972" y="31526"/>
                      <a:pt x="46203" y="31770"/>
                      <a:pt x="46447" y="31987"/>
                    </a:cubicBezTo>
                    <a:cubicBezTo>
                      <a:pt x="46650" y="32163"/>
                      <a:pt x="46881" y="32326"/>
                      <a:pt x="47152" y="32380"/>
                    </a:cubicBezTo>
                    <a:cubicBezTo>
                      <a:pt x="47356" y="32801"/>
                      <a:pt x="47546" y="33235"/>
                      <a:pt x="47749" y="33669"/>
                    </a:cubicBezTo>
                    <a:cubicBezTo>
                      <a:pt x="47802" y="33781"/>
                      <a:pt x="47912" y="33840"/>
                      <a:pt x="48024" y="33840"/>
                    </a:cubicBezTo>
                    <a:cubicBezTo>
                      <a:pt x="48114" y="33840"/>
                      <a:pt x="48204" y="33802"/>
                      <a:pt x="48264" y="33723"/>
                    </a:cubicBezTo>
                    <a:cubicBezTo>
                      <a:pt x="48364" y="33594"/>
                      <a:pt x="48493" y="33486"/>
                      <a:pt x="48650" y="33486"/>
                    </a:cubicBezTo>
                    <a:cubicBezTo>
                      <a:pt x="48708" y="33486"/>
                      <a:pt x="48769" y="33501"/>
                      <a:pt x="48834" y="33533"/>
                    </a:cubicBezTo>
                    <a:cubicBezTo>
                      <a:pt x="49214" y="33696"/>
                      <a:pt x="49458" y="34089"/>
                      <a:pt x="50286" y="34252"/>
                    </a:cubicBezTo>
                    <a:cubicBezTo>
                      <a:pt x="51045" y="34401"/>
                      <a:pt x="52008" y="34401"/>
                      <a:pt x="52659" y="34795"/>
                    </a:cubicBezTo>
                    <a:cubicBezTo>
                      <a:pt x="52836" y="34388"/>
                      <a:pt x="53053" y="34022"/>
                      <a:pt x="53297" y="33642"/>
                    </a:cubicBezTo>
                    <a:cubicBezTo>
                      <a:pt x="53528" y="33275"/>
                      <a:pt x="53799" y="32923"/>
                      <a:pt x="54084" y="32584"/>
                    </a:cubicBezTo>
                    <a:cubicBezTo>
                      <a:pt x="54287" y="32353"/>
                      <a:pt x="54504" y="32095"/>
                      <a:pt x="54816" y="32000"/>
                    </a:cubicBezTo>
                    <a:cubicBezTo>
                      <a:pt x="54965" y="32122"/>
                      <a:pt x="55128" y="32258"/>
                      <a:pt x="55250" y="32407"/>
                    </a:cubicBezTo>
                    <a:cubicBezTo>
                      <a:pt x="55372" y="32557"/>
                      <a:pt x="55454" y="32746"/>
                      <a:pt x="55440" y="32950"/>
                    </a:cubicBezTo>
                    <a:cubicBezTo>
                      <a:pt x="55440" y="33235"/>
                      <a:pt x="55223" y="33479"/>
                      <a:pt x="55142" y="33764"/>
                    </a:cubicBezTo>
                    <a:cubicBezTo>
                      <a:pt x="55060" y="34049"/>
                      <a:pt x="55128" y="34374"/>
                      <a:pt x="55318" y="34605"/>
                    </a:cubicBezTo>
                    <a:cubicBezTo>
                      <a:pt x="55492" y="34816"/>
                      <a:pt x="55757" y="34947"/>
                      <a:pt x="56029" y="34947"/>
                    </a:cubicBezTo>
                    <a:cubicBezTo>
                      <a:pt x="56054" y="34947"/>
                      <a:pt x="56080" y="34946"/>
                      <a:pt x="56105" y="34944"/>
                    </a:cubicBezTo>
                    <a:cubicBezTo>
                      <a:pt x="56308" y="34917"/>
                      <a:pt x="56512" y="34835"/>
                      <a:pt x="56688" y="34713"/>
                    </a:cubicBezTo>
                    <a:cubicBezTo>
                      <a:pt x="56851" y="34591"/>
                      <a:pt x="57014" y="34456"/>
                      <a:pt x="57136" y="34279"/>
                    </a:cubicBezTo>
                    <a:cubicBezTo>
                      <a:pt x="57434" y="33872"/>
                      <a:pt x="57556" y="33316"/>
                      <a:pt x="57421" y="32828"/>
                    </a:cubicBezTo>
                    <a:cubicBezTo>
                      <a:pt x="57326" y="32462"/>
                      <a:pt x="57109" y="32150"/>
                      <a:pt x="56851" y="31878"/>
                    </a:cubicBezTo>
                    <a:cubicBezTo>
                      <a:pt x="56607" y="31621"/>
                      <a:pt x="56295" y="31404"/>
                      <a:pt x="55996" y="31173"/>
                    </a:cubicBezTo>
                    <a:cubicBezTo>
                      <a:pt x="56281" y="30834"/>
                      <a:pt x="56580" y="30535"/>
                      <a:pt x="56946" y="30291"/>
                    </a:cubicBezTo>
                    <a:cubicBezTo>
                      <a:pt x="57380" y="30562"/>
                      <a:pt x="57733" y="30997"/>
                      <a:pt x="57909" y="31485"/>
                    </a:cubicBezTo>
                    <a:cubicBezTo>
                      <a:pt x="57909" y="31485"/>
                      <a:pt x="58207" y="31281"/>
                      <a:pt x="58235" y="31254"/>
                    </a:cubicBezTo>
                    <a:cubicBezTo>
                      <a:pt x="58275" y="31200"/>
                      <a:pt x="58330" y="31159"/>
                      <a:pt x="58384" y="31105"/>
                    </a:cubicBezTo>
                    <a:cubicBezTo>
                      <a:pt x="58424" y="31064"/>
                      <a:pt x="58465" y="30983"/>
                      <a:pt x="58519" y="30942"/>
                    </a:cubicBezTo>
                    <a:cubicBezTo>
                      <a:pt x="58534" y="30935"/>
                      <a:pt x="58551" y="30932"/>
                      <a:pt x="58571" y="30932"/>
                    </a:cubicBezTo>
                    <a:cubicBezTo>
                      <a:pt x="58665" y="30932"/>
                      <a:pt x="58810" y="30999"/>
                      <a:pt x="58899" y="31010"/>
                    </a:cubicBezTo>
                    <a:cubicBezTo>
                      <a:pt x="58939" y="31014"/>
                      <a:pt x="58979" y="31015"/>
                      <a:pt x="59019" y="31015"/>
                    </a:cubicBezTo>
                    <a:cubicBezTo>
                      <a:pt x="59128" y="31015"/>
                      <a:pt x="59238" y="31003"/>
                      <a:pt x="59347" y="30983"/>
                    </a:cubicBezTo>
                    <a:cubicBezTo>
                      <a:pt x="59618" y="30915"/>
                      <a:pt x="59862" y="30766"/>
                      <a:pt x="60052" y="30549"/>
                    </a:cubicBezTo>
                    <a:cubicBezTo>
                      <a:pt x="60161" y="30427"/>
                      <a:pt x="60242" y="30264"/>
                      <a:pt x="60283" y="30088"/>
                    </a:cubicBezTo>
                    <a:cubicBezTo>
                      <a:pt x="60310" y="29911"/>
                      <a:pt x="60283" y="29735"/>
                      <a:pt x="60215" y="29572"/>
                    </a:cubicBezTo>
                    <a:cubicBezTo>
                      <a:pt x="60147" y="29409"/>
                      <a:pt x="60052" y="29260"/>
                      <a:pt x="59957" y="29125"/>
                    </a:cubicBezTo>
                    <a:cubicBezTo>
                      <a:pt x="60174" y="28799"/>
                      <a:pt x="60229" y="28379"/>
                      <a:pt x="60161" y="27985"/>
                    </a:cubicBezTo>
                    <a:lnTo>
                      <a:pt x="60161" y="27985"/>
                    </a:lnTo>
                    <a:cubicBezTo>
                      <a:pt x="60064" y="27996"/>
                      <a:pt x="59966" y="28001"/>
                      <a:pt x="59868" y="28001"/>
                    </a:cubicBezTo>
                    <a:cubicBezTo>
                      <a:pt x="59338" y="28001"/>
                      <a:pt x="58808" y="27845"/>
                      <a:pt x="58384" y="27524"/>
                    </a:cubicBezTo>
                    <a:cubicBezTo>
                      <a:pt x="58479" y="27253"/>
                      <a:pt x="58370" y="26927"/>
                      <a:pt x="58140" y="26751"/>
                    </a:cubicBezTo>
                    <a:cubicBezTo>
                      <a:pt x="58020" y="26646"/>
                      <a:pt x="57864" y="26595"/>
                      <a:pt x="57707" y="26595"/>
                    </a:cubicBezTo>
                    <a:cubicBezTo>
                      <a:pt x="57578" y="26595"/>
                      <a:pt x="57449" y="26629"/>
                      <a:pt x="57339" y="26697"/>
                    </a:cubicBezTo>
                    <a:cubicBezTo>
                      <a:pt x="57299" y="26574"/>
                      <a:pt x="57285" y="26452"/>
                      <a:pt x="57326" y="26330"/>
                    </a:cubicBezTo>
                    <a:cubicBezTo>
                      <a:pt x="57366" y="26222"/>
                      <a:pt x="57421" y="26113"/>
                      <a:pt x="57461" y="25991"/>
                    </a:cubicBezTo>
                    <a:cubicBezTo>
                      <a:pt x="57529" y="25666"/>
                      <a:pt x="57366" y="25326"/>
                      <a:pt x="57095" y="25123"/>
                    </a:cubicBezTo>
                    <a:cubicBezTo>
                      <a:pt x="56884" y="24967"/>
                      <a:pt x="56600" y="24912"/>
                      <a:pt x="56317" y="24912"/>
                    </a:cubicBezTo>
                    <a:cubicBezTo>
                      <a:pt x="56255" y="24912"/>
                      <a:pt x="56193" y="24915"/>
                      <a:pt x="56132" y="24920"/>
                    </a:cubicBezTo>
                    <a:cubicBezTo>
                      <a:pt x="56132" y="24580"/>
                      <a:pt x="56051" y="24268"/>
                      <a:pt x="55942" y="23943"/>
                    </a:cubicBezTo>
                    <a:cubicBezTo>
                      <a:pt x="55888" y="23794"/>
                      <a:pt x="55820" y="23644"/>
                      <a:pt x="55712" y="23536"/>
                    </a:cubicBezTo>
                    <a:cubicBezTo>
                      <a:pt x="55617" y="23441"/>
                      <a:pt x="55494" y="23373"/>
                      <a:pt x="55372" y="23319"/>
                    </a:cubicBezTo>
                    <a:cubicBezTo>
                      <a:pt x="55230" y="23271"/>
                      <a:pt x="55081" y="23248"/>
                      <a:pt x="54933" y="23248"/>
                    </a:cubicBezTo>
                    <a:cubicBezTo>
                      <a:pt x="54786" y="23248"/>
                      <a:pt x="54640" y="23271"/>
                      <a:pt x="54504" y="23319"/>
                    </a:cubicBezTo>
                    <a:cubicBezTo>
                      <a:pt x="54382" y="23360"/>
                      <a:pt x="54247" y="23360"/>
                      <a:pt x="54124" y="23360"/>
                    </a:cubicBezTo>
                    <a:cubicBezTo>
                      <a:pt x="54002" y="23346"/>
                      <a:pt x="53880" y="23292"/>
                      <a:pt x="53812" y="23183"/>
                    </a:cubicBezTo>
                    <a:cubicBezTo>
                      <a:pt x="53772" y="23102"/>
                      <a:pt x="53758" y="23007"/>
                      <a:pt x="53758" y="22912"/>
                    </a:cubicBezTo>
                    <a:cubicBezTo>
                      <a:pt x="53731" y="22736"/>
                      <a:pt x="53690" y="22573"/>
                      <a:pt x="53609" y="22424"/>
                    </a:cubicBezTo>
                    <a:cubicBezTo>
                      <a:pt x="53437" y="22129"/>
                      <a:pt x="53088" y="21957"/>
                      <a:pt x="52751" y="21957"/>
                    </a:cubicBezTo>
                    <a:cubicBezTo>
                      <a:pt x="52716" y="21957"/>
                      <a:pt x="52681" y="21958"/>
                      <a:pt x="52646" y="21962"/>
                    </a:cubicBezTo>
                    <a:cubicBezTo>
                      <a:pt x="52280" y="22003"/>
                      <a:pt x="51968" y="22220"/>
                      <a:pt x="51751" y="22505"/>
                    </a:cubicBezTo>
                    <a:cubicBezTo>
                      <a:pt x="51689" y="22604"/>
                      <a:pt x="51536" y="22669"/>
                      <a:pt x="51417" y="22669"/>
                    </a:cubicBezTo>
                    <a:cubicBezTo>
                      <a:pt x="51406" y="22669"/>
                      <a:pt x="51395" y="22669"/>
                      <a:pt x="51384" y="22668"/>
                    </a:cubicBezTo>
                    <a:cubicBezTo>
                      <a:pt x="51249" y="22641"/>
                      <a:pt x="51140" y="22559"/>
                      <a:pt x="51032" y="22491"/>
                    </a:cubicBezTo>
                    <a:lnTo>
                      <a:pt x="49946" y="21759"/>
                    </a:lnTo>
                    <a:cubicBezTo>
                      <a:pt x="49729" y="20850"/>
                      <a:pt x="49377" y="19982"/>
                      <a:pt x="48983" y="19141"/>
                    </a:cubicBezTo>
                    <a:cubicBezTo>
                      <a:pt x="48908" y="19146"/>
                      <a:pt x="48833" y="19149"/>
                      <a:pt x="48758" y="19149"/>
                    </a:cubicBezTo>
                    <a:cubicBezTo>
                      <a:pt x="48050" y="19149"/>
                      <a:pt x="47362" y="18919"/>
                      <a:pt x="46786" y="18490"/>
                    </a:cubicBezTo>
                    <a:cubicBezTo>
                      <a:pt x="46487" y="18273"/>
                      <a:pt x="46447" y="17798"/>
                      <a:pt x="46325" y="17432"/>
                    </a:cubicBezTo>
                    <a:cubicBezTo>
                      <a:pt x="45565" y="17242"/>
                      <a:pt x="44833" y="16957"/>
                      <a:pt x="44168" y="16523"/>
                    </a:cubicBezTo>
                    <a:cubicBezTo>
                      <a:pt x="43503" y="16089"/>
                      <a:pt x="42933" y="15519"/>
                      <a:pt x="42540" y="14841"/>
                    </a:cubicBezTo>
                    <a:cubicBezTo>
                      <a:pt x="42337" y="14909"/>
                      <a:pt x="42120" y="14936"/>
                      <a:pt x="41916" y="14936"/>
                    </a:cubicBezTo>
                    <a:cubicBezTo>
                      <a:pt x="40356" y="14976"/>
                      <a:pt x="38810" y="15004"/>
                      <a:pt x="37250" y="15044"/>
                    </a:cubicBezTo>
                    <a:cubicBezTo>
                      <a:pt x="37223" y="15044"/>
                      <a:pt x="37182" y="15031"/>
                      <a:pt x="37168" y="15004"/>
                    </a:cubicBezTo>
                    <a:cubicBezTo>
                      <a:pt x="37046" y="14841"/>
                      <a:pt x="36951" y="14651"/>
                      <a:pt x="36911" y="14461"/>
                    </a:cubicBezTo>
                    <a:cubicBezTo>
                      <a:pt x="36674" y="14501"/>
                      <a:pt x="36427" y="14522"/>
                      <a:pt x="36183" y="14522"/>
                    </a:cubicBezTo>
                    <a:cubicBezTo>
                      <a:pt x="36007" y="14522"/>
                      <a:pt x="35833" y="14511"/>
                      <a:pt x="35663" y="14488"/>
                    </a:cubicBezTo>
                    <a:cubicBezTo>
                      <a:pt x="35893" y="14393"/>
                      <a:pt x="36070" y="14190"/>
                      <a:pt x="36178" y="13973"/>
                    </a:cubicBezTo>
                    <a:cubicBezTo>
                      <a:pt x="36300" y="13769"/>
                      <a:pt x="36341" y="13511"/>
                      <a:pt x="36287" y="13281"/>
                    </a:cubicBezTo>
                    <a:cubicBezTo>
                      <a:pt x="36246" y="13064"/>
                      <a:pt x="36124" y="12860"/>
                      <a:pt x="36002" y="12684"/>
                    </a:cubicBezTo>
                    <a:cubicBezTo>
                      <a:pt x="35866" y="12508"/>
                      <a:pt x="35717" y="12331"/>
                      <a:pt x="35608" y="12155"/>
                    </a:cubicBezTo>
                    <a:cubicBezTo>
                      <a:pt x="35839" y="12060"/>
                      <a:pt x="36002" y="11816"/>
                      <a:pt x="36083" y="11572"/>
                    </a:cubicBezTo>
                    <a:cubicBezTo>
                      <a:pt x="36165" y="11328"/>
                      <a:pt x="36178" y="11070"/>
                      <a:pt x="36192" y="10812"/>
                    </a:cubicBezTo>
                    <a:cubicBezTo>
                      <a:pt x="36205" y="10568"/>
                      <a:pt x="36232" y="10324"/>
                      <a:pt x="36205" y="10066"/>
                    </a:cubicBezTo>
                    <a:cubicBezTo>
                      <a:pt x="36192" y="9822"/>
                      <a:pt x="36138" y="9564"/>
                      <a:pt x="36002" y="9361"/>
                    </a:cubicBezTo>
                    <a:lnTo>
                      <a:pt x="35975" y="9361"/>
                    </a:lnTo>
                    <a:cubicBezTo>
                      <a:pt x="36029" y="9062"/>
                      <a:pt x="36029" y="8777"/>
                      <a:pt x="35948" y="8492"/>
                    </a:cubicBezTo>
                    <a:cubicBezTo>
                      <a:pt x="36110" y="8438"/>
                      <a:pt x="36219" y="8330"/>
                      <a:pt x="36260" y="8180"/>
                    </a:cubicBezTo>
                    <a:cubicBezTo>
                      <a:pt x="37101" y="7597"/>
                      <a:pt x="37928" y="7027"/>
                      <a:pt x="38674" y="6322"/>
                    </a:cubicBezTo>
                    <a:cubicBezTo>
                      <a:pt x="39407" y="5617"/>
                      <a:pt x="40044" y="4776"/>
                      <a:pt x="40383" y="3813"/>
                    </a:cubicBezTo>
                    <a:cubicBezTo>
                      <a:pt x="40817" y="2578"/>
                      <a:pt x="40736" y="1181"/>
                      <a:pt x="40166" y="1"/>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65"/>
              <p:cNvSpPr/>
              <p:nvPr/>
            </p:nvSpPr>
            <p:spPr>
              <a:xfrm>
                <a:off x="2690050" y="2934800"/>
                <a:ext cx="4425" cy="63100"/>
              </a:xfrm>
              <a:custGeom>
                <a:avLst/>
                <a:gdLst/>
                <a:ahLst/>
                <a:cxnLst/>
                <a:rect l="l" t="t" r="r" b="b"/>
                <a:pathLst>
                  <a:path w="177" h="2524" extrusionOk="0">
                    <a:moveTo>
                      <a:pt x="0" y="1"/>
                    </a:moveTo>
                    <a:cubicBezTo>
                      <a:pt x="14" y="842"/>
                      <a:pt x="41" y="1683"/>
                      <a:pt x="95" y="2524"/>
                    </a:cubicBezTo>
                    <a:cubicBezTo>
                      <a:pt x="136" y="1751"/>
                      <a:pt x="163" y="964"/>
                      <a:pt x="177" y="191"/>
                    </a:cubicBezTo>
                    <a:cubicBezTo>
                      <a:pt x="122" y="123"/>
                      <a:pt x="68" y="55"/>
                      <a:pt x="0" y="1"/>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65"/>
              <p:cNvSpPr/>
              <p:nvPr/>
            </p:nvSpPr>
            <p:spPr>
              <a:xfrm>
                <a:off x="2531325" y="2942950"/>
                <a:ext cx="44125" cy="54275"/>
              </a:xfrm>
              <a:custGeom>
                <a:avLst/>
                <a:gdLst/>
                <a:ahLst/>
                <a:cxnLst/>
                <a:rect l="l" t="t" r="r" b="b"/>
                <a:pathLst>
                  <a:path w="1765" h="2171" extrusionOk="0">
                    <a:moveTo>
                      <a:pt x="1195" y="0"/>
                    </a:moveTo>
                    <a:cubicBezTo>
                      <a:pt x="1195" y="55"/>
                      <a:pt x="1195" y="109"/>
                      <a:pt x="1195" y="163"/>
                    </a:cubicBezTo>
                    <a:cubicBezTo>
                      <a:pt x="1262" y="177"/>
                      <a:pt x="1330" y="177"/>
                      <a:pt x="1384" y="177"/>
                    </a:cubicBezTo>
                    <a:cubicBezTo>
                      <a:pt x="1330" y="190"/>
                      <a:pt x="1262" y="190"/>
                      <a:pt x="1195" y="204"/>
                    </a:cubicBezTo>
                    <a:cubicBezTo>
                      <a:pt x="1181" y="679"/>
                      <a:pt x="1154" y="1153"/>
                      <a:pt x="1127" y="1615"/>
                    </a:cubicBezTo>
                    <a:cubicBezTo>
                      <a:pt x="1100" y="1153"/>
                      <a:pt x="1072" y="679"/>
                      <a:pt x="1059" y="204"/>
                    </a:cubicBezTo>
                    <a:cubicBezTo>
                      <a:pt x="980" y="209"/>
                      <a:pt x="902" y="213"/>
                      <a:pt x="823" y="213"/>
                    </a:cubicBezTo>
                    <a:cubicBezTo>
                      <a:pt x="712" y="213"/>
                      <a:pt x="600" y="206"/>
                      <a:pt x="489" y="190"/>
                    </a:cubicBezTo>
                    <a:cubicBezTo>
                      <a:pt x="489" y="326"/>
                      <a:pt x="476" y="475"/>
                      <a:pt x="462" y="611"/>
                    </a:cubicBezTo>
                    <a:cubicBezTo>
                      <a:pt x="449" y="475"/>
                      <a:pt x="435" y="326"/>
                      <a:pt x="421" y="177"/>
                    </a:cubicBezTo>
                    <a:cubicBezTo>
                      <a:pt x="286" y="150"/>
                      <a:pt x="137" y="122"/>
                      <a:pt x="1" y="82"/>
                    </a:cubicBezTo>
                    <a:lnTo>
                      <a:pt x="1" y="82"/>
                    </a:lnTo>
                    <a:cubicBezTo>
                      <a:pt x="191" y="489"/>
                      <a:pt x="367" y="869"/>
                      <a:pt x="625" y="1248"/>
                    </a:cubicBezTo>
                    <a:cubicBezTo>
                      <a:pt x="869" y="1615"/>
                      <a:pt x="1195" y="1954"/>
                      <a:pt x="1602" y="2171"/>
                    </a:cubicBezTo>
                    <a:cubicBezTo>
                      <a:pt x="1629" y="1994"/>
                      <a:pt x="1683" y="1804"/>
                      <a:pt x="1764" y="1628"/>
                    </a:cubicBezTo>
                    <a:cubicBezTo>
                      <a:pt x="1737" y="1099"/>
                      <a:pt x="1724" y="557"/>
                      <a:pt x="1710" y="14"/>
                    </a:cubicBezTo>
                    <a:cubicBezTo>
                      <a:pt x="1643" y="24"/>
                      <a:pt x="1577" y="29"/>
                      <a:pt x="1512" y="29"/>
                    </a:cubicBezTo>
                    <a:cubicBezTo>
                      <a:pt x="1407" y="29"/>
                      <a:pt x="1304" y="17"/>
                      <a:pt x="1195" y="0"/>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65"/>
              <p:cNvSpPr/>
              <p:nvPr/>
            </p:nvSpPr>
            <p:spPr>
              <a:xfrm>
                <a:off x="2273275" y="2692675"/>
                <a:ext cx="102425" cy="64125"/>
              </a:xfrm>
              <a:custGeom>
                <a:avLst/>
                <a:gdLst/>
                <a:ahLst/>
                <a:cxnLst/>
                <a:rect l="l" t="t" r="r" b="b"/>
                <a:pathLst>
                  <a:path w="4097" h="2565" extrusionOk="0">
                    <a:moveTo>
                      <a:pt x="0" y="0"/>
                    </a:moveTo>
                    <a:lnTo>
                      <a:pt x="0" y="0"/>
                    </a:lnTo>
                    <a:cubicBezTo>
                      <a:pt x="68" y="163"/>
                      <a:pt x="163" y="285"/>
                      <a:pt x="312" y="380"/>
                    </a:cubicBezTo>
                    <a:cubicBezTo>
                      <a:pt x="461" y="475"/>
                      <a:pt x="624" y="557"/>
                      <a:pt x="773" y="665"/>
                    </a:cubicBezTo>
                    <a:cubicBezTo>
                      <a:pt x="868" y="747"/>
                      <a:pt x="963" y="842"/>
                      <a:pt x="1058" y="923"/>
                    </a:cubicBezTo>
                    <a:cubicBezTo>
                      <a:pt x="1221" y="1059"/>
                      <a:pt x="1411" y="1153"/>
                      <a:pt x="1601" y="1248"/>
                    </a:cubicBezTo>
                    <a:cubicBezTo>
                      <a:pt x="1845" y="1398"/>
                      <a:pt x="2075" y="1560"/>
                      <a:pt x="2320" y="1723"/>
                    </a:cubicBezTo>
                    <a:cubicBezTo>
                      <a:pt x="2876" y="2076"/>
                      <a:pt x="3473" y="2334"/>
                      <a:pt x="4097" y="2564"/>
                    </a:cubicBezTo>
                    <a:cubicBezTo>
                      <a:pt x="3378" y="2076"/>
                      <a:pt x="2632" y="1615"/>
                      <a:pt x="1886" y="1153"/>
                    </a:cubicBezTo>
                    <a:lnTo>
                      <a:pt x="1357" y="828"/>
                    </a:lnTo>
                    <a:cubicBezTo>
                      <a:pt x="895" y="557"/>
                      <a:pt x="448" y="285"/>
                      <a:pt x="0" y="0"/>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65"/>
              <p:cNvSpPr/>
              <p:nvPr/>
            </p:nvSpPr>
            <p:spPr>
              <a:xfrm>
                <a:off x="2983725" y="2692000"/>
                <a:ext cx="29175" cy="23075"/>
              </a:xfrm>
              <a:custGeom>
                <a:avLst/>
                <a:gdLst/>
                <a:ahLst/>
                <a:cxnLst/>
                <a:rect l="l" t="t" r="r" b="b"/>
                <a:pathLst>
                  <a:path w="1167" h="923" extrusionOk="0">
                    <a:moveTo>
                      <a:pt x="0" y="0"/>
                    </a:moveTo>
                    <a:lnTo>
                      <a:pt x="0" y="0"/>
                    </a:lnTo>
                    <a:cubicBezTo>
                      <a:pt x="136" y="55"/>
                      <a:pt x="272" y="122"/>
                      <a:pt x="421" y="177"/>
                    </a:cubicBezTo>
                    <a:cubicBezTo>
                      <a:pt x="475" y="190"/>
                      <a:pt x="529" y="217"/>
                      <a:pt x="570" y="258"/>
                    </a:cubicBezTo>
                    <a:cubicBezTo>
                      <a:pt x="611" y="285"/>
                      <a:pt x="651" y="339"/>
                      <a:pt x="651" y="407"/>
                    </a:cubicBezTo>
                    <a:cubicBezTo>
                      <a:pt x="651" y="475"/>
                      <a:pt x="597" y="529"/>
                      <a:pt x="543" y="557"/>
                    </a:cubicBezTo>
                    <a:cubicBezTo>
                      <a:pt x="489" y="597"/>
                      <a:pt x="421" y="611"/>
                      <a:pt x="353" y="624"/>
                    </a:cubicBezTo>
                    <a:cubicBezTo>
                      <a:pt x="394" y="651"/>
                      <a:pt x="434" y="665"/>
                      <a:pt x="475" y="679"/>
                    </a:cubicBezTo>
                    <a:cubicBezTo>
                      <a:pt x="638" y="719"/>
                      <a:pt x="801" y="814"/>
                      <a:pt x="923" y="923"/>
                    </a:cubicBezTo>
                    <a:cubicBezTo>
                      <a:pt x="1072" y="896"/>
                      <a:pt x="1167" y="719"/>
                      <a:pt x="1153" y="557"/>
                    </a:cubicBezTo>
                    <a:cubicBezTo>
                      <a:pt x="1140" y="407"/>
                      <a:pt x="1031" y="272"/>
                      <a:pt x="896" y="190"/>
                    </a:cubicBezTo>
                    <a:cubicBezTo>
                      <a:pt x="760" y="109"/>
                      <a:pt x="597" y="68"/>
                      <a:pt x="434" y="55"/>
                    </a:cubicBezTo>
                    <a:cubicBezTo>
                      <a:pt x="285" y="41"/>
                      <a:pt x="150" y="41"/>
                      <a:pt x="0" y="0"/>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65"/>
              <p:cNvSpPr/>
              <p:nvPr/>
            </p:nvSpPr>
            <p:spPr>
              <a:xfrm>
                <a:off x="2774825" y="2715725"/>
                <a:ext cx="160075" cy="79250"/>
              </a:xfrm>
              <a:custGeom>
                <a:avLst/>
                <a:gdLst/>
                <a:ahLst/>
                <a:cxnLst/>
                <a:rect l="l" t="t" r="r" b="b"/>
                <a:pathLst>
                  <a:path w="6403" h="3170" extrusionOk="0">
                    <a:moveTo>
                      <a:pt x="6403" y="1"/>
                    </a:moveTo>
                    <a:lnTo>
                      <a:pt x="6403" y="1"/>
                    </a:lnTo>
                    <a:cubicBezTo>
                      <a:pt x="4965" y="801"/>
                      <a:pt x="3527" y="1588"/>
                      <a:pt x="2089" y="2388"/>
                    </a:cubicBezTo>
                    <a:cubicBezTo>
                      <a:pt x="1710" y="2592"/>
                      <a:pt x="1316" y="2809"/>
                      <a:pt x="882" y="2836"/>
                    </a:cubicBezTo>
                    <a:cubicBezTo>
                      <a:pt x="863" y="2838"/>
                      <a:pt x="843" y="2839"/>
                      <a:pt x="823" y="2839"/>
                    </a:cubicBezTo>
                    <a:cubicBezTo>
                      <a:pt x="719" y="2839"/>
                      <a:pt x="616" y="2807"/>
                      <a:pt x="570" y="2727"/>
                    </a:cubicBezTo>
                    <a:cubicBezTo>
                      <a:pt x="529" y="2632"/>
                      <a:pt x="584" y="2524"/>
                      <a:pt x="652" y="2470"/>
                    </a:cubicBezTo>
                    <a:cubicBezTo>
                      <a:pt x="733" y="2402"/>
                      <a:pt x="828" y="2375"/>
                      <a:pt x="923" y="2361"/>
                    </a:cubicBezTo>
                    <a:lnTo>
                      <a:pt x="923" y="2361"/>
                    </a:lnTo>
                    <a:cubicBezTo>
                      <a:pt x="611" y="2388"/>
                      <a:pt x="312" y="2415"/>
                      <a:pt x="14" y="2497"/>
                    </a:cubicBezTo>
                    <a:cubicBezTo>
                      <a:pt x="0" y="2687"/>
                      <a:pt x="14" y="2904"/>
                      <a:pt x="14" y="3107"/>
                    </a:cubicBezTo>
                    <a:cubicBezTo>
                      <a:pt x="163" y="3150"/>
                      <a:pt x="316" y="3169"/>
                      <a:pt x="468" y="3169"/>
                    </a:cubicBezTo>
                    <a:cubicBezTo>
                      <a:pt x="706" y="3169"/>
                      <a:pt x="944" y="3122"/>
                      <a:pt x="1167" y="3039"/>
                    </a:cubicBezTo>
                    <a:cubicBezTo>
                      <a:pt x="1533" y="2917"/>
                      <a:pt x="1872" y="2727"/>
                      <a:pt x="2211" y="2524"/>
                    </a:cubicBezTo>
                    <a:cubicBezTo>
                      <a:pt x="3622" y="1696"/>
                      <a:pt x="4992" y="828"/>
                      <a:pt x="6403" y="1"/>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65"/>
              <p:cNvSpPr/>
              <p:nvPr/>
            </p:nvSpPr>
            <p:spPr>
              <a:xfrm>
                <a:off x="2543875" y="2939225"/>
                <a:ext cx="13925" cy="7475"/>
              </a:xfrm>
              <a:custGeom>
                <a:avLst/>
                <a:gdLst/>
                <a:ahLst/>
                <a:cxnLst/>
                <a:rect l="l" t="t" r="r" b="b"/>
                <a:pathLst>
                  <a:path w="557" h="299" extrusionOk="0">
                    <a:moveTo>
                      <a:pt x="14" y="0"/>
                    </a:moveTo>
                    <a:cubicBezTo>
                      <a:pt x="14" y="54"/>
                      <a:pt x="1" y="109"/>
                      <a:pt x="1" y="149"/>
                    </a:cubicBezTo>
                    <a:cubicBezTo>
                      <a:pt x="177" y="217"/>
                      <a:pt x="367" y="271"/>
                      <a:pt x="557" y="299"/>
                    </a:cubicBezTo>
                    <a:cubicBezTo>
                      <a:pt x="557" y="244"/>
                      <a:pt x="543" y="190"/>
                      <a:pt x="543" y="136"/>
                    </a:cubicBezTo>
                    <a:cubicBezTo>
                      <a:pt x="367" y="109"/>
                      <a:pt x="191" y="68"/>
                      <a:pt x="14" y="0"/>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65"/>
              <p:cNvSpPr/>
              <p:nvPr/>
            </p:nvSpPr>
            <p:spPr>
              <a:xfrm>
                <a:off x="2623925" y="2944975"/>
                <a:ext cx="4075" cy="70225"/>
              </a:xfrm>
              <a:custGeom>
                <a:avLst/>
                <a:gdLst/>
                <a:ahLst/>
                <a:cxnLst/>
                <a:rect l="l" t="t" r="r" b="b"/>
                <a:pathLst>
                  <a:path w="163" h="2809" extrusionOk="0">
                    <a:moveTo>
                      <a:pt x="163" y="1"/>
                    </a:moveTo>
                    <a:cubicBezTo>
                      <a:pt x="109" y="1"/>
                      <a:pt x="54" y="14"/>
                      <a:pt x="0" y="14"/>
                    </a:cubicBezTo>
                    <a:cubicBezTo>
                      <a:pt x="14" y="950"/>
                      <a:pt x="41" y="1873"/>
                      <a:pt x="81" y="2809"/>
                    </a:cubicBezTo>
                    <a:cubicBezTo>
                      <a:pt x="122" y="1873"/>
                      <a:pt x="149" y="937"/>
                      <a:pt x="163" y="1"/>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65"/>
              <p:cNvSpPr/>
              <p:nvPr/>
            </p:nvSpPr>
            <p:spPr>
              <a:xfrm>
                <a:off x="2541500" y="2941925"/>
                <a:ext cx="2400" cy="5800"/>
              </a:xfrm>
              <a:custGeom>
                <a:avLst/>
                <a:gdLst/>
                <a:ahLst/>
                <a:cxnLst/>
                <a:rect l="l" t="t" r="r" b="b"/>
                <a:pathLst>
                  <a:path w="96" h="232" extrusionOk="0">
                    <a:moveTo>
                      <a:pt x="1" y="1"/>
                    </a:moveTo>
                    <a:cubicBezTo>
                      <a:pt x="1" y="82"/>
                      <a:pt x="14" y="150"/>
                      <a:pt x="14" y="218"/>
                    </a:cubicBezTo>
                    <a:cubicBezTo>
                      <a:pt x="42" y="218"/>
                      <a:pt x="69" y="231"/>
                      <a:pt x="82" y="231"/>
                    </a:cubicBezTo>
                    <a:cubicBezTo>
                      <a:pt x="96" y="163"/>
                      <a:pt x="96" y="109"/>
                      <a:pt x="96" y="41"/>
                    </a:cubicBezTo>
                    <a:cubicBezTo>
                      <a:pt x="69" y="28"/>
                      <a:pt x="28" y="14"/>
                      <a:pt x="1" y="1"/>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65"/>
              <p:cNvSpPr/>
              <p:nvPr/>
            </p:nvSpPr>
            <p:spPr>
              <a:xfrm>
                <a:off x="2591025" y="2958200"/>
                <a:ext cx="3400" cy="48175"/>
              </a:xfrm>
              <a:custGeom>
                <a:avLst/>
                <a:gdLst/>
                <a:ahLst/>
                <a:cxnLst/>
                <a:rect l="l" t="t" r="r" b="b"/>
                <a:pathLst>
                  <a:path w="136" h="1927" extrusionOk="0">
                    <a:moveTo>
                      <a:pt x="136" y="1"/>
                    </a:moveTo>
                    <a:lnTo>
                      <a:pt x="136" y="1"/>
                    </a:lnTo>
                    <a:cubicBezTo>
                      <a:pt x="95" y="28"/>
                      <a:pt x="41" y="69"/>
                      <a:pt x="0" y="109"/>
                    </a:cubicBezTo>
                    <a:cubicBezTo>
                      <a:pt x="14" y="720"/>
                      <a:pt x="41" y="1317"/>
                      <a:pt x="68" y="1927"/>
                    </a:cubicBezTo>
                    <a:cubicBezTo>
                      <a:pt x="95" y="1276"/>
                      <a:pt x="122" y="638"/>
                      <a:pt x="136" y="1"/>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65"/>
              <p:cNvSpPr/>
              <p:nvPr/>
            </p:nvSpPr>
            <p:spPr>
              <a:xfrm>
                <a:off x="2575425" y="2980250"/>
                <a:ext cx="1375" cy="17650"/>
              </a:xfrm>
              <a:custGeom>
                <a:avLst/>
                <a:gdLst/>
                <a:ahLst/>
                <a:cxnLst/>
                <a:rect l="l" t="t" r="r" b="b"/>
                <a:pathLst>
                  <a:path w="55" h="706" extrusionOk="0">
                    <a:moveTo>
                      <a:pt x="55" y="0"/>
                    </a:moveTo>
                    <a:lnTo>
                      <a:pt x="55" y="0"/>
                    </a:lnTo>
                    <a:cubicBezTo>
                      <a:pt x="41" y="41"/>
                      <a:pt x="14" y="95"/>
                      <a:pt x="0" y="136"/>
                    </a:cubicBezTo>
                    <a:cubicBezTo>
                      <a:pt x="0" y="326"/>
                      <a:pt x="14" y="516"/>
                      <a:pt x="27" y="706"/>
                    </a:cubicBezTo>
                    <a:cubicBezTo>
                      <a:pt x="41" y="475"/>
                      <a:pt x="55" y="231"/>
                      <a:pt x="55" y="0"/>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65"/>
              <p:cNvSpPr/>
              <p:nvPr/>
            </p:nvSpPr>
            <p:spPr>
              <a:xfrm>
                <a:off x="2556775" y="2840200"/>
                <a:ext cx="5450" cy="102775"/>
              </a:xfrm>
              <a:custGeom>
                <a:avLst/>
                <a:gdLst/>
                <a:ahLst/>
                <a:cxnLst/>
                <a:rect l="l" t="t" r="r" b="b"/>
                <a:pathLst>
                  <a:path w="218" h="4111" extrusionOk="0">
                    <a:moveTo>
                      <a:pt x="109" y="0"/>
                    </a:moveTo>
                    <a:cubicBezTo>
                      <a:pt x="14" y="1357"/>
                      <a:pt x="0" y="2727"/>
                      <a:pt x="27" y="4097"/>
                    </a:cubicBezTo>
                    <a:cubicBezTo>
                      <a:pt x="68" y="4097"/>
                      <a:pt x="95" y="4110"/>
                      <a:pt x="136" y="4110"/>
                    </a:cubicBezTo>
                    <a:lnTo>
                      <a:pt x="177" y="4110"/>
                    </a:lnTo>
                    <a:cubicBezTo>
                      <a:pt x="217" y="2740"/>
                      <a:pt x="190" y="1370"/>
                      <a:pt x="109" y="0"/>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65"/>
              <p:cNvSpPr/>
              <p:nvPr/>
            </p:nvSpPr>
            <p:spPr>
              <a:xfrm>
                <a:off x="2607300" y="2948700"/>
                <a:ext cx="4100" cy="61750"/>
              </a:xfrm>
              <a:custGeom>
                <a:avLst/>
                <a:gdLst/>
                <a:ahLst/>
                <a:cxnLst/>
                <a:rect l="l" t="t" r="r" b="b"/>
                <a:pathLst>
                  <a:path w="164" h="2470" extrusionOk="0">
                    <a:moveTo>
                      <a:pt x="163" y="1"/>
                    </a:moveTo>
                    <a:cubicBezTo>
                      <a:pt x="109" y="28"/>
                      <a:pt x="55" y="42"/>
                      <a:pt x="0" y="69"/>
                    </a:cubicBezTo>
                    <a:cubicBezTo>
                      <a:pt x="14" y="869"/>
                      <a:pt x="41" y="1669"/>
                      <a:pt x="82" y="2470"/>
                    </a:cubicBezTo>
                    <a:cubicBezTo>
                      <a:pt x="122" y="1642"/>
                      <a:pt x="150" y="828"/>
                      <a:pt x="163" y="1"/>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65"/>
              <p:cNvSpPr/>
              <p:nvPr/>
            </p:nvSpPr>
            <p:spPr>
              <a:xfrm>
                <a:off x="2506250" y="2791275"/>
                <a:ext cx="255025" cy="264975"/>
              </a:xfrm>
              <a:custGeom>
                <a:avLst/>
                <a:gdLst/>
                <a:ahLst/>
                <a:cxnLst/>
                <a:rect l="l" t="t" r="r" b="b"/>
                <a:pathLst>
                  <a:path w="10201" h="10599" extrusionOk="0">
                    <a:moveTo>
                      <a:pt x="8777" y="2961"/>
                    </a:moveTo>
                    <a:cubicBezTo>
                      <a:pt x="8885" y="4195"/>
                      <a:pt x="8885" y="5457"/>
                      <a:pt x="8777" y="6678"/>
                    </a:cubicBezTo>
                    <a:cubicBezTo>
                      <a:pt x="8654" y="5457"/>
                      <a:pt x="8668" y="4195"/>
                      <a:pt x="8777" y="2961"/>
                    </a:cubicBezTo>
                    <a:close/>
                    <a:moveTo>
                      <a:pt x="8112" y="1957"/>
                    </a:moveTo>
                    <a:cubicBezTo>
                      <a:pt x="8234" y="3856"/>
                      <a:pt x="8234" y="5782"/>
                      <a:pt x="8112" y="7682"/>
                    </a:cubicBezTo>
                    <a:cubicBezTo>
                      <a:pt x="7990" y="5782"/>
                      <a:pt x="7990" y="3856"/>
                      <a:pt x="8112" y="1957"/>
                    </a:cubicBezTo>
                    <a:close/>
                    <a:moveTo>
                      <a:pt x="5157" y="0"/>
                    </a:moveTo>
                    <a:cubicBezTo>
                      <a:pt x="4423" y="0"/>
                      <a:pt x="3699" y="118"/>
                      <a:pt x="3011" y="397"/>
                    </a:cubicBezTo>
                    <a:cubicBezTo>
                      <a:pt x="2075" y="791"/>
                      <a:pt x="1248" y="1469"/>
                      <a:pt x="733" y="2337"/>
                    </a:cubicBezTo>
                    <a:cubicBezTo>
                      <a:pt x="204" y="3205"/>
                      <a:pt x="0" y="4263"/>
                      <a:pt x="204" y="5253"/>
                    </a:cubicBezTo>
                    <a:cubicBezTo>
                      <a:pt x="95" y="4277"/>
                      <a:pt x="339" y="3259"/>
                      <a:pt x="841" y="2405"/>
                    </a:cubicBezTo>
                    <a:lnTo>
                      <a:pt x="841" y="2405"/>
                    </a:lnTo>
                    <a:cubicBezTo>
                      <a:pt x="570" y="3246"/>
                      <a:pt x="326" y="4100"/>
                      <a:pt x="366" y="4982"/>
                    </a:cubicBezTo>
                    <a:cubicBezTo>
                      <a:pt x="393" y="5565"/>
                      <a:pt x="570" y="6149"/>
                      <a:pt x="882" y="6664"/>
                    </a:cubicBezTo>
                    <a:cubicBezTo>
                      <a:pt x="516" y="5823"/>
                      <a:pt x="516" y="4847"/>
                      <a:pt x="746" y="3978"/>
                    </a:cubicBezTo>
                    <a:cubicBezTo>
                      <a:pt x="990" y="3097"/>
                      <a:pt x="1465" y="2296"/>
                      <a:pt x="2048" y="1605"/>
                    </a:cubicBezTo>
                    <a:cubicBezTo>
                      <a:pt x="2577" y="967"/>
                      <a:pt x="3391" y="601"/>
                      <a:pt x="4205" y="465"/>
                    </a:cubicBezTo>
                    <a:cubicBezTo>
                      <a:pt x="4466" y="421"/>
                      <a:pt x="4730" y="399"/>
                      <a:pt x="4993" y="399"/>
                    </a:cubicBezTo>
                    <a:cubicBezTo>
                      <a:pt x="5938" y="399"/>
                      <a:pt x="6880" y="678"/>
                      <a:pt x="7664" y="1198"/>
                    </a:cubicBezTo>
                    <a:cubicBezTo>
                      <a:pt x="6932" y="926"/>
                      <a:pt x="6199" y="723"/>
                      <a:pt x="5426" y="628"/>
                    </a:cubicBezTo>
                    <a:cubicBezTo>
                      <a:pt x="5256" y="610"/>
                      <a:pt x="5084" y="601"/>
                      <a:pt x="4913" y="601"/>
                    </a:cubicBezTo>
                    <a:cubicBezTo>
                      <a:pt x="4293" y="601"/>
                      <a:pt x="3676" y="724"/>
                      <a:pt x="3134" y="1021"/>
                    </a:cubicBezTo>
                    <a:cubicBezTo>
                      <a:pt x="3242" y="1048"/>
                      <a:pt x="3351" y="1089"/>
                      <a:pt x="3446" y="1143"/>
                    </a:cubicBezTo>
                    <a:cubicBezTo>
                      <a:pt x="3459" y="1103"/>
                      <a:pt x="3459" y="1075"/>
                      <a:pt x="3459" y="1048"/>
                    </a:cubicBezTo>
                    <a:cubicBezTo>
                      <a:pt x="3459" y="1075"/>
                      <a:pt x="3459" y="1116"/>
                      <a:pt x="3459" y="1143"/>
                    </a:cubicBezTo>
                    <a:cubicBezTo>
                      <a:pt x="3690" y="1252"/>
                      <a:pt x="3907" y="1415"/>
                      <a:pt x="4097" y="1591"/>
                    </a:cubicBezTo>
                    <a:cubicBezTo>
                      <a:pt x="4097" y="1360"/>
                      <a:pt x="4110" y="1116"/>
                      <a:pt x="4124" y="886"/>
                    </a:cubicBezTo>
                    <a:cubicBezTo>
                      <a:pt x="4137" y="1143"/>
                      <a:pt x="4151" y="1401"/>
                      <a:pt x="4151" y="1659"/>
                    </a:cubicBezTo>
                    <a:cubicBezTo>
                      <a:pt x="4368" y="1889"/>
                      <a:pt x="4531" y="2174"/>
                      <a:pt x="4626" y="2473"/>
                    </a:cubicBezTo>
                    <a:cubicBezTo>
                      <a:pt x="4504" y="2256"/>
                      <a:pt x="4341" y="2052"/>
                      <a:pt x="4164" y="1876"/>
                    </a:cubicBezTo>
                    <a:lnTo>
                      <a:pt x="4164" y="1876"/>
                    </a:lnTo>
                    <a:cubicBezTo>
                      <a:pt x="4164" y="1971"/>
                      <a:pt x="4164" y="2066"/>
                      <a:pt x="4178" y="2161"/>
                    </a:cubicBezTo>
                    <a:cubicBezTo>
                      <a:pt x="4449" y="2527"/>
                      <a:pt x="4599" y="3002"/>
                      <a:pt x="4571" y="3476"/>
                    </a:cubicBezTo>
                    <a:cubicBezTo>
                      <a:pt x="4531" y="3124"/>
                      <a:pt x="4382" y="2785"/>
                      <a:pt x="4178" y="2486"/>
                    </a:cubicBezTo>
                    <a:lnTo>
                      <a:pt x="4178" y="2486"/>
                    </a:lnTo>
                    <a:cubicBezTo>
                      <a:pt x="4178" y="2568"/>
                      <a:pt x="4192" y="2649"/>
                      <a:pt x="4192" y="2730"/>
                    </a:cubicBezTo>
                    <a:cubicBezTo>
                      <a:pt x="4259" y="2907"/>
                      <a:pt x="4300" y="3097"/>
                      <a:pt x="4327" y="3287"/>
                    </a:cubicBezTo>
                    <a:cubicBezTo>
                      <a:pt x="4354" y="3476"/>
                      <a:pt x="4354" y="3666"/>
                      <a:pt x="4314" y="3856"/>
                    </a:cubicBezTo>
                    <a:cubicBezTo>
                      <a:pt x="4287" y="3951"/>
                      <a:pt x="4259" y="4033"/>
                      <a:pt x="4205" y="4100"/>
                    </a:cubicBezTo>
                    <a:cubicBezTo>
                      <a:pt x="4219" y="4209"/>
                      <a:pt x="4219" y="4304"/>
                      <a:pt x="4219" y="4412"/>
                    </a:cubicBezTo>
                    <a:cubicBezTo>
                      <a:pt x="4292" y="4352"/>
                      <a:pt x="4365" y="4302"/>
                      <a:pt x="4457" y="4302"/>
                    </a:cubicBezTo>
                    <a:cubicBezTo>
                      <a:pt x="4468" y="4302"/>
                      <a:pt x="4479" y="4303"/>
                      <a:pt x="4490" y="4304"/>
                    </a:cubicBezTo>
                    <a:cubicBezTo>
                      <a:pt x="4544" y="4372"/>
                      <a:pt x="4612" y="4426"/>
                      <a:pt x="4694" y="4480"/>
                    </a:cubicBezTo>
                    <a:cubicBezTo>
                      <a:pt x="4694" y="3205"/>
                      <a:pt x="4734" y="1944"/>
                      <a:pt x="4788" y="696"/>
                    </a:cubicBezTo>
                    <a:cubicBezTo>
                      <a:pt x="4843" y="1889"/>
                      <a:pt x="4870" y="3083"/>
                      <a:pt x="4883" y="4277"/>
                    </a:cubicBezTo>
                    <a:cubicBezTo>
                      <a:pt x="4924" y="4223"/>
                      <a:pt x="4992" y="4182"/>
                      <a:pt x="5060" y="4168"/>
                    </a:cubicBezTo>
                    <a:cubicBezTo>
                      <a:pt x="5069" y="4167"/>
                      <a:pt x="5079" y="4167"/>
                      <a:pt x="5088" y="4167"/>
                    </a:cubicBezTo>
                    <a:cubicBezTo>
                      <a:pt x="5187" y="4167"/>
                      <a:pt x="5284" y="4230"/>
                      <a:pt x="5358" y="4304"/>
                    </a:cubicBezTo>
                    <a:cubicBezTo>
                      <a:pt x="5372" y="3097"/>
                      <a:pt x="5399" y="1889"/>
                      <a:pt x="5453" y="696"/>
                    </a:cubicBezTo>
                    <a:cubicBezTo>
                      <a:pt x="5494" y="1740"/>
                      <a:pt x="5535" y="2798"/>
                      <a:pt x="5535" y="3856"/>
                    </a:cubicBezTo>
                    <a:cubicBezTo>
                      <a:pt x="5711" y="3883"/>
                      <a:pt x="5874" y="3951"/>
                      <a:pt x="6023" y="4046"/>
                    </a:cubicBezTo>
                    <a:cubicBezTo>
                      <a:pt x="6036" y="2988"/>
                      <a:pt x="6064" y="1930"/>
                      <a:pt x="6118" y="886"/>
                    </a:cubicBezTo>
                    <a:cubicBezTo>
                      <a:pt x="6172" y="1984"/>
                      <a:pt x="6199" y="3083"/>
                      <a:pt x="6213" y="4195"/>
                    </a:cubicBezTo>
                    <a:cubicBezTo>
                      <a:pt x="6253" y="4236"/>
                      <a:pt x="6281" y="4277"/>
                      <a:pt x="6321" y="4317"/>
                    </a:cubicBezTo>
                    <a:cubicBezTo>
                      <a:pt x="6511" y="4562"/>
                      <a:pt x="6620" y="4887"/>
                      <a:pt x="6593" y="5199"/>
                    </a:cubicBezTo>
                    <a:cubicBezTo>
                      <a:pt x="6620" y="5213"/>
                      <a:pt x="6660" y="5240"/>
                      <a:pt x="6688" y="5253"/>
                    </a:cubicBezTo>
                    <a:cubicBezTo>
                      <a:pt x="6674" y="3843"/>
                      <a:pt x="6715" y="2446"/>
                      <a:pt x="6782" y="1048"/>
                    </a:cubicBezTo>
                    <a:cubicBezTo>
                      <a:pt x="6850" y="2473"/>
                      <a:pt x="6877" y="3924"/>
                      <a:pt x="6877" y="5362"/>
                    </a:cubicBezTo>
                    <a:cubicBezTo>
                      <a:pt x="7054" y="5470"/>
                      <a:pt x="7217" y="5593"/>
                      <a:pt x="7352" y="5742"/>
                    </a:cubicBezTo>
                    <a:cubicBezTo>
                      <a:pt x="7339" y="4277"/>
                      <a:pt x="7366" y="2825"/>
                      <a:pt x="7447" y="1374"/>
                    </a:cubicBezTo>
                    <a:cubicBezTo>
                      <a:pt x="7529" y="2893"/>
                      <a:pt x="7556" y="4412"/>
                      <a:pt x="7529" y="5932"/>
                    </a:cubicBezTo>
                    <a:cubicBezTo>
                      <a:pt x="7718" y="6149"/>
                      <a:pt x="7854" y="6406"/>
                      <a:pt x="7935" y="6691"/>
                    </a:cubicBezTo>
                    <a:cubicBezTo>
                      <a:pt x="8139" y="7370"/>
                      <a:pt x="8003" y="8224"/>
                      <a:pt x="7461" y="8658"/>
                    </a:cubicBezTo>
                    <a:cubicBezTo>
                      <a:pt x="6885" y="9124"/>
                      <a:pt x="6028" y="9348"/>
                      <a:pt x="5131" y="9348"/>
                    </a:cubicBezTo>
                    <a:cubicBezTo>
                      <a:pt x="4357" y="9348"/>
                      <a:pt x="3554" y="9182"/>
                      <a:pt x="2876" y="8862"/>
                    </a:cubicBezTo>
                    <a:lnTo>
                      <a:pt x="2876" y="8862"/>
                    </a:lnTo>
                    <a:cubicBezTo>
                      <a:pt x="3459" y="9269"/>
                      <a:pt x="4164" y="9513"/>
                      <a:pt x="4870" y="9567"/>
                    </a:cubicBezTo>
                    <a:cubicBezTo>
                      <a:pt x="4997" y="9579"/>
                      <a:pt x="5124" y="9585"/>
                      <a:pt x="5251" y="9585"/>
                    </a:cubicBezTo>
                    <a:cubicBezTo>
                      <a:pt x="5831" y="9585"/>
                      <a:pt x="6411" y="9459"/>
                      <a:pt x="6945" y="9214"/>
                    </a:cubicBezTo>
                    <a:cubicBezTo>
                      <a:pt x="7488" y="8957"/>
                      <a:pt x="8030" y="8577"/>
                      <a:pt x="8505" y="8211"/>
                    </a:cubicBezTo>
                    <a:lnTo>
                      <a:pt x="8505" y="8211"/>
                    </a:lnTo>
                    <a:cubicBezTo>
                      <a:pt x="7759" y="9092"/>
                      <a:pt x="6674" y="9676"/>
                      <a:pt x="5535" y="9838"/>
                    </a:cubicBezTo>
                    <a:cubicBezTo>
                      <a:pt x="5643" y="9933"/>
                      <a:pt x="5711" y="10069"/>
                      <a:pt x="5724" y="10218"/>
                    </a:cubicBezTo>
                    <a:cubicBezTo>
                      <a:pt x="5724" y="10354"/>
                      <a:pt x="5670" y="10503"/>
                      <a:pt x="5575" y="10598"/>
                    </a:cubicBezTo>
                    <a:cubicBezTo>
                      <a:pt x="5792" y="10449"/>
                      <a:pt x="5914" y="10178"/>
                      <a:pt x="5887" y="9906"/>
                    </a:cubicBezTo>
                    <a:cubicBezTo>
                      <a:pt x="6823" y="9757"/>
                      <a:pt x="7705" y="9309"/>
                      <a:pt x="8397" y="8672"/>
                    </a:cubicBezTo>
                    <a:cubicBezTo>
                      <a:pt x="9089" y="8021"/>
                      <a:pt x="9577" y="7166"/>
                      <a:pt x="9780" y="6244"/>
                    </a:cubicBezTo>
                    <a:cubicBezTo>
                      <a:pt x="9970" y="5457"/>
                      <a:pt x="9930" y="4589"/>
                      <a:pt x="9685" y="3816"/>
                    </a:cubicBezTo>
                    <a:lnTo>
                      <a:pt x="9685" y="3816"/>
                    </a:lnTo>
                    <a:cubicBezTo>
                      <a:pt x="9970" y="4250"/>
                      <a:pt x="10119" y="4806"/>
                      <a:pt x="10079" y="5321"/>
                    </a:cubicBezTo>
                    <a:cubicBezTo>
                      <a:pt x="10201" y="4114"/>
                      <a:pt x="9862" y="2866"/>
                      <a:pt x="9116" y="1889"/>
                    </a:cubicBezTo>
                    <a:lnTo>
                      <a:pt x="9116" y="1889"/>
                    </a:lnTo>
                    <a:cubicBezTo>
                      <a:pt x="9278" y="2188"/>
                      <a:pt x="9373" y="2513"/>
                      <a:pt x="9414" y="2852"/>
                    </a:cubicBezTo>
                    <a:cubicBezTo>
                      <a:pt x="9170" y="2106"/>
                      <a:pt x="8695" y="1428"/>
                      <a:pt x="8085" y="940"/>
                    </a:cubicBezTo>
                    <a:cubicBezTo>
                      <a:pt x="7474" y="451"/>
                      <a:pt x="6728" y="126"/>
                      <a:pt x="5955" y="45"/>
                    </a:cubicBezTo>
                    <a:cubicBezTo>
                      <a:pt x="5688" y="16"/>
                      <a:pt x="5422" y="0"/>
                      <a:pt x="5157" y="0"/>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65"/>
              <p:cNvSpPr/>
              <p:nvPr/>
            </p:nvSpPr>
            <p:spPr>
              <a:xfrm>
                <a:off x="2661550" y="2909025"/>
                <a:ext cx="2750" cy="20725"/>
              </a:xfrm>
              <a:custGeom>
                <a:avLst/>
                <a:gdLst/>
                <a:ahLst/>
                <a:cxnLst/>
                <a:rect l="l" t="t" r="r" b="b"/>
                <a:pathLst>
                  <a:path w="110" h="829" extrusionOk="0">
                    <a:moveTo>
                      <a:pt x="1" y="1"/>
                    </a:moveTo>
                    <a:cubicBezTo>
                      <a:pt x="1" y="286"/>
                      <a:pt x="1" y="557"/>
                      <a:pt x="1" y="828"/>
                    </a:cubicBezTo>
                    <a:cubicBezTo>
                      <a:pt x="109" y="571"/>
                      <a:pt x="96" y="272"/>
                      <a:pt x="1" y="1"/>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65"/>
              <p:cNvSpPr/>
              <p:nvPr/>
            </p:nvSpPr>
            <p:spPr>
              <a:xfrm>
                <a:off x="2853150" y="2708900"/>
                <a:ext cx="124500" cy="60775"/>
              </a:xfrm>
              <a:custGeom>
                <a:avLst/>
                <a:gdLst/>
                <a:ahLst/>
                <a:cxnLst/>
                <a:rect l="l" t="t" r="r" b="b"/>
                <a:pathLst>
                  <a:path w="4980" h="2431" extrusionOk="0">
                    <a:moveTo>
                      <a:pt x="4425" y="0"/>
                    </a:moveTo>
                    <a:cubicBezTo>
                      <a:pt x="4320" y="0"/>
                      <a:pt x="4214" y="15"/>
                      <a:pt x="4111" y="43"/>
                    </a:cubicBezTo>
                    <a:cubicBezTo>
                      <a:pt x="3826" y="111"/>
                      <a:pt x="3555" y="274"/>
                      <a:pt x="3297" y="423"/>
                    </a:cubicBezTo>
                    <a:cubicBezTo>
                      <a:pt x="2198" y="1101"/>
                      <a:pt x="1100" y="1766"/>
                      <a:pt x="1" y="2431"/>
                    </a:cubicBezTo>
                    <a:cubicBezTo>
                      <a:pt x="1059" y="1834"/>
                      <a:pt x="2131" y="1278"/>
                      <a:pt x="3189" y="681"/>
                    </a:cubicBezTo>
                    <a:cubicBezTo>
                      <a:pt x="3460" y="532"/>
                      <a:pt x="3731" y="382"/>
                      <a:pt x="4016" y="274"/>
                    </a:cubicBezTo>
                    <a:cubicBezTo>
                      <a:pt x="4229" y="206"/>
                      <a:pt x="4475" y="146"/>
                      <a:pt x="4708" y="146"/>
                    </a:cubicBezTo>
                    <a:cubicBezTo>
                      <a:pt x="4802" y="146"/>
                      <a:pt x="4893" y="155"/>
                      <a:pt x="4979" y="179"/>
                    </a:cubicBezTo>
                    <a:cubicBezTo>
                      <a:pt x="4819" y="55"/>
                      <a:pt x="4625" y="0"/>
                      <a:pt x="4425" y="0"/>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65"/>
              <p:cNvSpPr/>
              <p:nvPr/>
            </p:nvSpPr>
            <p:spPr>
              <a:xfrm>
                <a:off x="2512675" y="2483300"/>
                <a:ext cx="112950" cy="72950"/>
              </a:xfrm>
              <a:custGeom>
                <a:avLst/>
                <a:gdLst/>
                <a:ahLst/>
                <a:cxnLst/>
                <a:rect l="l" t="t" r="r" b="b"/>
                <a:pathLst>
                  <a:path w="4518" h="2918" extrusionOk="0">
                    <a:moveTo>
                      <a:pt x="7" y="874"/>
                    </a:moveTo>
                    <a:cubicBezTo>
                      <a:pt x="4" y="878"/>
                      <a:pt x="2" y="882"/>
                      <a:pt x="1" y="888"/>
                    </a:cubicBezTo>
                    <a:cubicBezTo>
                      <a:pt x="3" y="883"/>
                      <a:pt x="5" y="878"/>
                      <a:pt x="7" y="874"/>
                    </a:cubicBezTo>
                    <a:close/>
                    <a:moveTo>
                      <a:pt x="4048" y="1"/>
                    </a:moveTo>
                    <a:cubicBezTo>
                      <a:pt x="4028" y="1"/>
                      <a:pt x="4008" y="2"/>
                      <a:pt x="3989" y="6"/>
                    </a:cubicBezTo>
                    <a:cubicBezTo>
                      <a:pt x="3826" y="60"/>
                      <a:pt x="3731" y="223"/>
                      <a:pt x="3623" y="345"/>
                    </a:cubicBezTo>
                    <a:cubicBezTo>
                      <a:pt x="3446" y="549"/>
                      <a:pt x="3175" y="671"/>
                      <a:pt x="2917" y="684"/>
                    </a:cubicBezTo>
                    <a:cubicBezTo>
                      <a:pt x="2809" y="684"/>
                      <a:pt x="2660" y="684"/>
                      <a:pt x="2551" y="698"/>
                    </a:cubicBezTo>
                    <a:cubicBezTo>
                      <a:pt x="2684" y="754"/>
                      <a:pt x="2828" y="781"/>
                      <a:pt x="2973" y="781"/>
                    </a:cubicBezTo>
                    <a:cubicBezTo>
                      <a:pt x="3213" y="781"/>
                      <a:pt x="3455" y="706"/>
                      <a:pt x="3650" y="562"/>
                    </a:cubicBezTo>
                    <a:cubicBezTo>
                      <a:pt x="3718" y="521"/>
                      <a:pt x="3785" y="454"/>
                      <a:pt x="3853" y="413"/>
                    </a:cubicBezTo>
                    <a:cubicBezTo>
                      <a:pt x="3890" y="388"/>
                      <a:pt x="3972" y="330"/>
                      <a:pt x="4028" y="330"/>
                    </a:cubicBezTo>
                    <a:cubicBezTo>
                      <a:pt x="4033" y="330"/>
                      <a:pt x="4038" y="330"/>
                      <a:pt x="4043" y="332"/>
                    </a:cubicBezTo>
                    <a:cubicBezTo>
                      <a:pt x="4097" y="345"/>
                      <a:pt x="4152" y="426"/>
                      <a:pt x="4179" y="467"/>
                    </a:cubicBezTo>
                    <a:cubicBezTo>
                      <a:pt x="4260" y="576"/>
                      <a:pt x="4314" y="711"/>
                      <a:pt x="4287" y="847"/>
                    </a:cubicBezTo>
                    <a:cubicBezTo>
                      <a:pt x="4233" y="1037"/>
                      <a:pt x="4057" y="1173"/>
                      <a:pt x="3880" y="1240"/>
                    </a:cubicBezTo>
                    <a:cubicBezTo>
                      <a:pt x="3697" y="1308"/>
                      <a:pt x="3504" y="1339"/>
                      <a:pt x="3309" y="1339"/>
                    </a:cubicBezTo>
                    <a:cubicBezTo>
                      <a:pt x="3114" y="1339"/>
                      <a:pt x="2917" y="1308"/>
                      <a:pt x="2727" y="1254"/>
                    </a:cubicBezTo>
                    <a:cubicBezTo>
                      <a:pt x="2361" y="1159"/>
                      <a:pt x="2022" y="969"/>
                      <a:pt x="1683" y="766"/>
                    </a:cubicBezTo>
                    <a:cubicBezTo>
                      <a:pt x="1412" y="589"/>
                      <a:pt x="1127" y="399"/>
                      <a:pt x="815" y="386"/>
                    </a:cubicBezTo>
                    <a:cubicBezTo>
                      <a:pt x="805" y="385"/>
                      <a:pt x="795" y="385"/>
                      <a:pt x="784" y="385"/>
                    </a:cubicBezTo>
                    <a:cubicBezTo>
                      <a:pt x="461" y="385"/>
                      <a:pt x="143" y="591"/>
                      <a:pt x="7" y="874"/>
                    </a:cubicBezTo>
                    <a:lnTo>
                      <a:pt x="7" y="874"/>
                    </a:lnTo>
                    <a:cubicBezTo>
                      <a:pt x="19" y="858"/>
                      <a:pt x="40" y="852"/>
                      <a:pt x="65" y="852"/>
                    </a:cubicBezTo>
                    <a:cubicBezTo>
                      <a:pt x="101" y="852"/>
                      <a:pt x="142" y="866"/>
                      <a:pt x="164" y="888"/>
                    </a:cubicBezTo>
                    <a:cubicBezTo>
                      <a:pt x="204" y="928"/>
                      <a:pt x="218" y="996"/>
                      <a:pt x="218" y="1064"/>
                    </a:cubicBezTo>
                    <a:cubicBezTo>
                      <a:pt x="218" y="1362"/>
                      <a:pt x="123" y="1674"/>
                      <a:pt x="123" y="1986"/>
                    </a:cubicBezTo>
                    <a:cubicBezTo>
                      <a:pt x="109" y="2298"/>
                      <a:pt x="204" y="2638"/>
                      <a:pt x="462" y="2800"/>
                    </a:cubicBezTo>
                    <a:cubicBezTo>
                      <a:pt x="584" y="2868"/>
                      <a:pt x="720" y="2895"/>
                      <a:pt x="855" y="2909"/>
                    </a:cubicBezTo>
                    <a:cubicBezTo>
                      <a:pt x="922" y="2914"/>
                      <a:pt x="989" y="2917"/>
                      <a:pt x="1056" y="2917"/>
                    </a:cubicBezTo>
                    <a:cubicBezTo>
                      <a:pt x="1318" y="2917"/>
                      <a:pt x="1584" y="2876"/>
                      <a:pt x="1832" y="2800"/>
                    </a:cubicBezTo>
                    <a:cubicBezTo>
                      <a:pt x="2090" y="2719"/>
                      <a:pt x="2334" y="2597"/>
                      <a:pt x="2565" y="2448"/>
                    </a:cubicBezTo>
                    <a:cubicBezTo>
                      <a:pt x="3161" y="2054"/>
                      <a:pt x="3623" y="1430"/>
                      <a:pt x="4314" y="1200"/>
                    </a:cubicBezTo>
                    <a:cubicBezTo>
                      <a:pt x="4423" y="1159"/>
                      <a:pt x="4450" y="1037"/>
                      <a:pt x="4491" y="942"/>
                    </a:cubicBezTo>
                    <a:cubicBezTo>
                      <a:pt x="4518" y="833"/>
                      <a:pt x="4518" y="725"/>
                      <a:pt x="4518" y="616"/>
                    </a:cubicBezTo>
                    <a:cubicBezTo>
                      <a:pt x="4504" y="467"/>
                      <a:pt x="4477" y="304"/>
                      <a:pt x="4382" y="182"/>
                    </a:cubicBezTo>
                    <a:cubicBezTo>
                      <a:pt x="4311" y="76"/>
                      <a:pt x="4179" y="1"/>
                      <a:pt x="4048" y="1"/>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65"/>
              <p:cNvSpPr/>
              <p:nvPr/>
            </p:nvSpPr>
            <p:spPr>
              <a:xfrm>
                <a:off x="2608650" y="2531600"/>
                <a:ext cx="66500" cy="74950"/>
              </a:xfrm>
              <a:custGeom>
                <a:avLst/>
                <a:gdLst/>
                <a:ahLst/>
                <a:cxnLst/>
                <a:rect l="l" t="t" r="r" b="b"/>
                <a:pathLst>
                  <a:path w="2660" h="2998" extrusionOk="0">
                    <a:moveTo>
                      <a:pt x="1696" y="0"/>
                    </a:moveTo>
                    <a:cubicBezTo>
                      <a:pt x="1628" y="0"/>
                      <a:pt x="1547" y="41"/>
                      <a:pt x="1520" y="109"/>
                    </a:cubicBezTo>
                    <a:cubicBezTo>
                      <a:pt x="1466" y="204"/>
                      <a:pt x="1520" y="326"/>
                      <a:pt x="1574" y="421"/>
                    </a:cubicBezTo>
                    <a:cubicBezTo>
                      <a:pt x="1696" y="665"/>
                      <a:pt x="1805" y="909"/>
                      <a:pt x="1805" y="1180"/>
                    </a:cubicBezTo>
                    <a:cubicBezTo>
                      <a:pt x="1805" y="1452"/>
                      <a:pt x="1696" y="1723"/>
                      <a:pt x="1466" y="1859"/>
                    </a:cubicBezTo>
                    <a:cubicBezTo>
                      <a:pt x="1330" y="1818"/>
                      <a:pt x="1249" y="1669"/>
                      <a:pt x="1249" y="1533"/>
                    </a:cubicBezTo>
                    <a:cubicBezTo>
                      <a:pt x="1235" y="1384"/>
                      <a:pt x="1276" y="1235"/>
                      <a:pt x="1276" y="1085"/>
                    </a:cubicBezTo>
                    <a:cubicBezTo>
                      <a:pt x="1289" y="895"/>
                      <a:pt x="1167" y="692"/>
                      <a:pt x="1099" y="502"/>
                    </a:cubicBezTo>
                    <a:cubicBezTo>
                      <a:pt x="1045" y="339"/>
                      <a:pt x="896" y="204"/>
                      <a:pt x="733" y="163"/>
                    </a:cubicBezTo>
                    <a:cubicBezTo>
                      <a:pt x="692" y="153"/>
                      <a:pt x="650" y="148"/>
                      <a:pt x="607" y="148"/>
                    </a:cubicBezTo>
                    <a:cubicBezTo>
                      <a:pt x="480" y="148"/>
                      <a:pt x="350" y="193"/>
                      <a:pt x="258" y="285"/>
                    </a:cubicBezTo>
                    <a:cubicBezTo>
                      <a:pt x="150" y="380"/>
                      <a:pt x="82" y="516"/>
                      <a:pt x="41" y="651"/>
                    </a:cubicBezTo>
                    <a:cubicBezTo>
                      <a:pt x="1" y="841"/>
                      <a:pt x="14" y="1045"/>
                      <a:pt x="28" y="1235"/>
                    </a:cubicBezTo>
                    <a:cubicBezTo>
                      <a:pt x="55" y="1519"/>
                      <a:pt x="96" y="1804"/>
                      <a:pt x="191" y="2062"/>
                    </a:cubicBezTo>
                    <a:cubicBezTo>
                      <a:pt x="286" y="2320"/>
                      <a:pt x="462" y="2564"/>
                      <a:pt x="706" y="2700"/>
                    </a:cubicBezTo>
                    <a:cubicBezTo>
                      <a:pt x="1004" y="2849"/>
                      <a:pt x="1357" y="2835"/>
                      <a:pt x="1642" y="2998"/>
                    </a:cubicBezTo>
                    <a:cubicBezTo>
                      <a:pt x="1873" y="2659"/>
                      <a:pt x="2280" y="2469"/>
                      <a:pt x="2483" y="2116"/>
                    </a:cubicBezTo>
                    <a:cubicBezTo>
                      <a:pt x="2619" y="1886"/>
                      <a:pt x="2659" y="1601"/>
                      <a:pt x="2619" y="1330"/>
                    </a:cubicBezTo>
                    <a:cubicBezTo>
                      <a:pt x="2578" y="1072"/>
                      <a:pt x="2469" y="828"/>
                      <a:pt x="2334" y="583"/>
                    </a:cubicBezTo>
                    <a:cubicBezTo>
                      <a:pt x="2225" y="394"/>
                      <a:pt x="2103" y="190"/>
                      <a:pt x="1913" y="68"/>
                    </a:cubicBezTo>
                    <a:cubicBezTo>
                      <a:pt x="1845" y="27"/>
                      <a:pt x="1778" y="0"/>
                      <a:pt x="1696" y="0"/>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65"/>
              <p:cNvSpPr/>
              <p:nvPr/>
            </p:nvSpPr>
            <p:spPr>
              <a:xfrm>
                <a:off x="2638500" y="2465675"/>
                <a:ext cx="94625" cy="64525"/>
              </a:xfrm>
              <a:custGeom>
                <a:avLst/>
                <a:gdLst/>
                <a:ahLst/>
                <a:cxnLst/>
                <a:rect l="l" t="t" r="r" b="b"/>
                <a:pathLst>
                  <a:path w="3785" h="2581" extrusionOk="0">
                    <a:moveTo>
                      <a:pt x="3557" y="0"/>
                    </a:moveTo>
                    <a:cubicBezTo>
                      <a:pt x="3141" y="0"/>
                      <a:pt x="2729" y="182"/>
                      <a:pt x="2442" y="480"/>
                    </a:cubicBezTo>
                    <a:cubicBezTo>
                      <a:pt x="2184" y="779"/>
                      <a:pt x="2022" y="1172"/>
                      <a:pt x="1710" y="1389"/>
                    </a:cubicBezTo>
                    <a:cubicBezTo>
                      <a:pt x="1520" y="1511"/>
                      <a:pt x="1303" y="1579"/>
                      <a:pt x="1072" y="1606"/>
                    </a:cubicBezTo>
                    <a:cubicBezTo>
                      <a:pt x="991" y="1613"/>
                      <a:pt x="909" y="1620"/>
                      <a:pt x="828" y="1620"/>
                    </a:cubicBezTo>
                    <a:cubicBezTo>
                      <a:pt x="746" y="1620"/>
                      <a:pt x="665" y="1613"/>
                      <a:pt x="584" y="1593"/>
                    </a:cubicBezTo>
                    <a:cubicBezTo>
                      <a:pt x="421" y="1538"/>
                      <a:pt x="272" y="1443"/>
                      <a:pt x="204" y="1294"/>
                    </a:cubicBezTo>
                    <a:cubicBezTo>
                      <a:pt x="150" y="1186"/>
                      <a:pt x="163" y="1050"/>
                      <a:pt x="245" y="996"/>
                    </a:cubicBezTo>
                    <a:cubicBezTo>
                      <a:pt x="268" y="986"/>
                      <a:pt x="293" y="981"/>
                      <a:pt x="318" y="981"/>
                    </a:cubicBezTo>
                    <a:cubicBezTo>
                      <a:pt x="393" y="981"/>
                      <a:pt x="472" y="1020"/>
                      <a:pt x="543" y="1050"/>
                    </a:cubicBezTo>
                    <a:cubicBezTo>
                      <a:pt x="625" y="1080"/>
                      <a:pt x="712" y="1094"/>
                      <a:pt x="799" y="1094"/>
                    </a:cubicBezTo>
                    <a:cubicBezTo>
                      <a:pt x="1029" y="1094"/>
                      <a:pt x="1260" y="993"/>
                      <a:pt x="1398" y="806"/>
                    </a:cubicBezTo>
                    <a:lnTo>
                      <a:pt x="1398" y="806"/>
                    </a:lnTo>
                    <a:cubicBezTo>
                      <a:pt x="1272" y="912"/>
                      <a:pt x="1091" y="970"/>
                      <a:pt x="919" y="970"/>
                    </a:cubicBezTo>
                    <a:cubicBezTo>
                      <a:pt x="849" y="970"/>
                      <a:pt x="782" y="961"/>
                      <a:pt x="719" y="942"/>
                    </a:cubicBezTo>
                    <a:cubicBezTo>
                      <a:pt x="611" y="914"/>
                      <a:pt x="516" y="860"/>
                      <a:pt x="407" y="833"/>
                    </a:cubicBezTo>
                    <a:cubicBezTo>
                      <a:pt x="367" y="818"/>
                      <a:pt x="324" y="810"/>
                      <a:pt x="282" y="810"/>
                    </a:cubicBezTo>
                    <a:cubicBezTo>
                      <a:pt x="213" y="810"/>
                      <a:pt x="146" y="831"/>
                      <a:pt x="95" y="874"/>
                    </a:cubicBezTo>
                    <a:cubicBezTo>
                      <a:pt x="0" y="955"/>
                      <a:pt x="0" y="1091"/>
                      <a:pt x="14" y="1213"/>
                    </a:cubicBezTo>
                    <a:cubicBezTo>
                      <a:pt x="27" y="1349"/>
                      <a:pt x="68" y="1498"/>
                      <a:pt x="163" y="1593"/>
                    </a:cubicBezTo>
                    <a:cubicBezTo>
                      <a:pt x="285" y="1701"/>
                      <a:pt x="475" y="1728"/>
                      <a:pt x="638" y="1769"/>
                    </a:cubicBezTo>
                    <a:cubicBezTo>
                      <a:pt x="1058" y="1864"/>
                      <a:pt x="1438" y="2095"/>
                      <a:pt x="1818" y="2284"/>
                    </a:cubicBezTo>
                    <a:cubicBezTo>
                      <a:pt x="2144" y="2448"/>
                      <a:pt x="2510" y="2581"/>
                      <a:pt x="2874" y="2581"/>
                    </a:cubicBezTo>
                    <a:cubicBezTo>
                      <a:pt x="2933" y="2581"/>
                      <a:pt x="2993" y="2577"/>
                      <a:pt x="3052" y="2569"/>
                    </a:cubicBezTo>
                    <a:cubicBezTo>
                      <a:pt x="3229" y="2542"/>
                      <a:pt x="3405" y="2488"/>
                      <a:pt x="3527" y="2352"/>
                    </a:cubicBezTo>
                    <a:cubicBezTo>
                      <a:pt x="3690" y="2190"/>
                      <a:pt x="3744" y="1945"/>
                      <a:pt x="3731" y="1715"/>
                    </a:cubicBezTo>
                    <a:cubicBezTo>
                      <a:pt x="3717" y="1484"/>
                      <a:pt x="3663" y="1267"/>
                      <a:pt x="3622" y="1037"/>
                    </a:cubicBezTo>
                    <a:cubicBezTo>
                      <a:pt x="3595" y="806"/>
                      <a:pt x="3581" y="562"/>
                      <a:pt x="3609" y="331"/>
                    </a:cubicBezTo>
                    <a:cubicBezTo>
                      <a:pt x="3622" y="209"/>
                      <a:pt x="3663" y="60"/>
                      <a:pt x="3785" y="19"/>
                    </a:cubicBezTo>
                    <a:cubicBezTo>
                      <a:pt x="3709" y="7"/>
                      <a:pt x="3633" y="0"/>
                      <a:pt x="3557" y="0"/>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65"/>
              <p:cNvSpPr/>
              <p:nvPr/>
            </p:nvSpPr>
            <p:spPr>
              <a:xfrm>
                <a:off x="2515050" y="2436975"/>
                <a:ext cx="164500" cy="43750"/>
              </a:xfrm>
              <a:custGeom>
                <a:avLst/>
                <a:gdLst/>
                <a:ahLst/>
                <a:cxnLst/>
                <a:rect l="l" t="t" r="r" b="b"/>
                <a:pathLst>
                  <a:path w="6580" h="1750" extrusionOk="0">
                    <a:moveTo>
                      <a:pt x="6580" y="1"/>
                    </a:moveTo>
                    <a:lnTo>
                      <a:pt x="6580" y="1"/>
                    </a:lnTo>
                    <a:cubicBezTo>
                      <a:pt x="6403" y="258"/>
                      <a:pt x="6227" y="516"/>
                      <a:pt x="5996" y="720"/>
                    </a:cubicBezTo>
                    <a:cubicBezTo>
                      <a:pt x="5779" y="937"/>
                      <a:pt x="5495" y="1099"/>
                      <a:pt x="5183" y="1126"/>
                    </a:cubicBezTo>
                    <a:cubicBezTo>
                      <a:pt x="5147" y="1129"/>
                      <a:pt x="5111" y="1131"/>
                      <a:pt x="5076" y="1131"/>
                    </a:cubicBezTo>
                    <a:cubicBezTo>
                      <a:pt x="4789" y="1131"/>
                      <a:pt x="4511" y="1042"/>
                      <a:pt x="4233" y="1018"/>
                    </a:cubicBezTo>
                    <a:cubicBezTo>
                      <a:pt x="4197" y="1016"/>
                      <a:pt x="4162" y="1016"/>
                      <a:pt x="4126" y="1016"/>
                    </a:cubicBezTo>
                    <a:cubicBezTo>
                      <a:pt x="3916" y="1016"/>
                      <a:pt x="3711" y="1039"/>
                      <a:pt x="3508" y="1039"/>
                    </a:cubicBezTo>
                    <a:cubicBezTo>
                      <a:pt x="3447" y="1039"/>
                      <a:pt x="3385" y="1037"/>
                      <a:pt x="3324" y="1032"/>
                    </a:cubicBezTo>
                    <a:cubicBezTo>
                      <a:pt x="2877" y="991"/>
                      <a:pt x="2470" y="774"/>
                      <a:pt x="2035" y="679"/>
                    </a:cubicBezTo>
                    <a:cubicBezTo>
                      <a:pt x="1911" y="656"/>
                      <a:pt x="1784" y="644"/>
                      <a:pt x="1657" y="644"/>
                    </a:cubicBezTo>
                    <a:cubicBezTo>
                      <a:pt x="1039" y="644"/>
                      <a:pt x="417" y="912"/>
                      <a:pt x="1" y="1384"/>
                    </a:cubicBezTo>
                    <a:cubicBezTo>
                      <a:pt x="353" y="1181"/>
                      <a:pt x="788" y="1004"/>
                      <a:pt x="1181" y="923"/>
                    </a:cubicBezTo>
                    <a:cubicBezTo>
                      <a:pt x="1340" y="896"/>
                      <a:pt x="1501" y="882"/>
                      <a:pt x="1662" y="882"/>
                    </a:cubicBezTo>
                    <a:cubicBezTo>
                      <a:pt x="1913" y="882"/>
                      <a:pt x="2162" y="916"/>
                      <a:pt x="2402" y="991"/>
                    </a:cubicBezTo>
                    <a:cubicBezTo>
                      <a:pt x="2659" y="1072"/>
                      <a:pt x="2904" y="1181"/>
                      <a:pt x="3175" y="1208"/>
                    </a:cubicBezTo>
                    <a:cubicBezTo>
                      <a:pt x="3080" y="1208"/>
                      <a:pt x="2985" y="1235"/>
                      <a:pt x="2904" y="1289"/>
                    </a:cubicBezTo>
                    <a:cubicBezTo>
                      <a:pt x="2822" y="1343"/>
                      <a:pt x="2754" y="1411"/>
                      <a:pt x="2673" y="1466"/>
                    </a:cubicBezTo>
                    <a:cubicBezTo>
                      <a:pt x="2530" y="1561"/>
                      <a:pt x="2347" y="1623"/>
                      <a:pt x="2165" y="1623"/>
                    </a:cubicBezTo>
                    <a:cubicBezTo>
                      <a:pt x="2089" y="1623"/>
                      <a:pt x="2013" y="1612"/>
                      <a:pt x="1941" y="1588"/>
                    </a:cubicBezTo>
                    <a:lnTo>
                      <a:pt x="1941" y="1588"/>
                    </a:lnTo>
                    <a:cubicBezTo>
                      <a:pt x="2072" y="1704"/>
                      <a:pt x="2243" y="1749"/>
                      <a:pt x="2422" y="1749"/>
                    </a:cubicBezTo>
                    <a:cubicBezTo>
                      <a:pt x="2556" y="1749"/>
                      <a:pt x="2694" y="1723"/>
                      <a:pt x="2822" y="1683"/>
                    </a:cubicBezTo>
                    <a:cubicBezTo>
                      <a:pt x="3121" y="1588"/>
                      <a:pt x="3378" y="1425"/>
                      <a:pt x="3677" y="1343"/>
                    </a:cubicBezTo>
                    <a:cubicBezTo>
                      <a:pt x="3846" y="1297"/>
                      <a:pt x="4019" y="1282"/>
                      <a:pt x="4194" y="1282"/>
                    </a:cubicBezTo>
                    <a:cubicBezTo>
                      <a:pt x="4328" y="1282"/>
                      <a:pt x="4464" y="1291"/>
                      <a:pt x="4599" y="1303"/>
                    </a:cubicBezTo>
                    <a:cubicBezTo>
                      <a:pt x="4797" y="1320"/>
                      <a:pt x="4988" y="1337"/>
                      <a:pt x="5182" y="1337"/>
                    </a:cubicBezTo>
                    <a:cubicBezTo>
                      <a:pt x="5294" y="1337"/>
                      <a:pt x="5407" y="1331"/>
                      <a:pt x="5522" y="1316"/>
                    </a:cubicBezTo>
                    <a:cubicBezTo>
                      <a:pt x="5820" y="1276"/>
                      <a:pt x="6132" y="1154"/>
                      <a:pt x="6322" y="923"/>
                    </a:cubicBezTo>
                    <a:cubicBezTo>
                      <a:pt x="6525" y="665"/>
                      <a:pt x="6580" y="326"/>
                      <a:pt x="6580" y="1"/>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65"/>
              <p:cNvSpPr/>
              <p:nvPr/>
            </p:nvSpPr>
            <p:spPr>
              <a:xfrm>
                <a:off x="2583900" y="2433250"/>
                <a:ext cx="63450" cy="20000"/>
              </a:xfrm>
              <a:custGeom>
                <a:avLst/>
                <a:gdLst/>
                <a:ahLst/>
                <a:cxnLst/>
                <a:rect l="l" t="t" r="r" b="b"/>
                <a:pathLst>
                  <a:path w="2538" h="800" extrusionOk="0">
                    <a:moveTo>
                      <a:pt x="2537" y="0"/>
                    </a:moveTo>
                    <a:lnTo>
                      <a:pt x="2537" y="0"/>
                    </a:lnTo>
                    <a:cubicBezTo>
                      <a:pt x="2334" y="190"/>
                      <a:pt x="2076" y="299"/>
                      <a:pt x="1805" y="367"/>
                    </a:cubicBezTo>
                    <a:cubicBezTo>
                      <a:pt x="1533" y="421"/>
                      <a:pt x="1262" y="434"/>
                      <a:pt x="977" y="434"/>
                    </a:cubicBezTo>
                    <a:cubicBezTo>
                      <a:pt x="787" y="434"/>
                      <a:pt x="597" y="421"/>
                      <a:pt x="407" y="380"/>
                    </a:cubicBezTo>
                    <a:cubicBezTo>
                      <a:pt x="272" y="339"/>
                      <a:pt x="136" y="272"/>
                      <a:pt x="0" y="204"/>
                    </a:cubicBezTo>
                    <a:lnTo>
                      <a:pt x="0" y="204"/>
                    </a:lnTo>
                    <a:cubicBezTo>
                      <a:pt x="177" y="516"/>
                      <a:pt x="516" y="733"/>
                      <a:pt x="869" y="787"/>
                    </a:cubicBezTo>
                    <a:cubicBezTo>
                      <a:pt x="940" y="795"/>
                      <a:pt x="1012" y="799"/>
                      <a:pt x="1083" y="799"/>
                    </a:cubicBezTo>
                    <a:cubicBezTo>
                      <a:pt x="1364" y="799"/>
                      <a:pt x="1643" y="741"/>
                      <a:pt x="1913" y="665"/>
                    </a:cubicBezTo>
                    <a:cubicBezTo>
                      <a:pt x="2035" y="638"/>
                      <a:pt x="2144" y="597"/>
                      <a:pt x="2239" y="529"/>
                    </a:cubicBezTo>
                    <a:cubicBezTo>
                      <a:pt x="2401" y="407"/>
                      <a:pt x="2483" y="190"/>
                      <a:pt x="2537" y="0"/>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65"/>
              <p:cNvSpPr/>
              <p:nvPr/>
            </p:nvSpPr>
            <p:spPr>
              <a:xfrm>
                <a:off x="2681900" y="2452325"/>
                <a:ext cx="53950" cy="24225"/>
              </a:xfrm>
              <a:custGeom>
                <a:avLst/>
                <a:gdLst/>
                <a:ahLst/>
                <a:cxnLst/>
                <a:rect l="l" t="t" r="r" b="b"/>
                <a:pathLst>
                  <a:path w="2158" h="969" extrusionOk="0">
                    <a:moveTo>
                      <a:pt x="1487" y="0"/>
                    </a:moveTo>
                    <a:cubicBezTo>
                      <a:pt x="1438" y="0"/>
                      <a:pt x="1391" y="4"/>
                      <a:pt x="1344" y="11"/>
                    </a:cubicBezTo>
                    <a:cubicBezTo>
                      <a:pt x="1059" y="38"/>
                      <a:pt x="787" y="173"/>
                      <a:pt x="584" y="377"/>
                    </a:cubicBezTo>
                    <a:cubicBezTo>
                      <a:pt x="394" y="567"/>
                      <a:pt x="245" y="838"/>
                      <a:pt x="1" y="947"/>
                    </a:cubicBezTo>
                    <a:cubicBezTo>
                      <a:pt x="39" y="962"/>
                      <a:pt x="79" y="968"/>
                      <a:pt x="119" y="968"/>
                    </a:cubicBezTo>
                    <a:cubicBezTo>
                      <a:pt x="224" y="968"/>
                      <a:pt x="333" y="924"/>
                      <a:pt x="421" y="865"/>
                    </a:cubicBezTo>
                    <a:cubicBezTo>
                      <a:pt x="543" y="770"/>
                      <a:pt x="638" y="662"/>
                      <a:pt x="747" y="553"/>
                    </a:cubicBezTo>
                    <a:cubicBezTo>
                      <a:pt x="1025" y="306"/>
                      <a:pt x="1421" y="152"/>
                      <a:pt x="1803" y="152"/>
                    </a:cubicBezTo>
                    <a:cubicBezTo>
                      <a:pt x="1924" y="152"/>
                      <a:pt x="2043" y="168"/>
                      <a:pt x="2157" y="200"/>
                    </a:cubicBezTo>
                    <a:cubicBezTo>
                      <a:pt x="1956" y="77"/>
                      <a:pt x="1717" y="0"/>
                      <a:pt x="1487" y="0"/>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65"/>
              <p:cNvSpPr/>
              <p:nvPr/>
            </p:nvSpPr>
            <p:spPr>
              <a:xfrm>
                <a:off x="2502500" y="2476325"/>
                <a:ext cx="61075" cy="21725"/>
              </a:xfrm>
              <a:custGeom>
                <a:avLst/>
                <a:gdLst/>
                <a:ahLst/>
                <a:cxnLst/>
                <a:rect l="l" t="t" r="r" b="b"/>
                <a:pathLst>
                  <a:path w="2443" h="869" extrusionOk="0">
                    <a:moveTo>
                      <a:pt x="1032" y="0"/>
                    </a:moveTo>
                    <a:cubicBezTo>
                      <a:pt x="788" y="0"/>
                      <a:pt x="557" y="109"/>
                      <a:pt x="367" y="258"/>
                    </a:cubicBezTo>
                    <a:cubicBezTo>
                      <a:pt x="191" y="421"/>
                      <a:pt x="69" y="638"/>
                      <a:pt x="1" y="868"/>
                    </a:cubicBezTo>
                    <a:cubicBezTo>
                      <a:pt x="191" y="556"/>
                      <a:pt x="503" y="326"/>
                      <a:pt x="855" y="244"/>
                    </a:cubicBezTo>
                    <a:cubicBezTo>
                      <a:pt x="940" y="225"/>
                      <a:pt x="1027" y="215"/>
                      <a:pt x="1114" y="215"/>
                    </a:cubicBezTo>
                    <a:cubicBezTo>
                      <a:pt x="1390" y="215"/>
                      <a:pt x="1670" y="310"/>
                      <a:pt x="1886" y="475"/>
                    </a:cubicBezTo>
                    <a:cubicBezTo>
                      <a:pt x="1968" y="543"/>
                      <a:pt x="2049" y="624"/>
                      <a:pt x="2131" y="692"/>
                    </a:cubicBezTo>
                    <a:cubicBezTo>
                      <a:pt x="2225" y="760"/>
                      <a:pt x="2334" y="814"/>
                      <a:pt x="2443" y="828"/>
                    </a:cubicBezTo>
                    <a:cubicBezTo>
                      <a:pt x="2307" y="665"/>
                      <a:pt x="2103" y="516"/>
                      <a:pt x="1941" y="380"/>
                    </a:cubicBezTo>
                    <a:cubicBezTo>
                      <a:pt x="1669" y="176"/>
                      <a:pt x="1357" y="0"/>
                      <a:pt x="1032" y="0"/>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65"/>
              <p:cNvSpPr/>
              <p:nvPr/>
            </p:nvSpPr>
            <p:spPr>
              <a:xfrm>
                <a:off x="2552700" y="2576700"/>
                <a:ext cx="160425" cy="139750"/>
              </a:xfrm>
              <a:custGeom>
                <a:avLst/>
                <a:gdLst/>
                <a:ahLst/>
                <a:cxnLst/>
                <a:rect l="l" t="t" r="r" b="b"/>
                <a:pathLst>
                  <a:path w="6417" h="5590" extrusionOk="0">
                    <a:moveTo>
                      <a:pt x="6051" y="555"/>
                    </a:moveTo>
                    <a:cubicBezTo>
                      <a:pt x="6098" y="555"/>
                      <a:pt x="6132" y="614"/>
                      <a:pt x="6132" y="651"/>
                    </a:cubicBezTo>
                    <a:cubicBezTo>
                      <a:pt x="6145" y="706"/>
                      <a:pt x="6132" y="746"/>
                      <a:pt x="6132" y="787"/>
                    </a:cubicBezTo>
                    <a:cubicBezTo>
                      <a:pt x="6118" y="855"/>
                      <a:pt x="6105" y="936"/>
                      <a:pt x="6050" y="991"/>
                    </a:cubicBezTo>
                    <a:cubicBezTo>
                      <a:pt x="6040" y="1010"/>
                      <a:pt x="6023" y="1023"/>
                      <a:pt x="6004" y="1023"/>
                    </a:cubicBezTo>
                    <a:cubicBezTo>
                      <a:pt x="5997" y="1023"/>
                      <a:pt x="5990" y="1021"/>
                      <a:pt x="5983" y="1018"/>
                    </a:cubicBezTo>
                    <a:cubicBezTo>
                      <a:pt x="5969" y="1018"/>
                      <a:pt x="5969" y="1004"/>
                      <a:pt x="5955" y="991"/>
                    </a:cubicBezTo>
                    <a:cubicBezTo>
                      <a:pt x="5928" y="923"/>
                      <a:pt x="5915" y="855"/>
                      <a:pt x="5888" y="773"/>
                    </a:cubicBezTo>
                    <a:cubicBezTo>
                      <a:pt x="5888" y="733"/>
                      <a:pt x="5874" y="692"/>
                      <a:pt x="5888" y="651"/>
                    </a:cubicBezTo>
                    <a:cubicBezTo>
                      <a:pt x="5915" y="597"/>
                      <a:pt x="5983" y="556"/>
                      <a:pt x="6037" y="556"/>
                    </a:cubicBezTo>
                    <a:cubicBezTo>
                      <a:pt x="6042" y="555"/>
                      <a:pt x="6046" y="555"/>
                      <a:pt x="6051" y="555"/>
                    </a:cubicBezTo>
                    <a:close/>
                    <a:moveTo>
                      <a:pt x="5721" y="809"/>
                    </a:moveTo>
                    <a:cubicBezTo>
                      <a:pt x="5808" y="809"/>
                      <a:pt x="5864" y="893"/>
                      <a:pt x="5888" y="977"/>
                    </a:cubicBezTo>
                    <a:cubicBezTo>
                      <a:pt x="5942" y="1099"/>
                      <a:pt x="5942" y="1221"/>
                      <a:pt x="5901" y="1343"/>
                    </a:cubicBezTo>
                    <a:cubicBezTo>
                      <a:pt x="5874" y="1384"/>
                      <a:pt x="5847" y="1438"/>
                      <a:pt x="5793" y="1438"/>
                    </a:cubicBezTo>
                    <a:cubicBezTo>
                      <a:pt x="5752" y="1438"/>
                      <a:pt x="5711" y="1397"/>
                      <a:pt x="5684" y="1343"/>
                    </a:cubicBezTo>
                    <a:cubicBezTo>
                      <a:pt x="5643" y="1275"/>
                      <a:pt x="5616" y="1208"/>
                      <a:pt x="5589" y="1140"/>
                    </a:cubicBezTo>
                    <a:cubicBezTo>
                      <a:pt x="5576" y="1085"/>
                      <a:pt x="5562" y="1031"/>
                      <a:pt x="5562" y="977"/>
                    </a:cubicBezTo>
                    <a:cubicBezTo>
                      <a:pt x="5576" y="909"/>
                      <a:pt x="5603" y="828"/>
                      <a:pt x="5684" y="814"/>
                    </a:cubicBezTo>
                    <a:cubicBezTo>
                      <a:pt x="5697" y="811"/>
                      <a:pt x="5709" y="809"/>
                      <a:pt x="5721" y="809"/>
                    </a:cubicBezTo>
                    <a:close/>
                    <a:moveTo>
                      <a:pt x="5493" y="1315"/>
                    </a:moveTo>
                    <a:cubicBezTo>
                      <a:pt x="5547" y="1315"/>
                      <a:pt x="5618" y="1387"/>
                      <a:pt x="5643" y="1425"/>
                    </a:cubicBezTo>
                    <a:cubicBezTo>
                      <a:pt x="5684" y="1492"/>
                      <a:pt x="5684" y="1587"/>
                      <a:pt x="5657" y="1655"/>
                    </a:cubicBezTo>
                    <a:cubicBezTo>
                      <a:pt x="5630" y="1723"/>
                      <a:pt x="5576" y="1791"/>
                      <a:pt x="5521" y="1845"/>
                    </a:cubicBezTo>
                    <a:cubicBezTo>
                      <a:pt x="5510" y="1867"/>
                      <a:pt x="5481" y="1889"/>
                      <a:pt x="5456" y="1889"/>
                    </a:cubicBezTo>
                    <a:cubicBezTo>
                      <a:pt x="5450" y="1889"/>
                      <a:pt x="5445" y="1888"/>
                      <a:pt x="5440" y="1886"/>
                    </a:cubicBezTo>
                    <a:cubicBezTo>
                      <a:pt x="5413" y="1872"/>
                      <a:pt x="5399" y="1845"/>
                      <a:pt x="5386" y="1832"/>
                    </a:cubicBezTo>
                    <a:cubicBezTo>
                      <a:pt x="5359" y="1777"/>
                      <a:pt x="5331" y="1709"/>
                      <a:pt x="5318" y="1655"/>
                    </a:cubicBezTo>
                    <a:cubicBezTo>
                      <a:pt x="5304" y="1587"/>
                      <a:pt x="5304" y="1520"/>
                      <a:pt x="5331" y="1452"/>
                    </a:cubicBezTo>
                    <a:cubicBezTo>
                      <a:pt x="5345" y="1397"/>
                      <a:pt x="5413" y="1330"/>
                      <a:pt x="5481" y="1316"/>
                    </a:cubicBezTo>
                    <a:cubicBezTo>
                      <a:pt x="5485" y="1315"/>
                      <a:pt x="5489" y="1315"/>
                      <a:pt x="5493" y="1315"/>
                    </a:cubicBezTo>
                    <a:close/>
                    <a:moveTo>
                      <a:pt x="190" y="1425"/>
                    </a:moveTo>
                    <a:cubicBezTo>
                      <a:pt x="204" y="1438"/>
                      <a:pt x="217" y="1452"/>
                      <a:pt x="231" y="1465"/>
                    </a:cubicBezTo>
                    <a:cubicBezTo>
                      <a:pt x="272" y="1492"/>
                      <a:pt x="326" y="1479"/>
                      <a:pt x="380" y="1492"/>
                    </a:cubicBezTo>
                    <a:cubicBezTo>
                      <a:pt x="421" y="1506"/>
                      <a:pt x="421" y="1547"/>
                      <a:pt x="421" y="1587"/>
                    </a:cubicBezTo>
                    <a:cubicBezTo>
                      <a:pt x="421" y="1696"/>
                      <a:pt x="394" y="1804"/>
                      <a:pt x="312" y="1886"/>
                    </a:cubicBezTo>
                    <a:cubicBezTo>
                      <a:pt x="285" y="1913"/>
                      <a:pt x="258" y="1927"/>
                      <a:pt x="231" y="1940"/>
                    </a:cubicBezTo>
                    <a:cubicBezTo>
                      <a:pt x="220" y="1946"/>
                      <a:pt x="206" y="1949"/>
                      <a:pt x="192" y="1949"/>
                    </a:cubicBezTo>
                    <a:cubicBezTo>
                      <a:pt x="173" y="1949"/>
                      <a:pt x="152" y="1942"/>
                      <a:pt x="136" y="1927"/>
                    </a:cubicBezTo>
                    <a:cubicBezTo>
                      <a:pt x="109" y="1899"/>
                      <a:pt x="95" y="1859"/>
                      <a:pt x="95" y="1818"/>
                    </a:cubicBezTo>
                    <a:cubicBezTo>
                      <a:pt x="95" y="1709"/>
                      <a:pt x="95" y="1601"/>
                      <a:pt x="123" y="1506"/>
                    </a:cubicBezTo>
                    <a:cubicBezTo>
                      <a:pt x="123" y="1492"/>
                      <a:pt x="136" y="1465"/>
                      <a:pt x="136" y="1452"/>
                    </a:cubicBezTo>
                    <a:cubicBezTo>
                      <a:pt x="150" y="1438"/>
                      <a:pt x="163" y="1425"/>
                      <a:pt x="190" y="1425"/>
                    </a:cubicBezTo>
                    <a:close/>
                    <a:moveTo>
                      <a:pt x="591" y="1523"/>
                    </a:moveTo>
                    <a:cubicBezTo>
                      <a:pt x="601" y="1523"/>
                      <a:pt x="611" y="1526"/>
                      <a:pt x="624" y="1533"/>
                    </a:cubicBezTo>
                    <a:cubicBezTo>
                      <a:pt x="692" y="1547"/>
                      <a:pt x="801" y="1587"/>
                      <a:pt x="814" y="1682"/>
                    </a:cubicBezTo>
                    <a:cubicBezTo>
                      <a:pt x="814" y="1777"/>
                      <a:pt x="774" y="1886"/>
                      <a:pt x="719" y="1967"/>
                    </a:cubicBezTo>
                    <a:cubicBezTo>
                      <a:pt x="692" y="1994"/>
                      <a:pt x="652" y="2021"/>
                      <a:pt x="624" y="2035"/>
                    </a:cubicBezTo>
                    <a:cubicBezTo>
                      <a:pt x="608" y="2041"/>
                      <a:pt x="588" y="2044"/>
                      <a:pt x="570" y="2044"/>
                    </a:cubicBezTo>
                    <a:cubicBezTo>
                      <a:pt x="543" y="2044"/>
                      <a:pt x="518" y="2037"/>
                      <a:pt x="502" y="2021"/>
                    </a:cubicBezTo>
                    <a:cubicBezTo>
                      <a:pt x="448" y="1981"/>
                      <a:pt x="448" y="1913"/>
                      <a:pt x="462" y="1845"/>
                    </a:cubicBezTo>
                    <a:cubicBezTo>
                      <a:pt x="475" y="1764"/>
                      <a:pt x="489" y="1682"/>
                      <a:pt x="502" y="1601"/>
                    </a:cubicBezTo>
                    <a:cubicBezTo>
                      <a:pt x="516" y="1574"/>
                      <a:pt x="529" y="1533"/>
                      <a:pt x="557" y="1533"/>
                    </a:cubicBezTo>
                    <a:cubicBezTo>
                      <a:pt x="570" y="1526"/>
                      <a:pt x="580" y="1523"/>
                      <a:pt x="591" y="1523"/>
                    </a:cubicBezTo>
                    <a:close/>
                    <a:moveTo>
                      <a:pt x="5937" y="1812"/>
                    </a:moveTo>
                    <a:cubicBezTo>
                      <a:pt x="5966" y="1812"/>
                      <a:pt x="5994" y="1822"/>
                      <a:pt x="6023" y="1832"/>
                    </a:cubicBezTo>
                    <a:cubicBezTo>
                      <a:pt x="6105" y="1886"/>
                      <a:pt x="6172" y="1967"/>
                      <a:pt x="6186" y="2062"/>
                    </a:cubicBezTo>
                    <a:cubicBezTo>
                      <a:pt x="6186" y="2171"/>
                      <a:pt x="6159" y="2266"/>
                      <a:pt x="6105" y="2347"/>
                    </a:cubicBezTo>
                    <a:cubicBezTo>
                      <a:pt x="6082" y="2369"/>
                      <a:pt x="6060" y="2391"/>
                      <a:pt x="6031" y="2391"/>
                    </a:cubicBezTo>
                    <a:cubicBezTo>
                      <a:pt x="6024" y="2391"/>
                      <a:pt x="6017" y="2390"/>
                      <a:pt x="6010" y="2388"/>
                    </a:cubicBezTo>
                    <a:cubicBezTo>
                      <a:pt x="5983" y="2388"/>
                      <a:pt x="5969" y="2361"/>
                      <a:pt x="5955" y="2333"/>
                    </a:cubicBezTo>
                    <a:cubicBezTo>
                      <a:pt x="5901" y="2266"/>
                      <a:pt x="5860" y="2184"/>
                      <a:pt x="5820" y="2089"/>
                    </a:cubicBezTo>
                    <a:cubicBezTo>
                      <a:pt x="5806" y="2035"/>
                      <a:pt x="5793" y="1981"/>
                      <a:pt x="5806" y="1940"/>
                    </a:cubicBezTo>
                    <a:cubicBezTo>
                      <a:pt x="5806" y="1886"/>
                      <a:pt x="5847" y="1832"/>
                      <a:pt x="5901" y="1818"/>
                    </a:cubicBezTo>
                    <a:cubicBezTo>
                      <a:pt x="5913" y="1814"/>
                      <a:pt x="5925" y="1812"/>
                      <a:pt x="5937" y="1812"/>
                    </a:cubicBezTo>
                    <a:close/>
                    <a:moveTo>
                      <a:pt x="996" y="1609"/>
                    </a:moveTo>
                    <a:cubicBezTo>
                      <a:pt x="1003" y="1609"/>
                      <a:pt x="1011" y="1611"/>
                      <a:pt x="1018" y="1615"/>
                    </a:cubicBezTo>
                    <a:cubicBezTo>
                      <a:pt x="1059" y="1615"/>
                      <a:pt x="1086" y="1655"/>
                      <a:pt x="1113" y="1682"/>
                    </a:cubicBezTo>
                    <a:cubicBezTo>
                      <a:pt x="1153" y="1737"/>
                      <a:pt x="1208" y="1750"/>
                      <a:pt x="1276" y="1764"/>
                    </a:cubicBezTo>
                    <a:cubicBezTo>
                      <a:pt x="1330" y="1791"/>
                      <a:pt x="1330" y="1832"/>
                      <a:pt x="1330" y="1886"/>
                    </a:cubicBezTo>
                    <a:cubicBezTo>
                      <a:pt x="1330" y="2035"/>
                      <a:pt x="1316" y="2184"/>
                      <a:pt x="1276" y="2320"/>
                    </a:cubicBezTo>
                    <a:cubicBezTo>
                      <a:pt x="1262" y="2347"/>
                      <a:pt x="1248" y="2374"/>
                      <a:pt x="1235" y="2388"/>
                    </a:cubicBezTo>
                    <a:cubicBezTo>
                      <a:pt x="1218" y="2405"/>
                      <a:pt x="1194" y="2412"/>
                      <a:pt x="1167" y="2412"/>
                    </a:cubicBezTo>
                    <a:cubicBezTo>
                      <a:pt x="1131" y="2412"/>
                      <a:pt x="1090" y="2398"/>
                      <a:pt x="1059" y="2374"/>
                    </a:cubicBezTo>
                    <a:cubicBezTo>
                      <a:pt x="950" y="2306"/>
                      <a:pt x="882" y="2198"/>
                      <a:pt x="855" y="2076"/>
                    </a:cubicBezTo>
                    <a:cubicBezTo>
                      <a:pt x="841" y="1954"/>
                      <a:pt x="855" y="1832"/>
                      <a:pt x="896" y="1709"/>
                    </a:cubicBezTo>
                    <a:cubicBezTo>
                      <a:pt x="909" y="1682"/>
                      <a:pt x="923" y="1655"/>
                      <a:pt x="950" y="1642"/>
                    </a:cubicBezTo>
                    <a:cubicBezTo>
                      <a:pt x="960" y="1622"/>
                      <a:pt x="977" y="1609"/>
                      <a:pt x="996" y="1609"/>
                    </a:cubicBezTo>
                    <a:close/>
                    <a:moveTo>
                      <a:pt x="4673" y="1809"/>
                    </a:moveTo>
                    <a:cubicBezTo>
                      <a:pt x="4707" y="1809"/>
                      <a:pt x="4737" y="1815"/>
                      <a:pt x="4762" y="1832"/>
                    </a:cubicBezTo>
                    <a:cubicBezTo>
                      <a:pt x="4843" y="1886"/>
                      <a:pt x="4870" y="2049"/>
                      <a:pt x="4870" y="2130"/>
                    </a:cubicBezTo>
                    <a:cubicBezTo>
                      <a:pt x="4884" y="2238"/>
                      <a:pt x="4857" y="2347"/>
                      <a:pt x="4802" y="2428"/>
                    </a:cubicBezTo>
                    <a:cubicBezTo>
                      <a:pt x="4735" y="2523"/>
                      <a:pt x="4626" y="2578"/>
                      <a:pt x="4531" y="2578"/>
                    </a:cubicBezTo>
                    <a:cubicBezTo>
                      <a:pt x="4477" y="2578"/>
                      <a:pt x="4436" y="2564"/>
                      <a:pt x="4395" y="2523"/>
                    </a:cubicBezTo>
                    <a:cubicBezTo>
                      <a:pt x="4341" y="2483"/>
                      <a:pt x="4314" y="2428"/>
                      <a:pt x="4301" y="2361"/>
                    </a:cubicBezTo>
                    <a:cubicBezTo>
                      <a:pt x="4287" y="2266"/>
                      <a:pt x="4273" y="2171"/>
                      <a:pt x="4287" y="2076"/>
                    </a:cubicBezTo>
                    <a:cubicBezTo>
                      <a:pt x="4301" y="2021"/>
                      <a:pt x="4301" y="1981"/>
                      <a:pt x="4341" y="1940"/>
                    </a:cubicBezTo>
                    <a:cubicBezTo>
                      <a:pt x="4368" y="1899"/>
                      <a:pt x="4409" y="1886"/>
                      <a:pt x="4450" y="1872"/>
                    </a:cubicBezTo>
                    <a:cubicBezTo>
                      <a:pt x="4507" y="1844"/>
                      <a:pt x="4597" y="1809"/>
                      <a:pt x="4673" y="1809"/>
                    </a:cubicBezTo>
                    <a:close/>
                    <a:moveTo>
                      <a:pt x="679" y="2391"/>
                    </a:moveTo>
                    <a:cubicBezTo>
                      <a:pt x="790" y="2391"/>
                      <a:pt x="871" y="2525"/>
                      <a:pt x="801" y="2618"/>
                    </a:cubicBezTo>
                    <a:cubicBezTo>
                      <a:pt x="774" y="2645"/>
                      <a:pt x="747" y="2673"/>
                      <a:pt x="719" y="2700"/>
                    </a:cubicBezTo>
                    <a:cubicBezTo>
                      <a:pt x="706" y="2713"/>
                      <a:pt x="679" y="2727"/>
                      <a:pt x="652" y="2727"/>
                    </a:cubicBezTo>
                    <a:cubicBezTo>
                      <a:pt x="645" y="2734"/>
                      <a:pt x="635" y="2737"/>
                      <a:pt x="623" y="2737"/>
                    </a:cubicBezTo>
                    <a:cubicBezTo>
                      <a:pt x="611" y="2737"/>
                      <a:pt x="597" y="2734"/>
                      <a:pt x="584" y="2727"/>
                    </a:cubicBezTo>
                    <a:cubicBezTo>
                      <a:pt x="570" y="2700"/>
                      <a:pt x="557" y="2673"/>
                      <a:pt x="557" y="2645"/>
                    </a:cubicBezTo>
                    <a:cubicBezTo>
                      <a:pt x="543" y="2605"/>
                      <a:pt x="529" y="2564"/>
                      <a:pt x="543" y="2510"/>
                    </a:cubicBezTo>
                    <a:cubicBezTo>
                      <a:pt x="557" y="2469"/>
                      <a:pt x="584" y="2428"/>
                      <a:pt x="624" y="2401"/>
                    </a:cubicBezTo>
                    <a:cubicBezTo>
                      <a:pt x="643" y="2394"/>
                      <a:pt x="661" y="2391"/>
                      <a:pt x="679" y="2391"/>
                    </a:cubicBezTo>
                    <a:close/>
                    <a:moveTo>
                      <a:pt x="3986" y="1962"/>
                    </a:moveTo>
                    <a:cubicBezTo>
                      <a:pt x="4045" y="1962"/>
                      <a:pt x="4102" y="1970"/>
                      <a:pt x="4124" y="2008"/>
                    </a:cubicBezTo>
                    <a:cubicBezTo>
                      <a:pt x="4192" y="2089"/>
                      <a:pt x="4192" y="2225"/>
                      <a:pt x="4206" y="2320"/>
                    </a:cubicBezTo>
                    <a:cubicBezTo>
                      <a:pt x="4206" y="2388"/>
                      <a:pt x="4206" y="2456"/>
                      <a:pt x="4192" y="2523"/>
                    </a:cubicBezTo>
                    <a:cubicBezTo>
                      <a:pt x="4178" y="2591"/>
                      <a:pt x="4138" y="2645"/>
                      <a:pt x="4083" y="2686"/>
                    </a:cubicBezTo>
                    <a:cubicBezTo>
                      <a:pt x="4016" y="2727"/>
                      <a:pt x="3934" y="2740"/>
                      <a:pt x="3866" y="2740"/>
                    </a:cubicBezTo>
                    <a:cubicBezTo>
                      <a:pt x="3799" y="2740"/>
                      <a:pt x="3717" y="2740"/>
                      <a:pt x="3663" y="2713"/>
                    </a:cubicBezTo>
                    <a:cubicBezTo>
                      <a:pt x="3582" y="2659"/>
                      <a:pt x="3568" y="2550"/>
                      <a:pt x="3554" y="2469"/>
                    </a:cubicBezTo>
                    <a:cubicBezTo>
                      <a:pt x="3541" y="2388"/>
                      <a:pt x="3541" y="2320"/>
                      <a:pt x="3554" y="2252"/>
                    </a:cubicBezTo>
                    <a:cubicBezTo>
                      <a:pt x="3568" y="2171"/>
                      <a:pt x="3595" y="2103"/>
                      <a:pt x="3649" y="2049"/>
                    </a:cubicBezTo>
                    <a:cubicBezTo>
                      <a:pt x="3704" y="2008"/>
                      <a:pt x="3785" y="1981"/>
                      <a:pt x="3853" y="1967"/>
                    </a:cubicBezTo>
                    <a:cubicBezTo>
                      <a:pt x="3889" y="1967"/>
                      <a:pt x="3939" y="1962"/>
                      <a:pt x="3986" y="1962"/>
                    </a:cubicBezTo>
                    <a:close/>
                    <a:moveTo>
                      <a:pt x="2402" y="2129"/>
                    </a:moveTo>
                    <a:cubicBezTo>
                      <a:pt x="2441" y="2129"/>
                      <a:pt x="2475" y="2140"/>
                      <a:pt x="2496" y="2171"/>
                    </a:cubicBezTo>
                    <a:cubicBezTo>
                      <a:pt x="2537" y="2211"/>
                      <a:pt x="2537" y="2293"/>
                      <a:pt x="2551" y="2347"/>
                    </a:cubicBezTo>
                    <a:cubicBezTo>
                      <a:pt x="2564" y="2428"/>
                      <a:pt x="2578" y="2510"/>
                      <a:pt x="2591" y="2578"/>
                    </a:cubicBezTo>
                    <a:cubicBezTo>
                      <a:pt x="2591" y="2645"/>
                      <a:pt x="2605" y="2727"/>
                      <a:pt x="2551" y="2781"/>
                    </a:cubicBezTo>
                    <a:cubicBezTo>
                      <a:pt x="2513" y="2828"/>
                      <a:pt x="2456" y="2842"/>
                      <a:pt x="2393" y="2842"/>
                    </a:cubicBezTo>
                    <a:cubicBezTo>
                      <a:pt x="2365" y="2842"/>
                      <a:pt x="2336" y="2840"/>
                      <a:pt x="2306" y="2835"/>
                    </a:cubicBezTo>
                    <a:cubicBezTo>
                      <a:pt x="2252" y="2835"/>
                      <a:pt x="2184" y="2835"/>
                      <a:pt x="2130" y="2795"/>
                    </a:cubicBezTo>
                    <a:cubicBezTo>
                      <a:pt x="2089" y="2754"/>
                      <a:pt x="2076" y="2713"/>
                      <a:pt x="2062" y="2673"/>
                    </a:cubicBezTo>
                    <a:cubicBezTo>
                      <a:pt x="2022" y="2591"/>
                      <a:pt x="2008" y="2496"/>
                      <a:pt x="2022" y="2415"/>
                    </a:cubicBezTo>
                    <a:cubicBezTo>
                      <a:pt x="2022" y="2361"/>
                      <a:pt x="2035" y="2306"/>
                      <a:pt x="2062" y="2266"/>
                    </a:cubicBezTo>
                    <a:cubicBezTo>
                      <a:pt x="2089" y="2238"/>
                      <a:pt x="2130" y="2225"/>
                      <a:pt x="2171" y="2198"/>
                    </a:cubicBezTo>
                    <a:cubicBezTo>
                      <a:pt x="2217" y="2179"/>
                      <a:pt x="2320" y="2129"/>
                      <a:pt x="2402" y="2129"/>
                    </a:cubicBezTo>
                    <a:close/>
                    <a:moveTo>
                      <a:pt x="3059" y="2043"/>
                    </a:moveTo>
                    <a:cubicBezTo>
                      <a:pt x="3175" y="2043"/>
                      <a:pt x="3320" y="2066"/>
                      <a:pt x="3351" y="2157"/>
                    </a:cubicBezTo>
                    <a:cubicBezTo>
                      <a:pt x="3419" y="2306"/>
                      <a:pt x="3405" y="2496"/>
                      <a:pt x="3365" y="2645"/>
                    </a:cubicBezTo>
                    <a:cubicBezTo>
                      <a:pt x="3351" y="2700"/>
                      <a:pt x="3324" y="2768"/>
                      <a:pt x="3283" y="2795"/>
                    </a:cubicBezTo>
                    <a:cubicBezTo>
                      <a:pt x="3229" y="2822"/>
                      <a:pt x="3175" y="2835"/>
                      <a:pt x="3134" y="2835"/>
                    </a:cubicBezTo>
                    <a:cubicBezTo>
                      <a:pt x="3093" y="2842"/>
                      <a:pt x="3056" y="2846"/>
                      <a:pt x="3020" y="2846"/>
                    </a:cubicBezTo>
                    <a:cubicBezTo>
                      <a:pt x="2985" y="2846"/>
                      <a:pt x="2951" y="2842"/>
                      <a:pt x="2917" y="2835"/>
                    </a:cubicBezTo>
                    <a:cubicBezTo>
                      <a:pt x="2876" y="2835"/>
                      <a:pt x="2822" y="2822"/>
                      <a:pt x="2795" y="2795"/>
                    </a:cubicBezTo>
                    <a:cubicBezTo>
                      <a:pt x="2741" y="2754"/>
                      <a:pt x="2741" y="2686"/>
                      <a:pt x="2727" y="2618"/>
                    </a:cubicBezTo>
                    <a:cubicBezTo>
                      <a:pt x="2727" y="2483"/>
                      <a:pt x="2741" y="2347"/>
                      <a:pt x="2754" y="2211"/>
                    </a:cubicBezTo>
                    <a:cubicBezTo>
                      <a:pt x="2768" y="2171"/>
                      <a:pt x="2781" y="2116"/>
                      <a:pt x="2808" y="2089"/>
                    </a:cubicBezTo>
                    <a:cubicBezTo>
                      <a:pt x="2849" y="2049"/>
                      <a:pt x="2903" y="2049"/>
                      <a:pt x="2958" y="2049"/>
                    </a:cubicBezTo>
                    <a:cubicBezTo>
                      <a:pt x="2985" y="2045"/>
                      <a:pt x="3020" y="2043"/>
                      <a:pt x="3059" y="2043"/>
                    </a:cubicBezTo>
                    <a:close/>
                    <a:moveTo>
                      <a:pt x="5157" y="1660"/>
                    </a:moveTo>
                    <a:cubicBezTo>
                      <a:pt x="5195" y="1660"/>
                      <a:pt x="5232" y="1671"/>
                      <a:pt x="5264" y="1696"/>
                    </a:cubicBezTo>
                    <a:cubicBezTo>
                      <a:pt x="5318" y="1750"/>
                      <a:pt x="5345" y="1832"/>
                      <a:pt x="5359" y="1899"/>
                    </a:cubicBezTo>
                    <a:cubicBezTo>
                      <a:pt x="5426" y="2252"/>
                      <a:pt x="5331" y="2618"/>
                      <a:pt x="5087" y="2876"/>
                    </a:cubicBezTo>
                    <a:cubicBezTo>
                      <a:pt x="5128" y="2713"/>
                      <a:pt x="5128" y="2537"/>
                      <a:pt x="5074" y="2374"/>
                    </a:cubicBezTo>
                    <a:cubicBezTo>
                      <a:pt x="5047" y="2293"/>
                      <a:pt x="5006" y="2225"/>
                      <a:pt x="4979" y="2144"/>
                    </a:cubicBezTo>
                    <a:cubicBezTo>
                      <a:pt x="4952" y="2076"/>
                      <a:pt x="4924" y="1994"/>
                      <a:pt x="4924" y="1913"/>
                    </a:cubicBezTo>
                    <a:cubicBezTo>
                      <a:pt x="4938" y="1832"/>
                      <a:pt x="4965" y="1750"/>
                      <a:pt x="5033" y="1696"/>
                    </a:cubicBezTo>
                    <a:cubicBezTo>
                      <a:pt x="5069" y="1674"/>
                      <a:pt x="5113" y="1660"/>
                      <a:pt x="5157" y="1660"/>
                    </a:cubicBezTo>
                    <a:close/>
                    <a:moveTo>
                      <a:pt x="5759" y="2319"/>
                    </a:moveTo>
                    <a:cubicBezTo>
                      <a:pt x="5856" y="2319"/>
                      <a:pt x="5917" y="2407"/>
                      <a:pt x="5955" y="2496"/>
                    </a:cubicBezTo>
                    <a:cubicBezTo>
                      <a:pt x="6023" y="2605"/>
                      <a:pt x="6037" y="2740"/>
                      <a:pt x="5996" y="2862"/>
                    </a:cubicBezTo>
                    <a:cubicBezTo>
                      <a:pt x="5969" y="2917"/>
                      <a:pt x="5942" y="2957"/>
                      <a:pt x="5901" y="2998"/>
                    </a:cubicBezTo>
                    <a:cubicBezTo>
                      <a:pt x="5876" y="3015"/>
                      <a:pt x="5840" y="3026"/>
                      <a:pt x="5807" y="3026"/>
                    </a:cubicBezTo>
                    <a:cubicBezTo>
                      <a:pt x="5787" y="3026"/>
                      <a:pt x="5767" y="3022"/>
                      <a:pt x="5752" y="3012"/>
                    </a:cubicBezTo>
                    <a:cubicBezTo>
                      <a:pt x="5698" y="2971"/>
                      <a:pt x="5671" y="2917"/>
                      <a:pt x="5657" y="2862"/>
                    </a:cubicBezTo>
                    <a:cubicBezTo>
                      <a:pt x="5630" y="2781"/>
                      <a:pt x="5603" y="2700"/>
                      <a:pt x="5589" y="2605"/>
                    </a:cubicBezTo>
                    <a:cubicBezTo>
                      <a:pt x="5589" y="2564"/>
                      <a:pt x="5576" y="2510"/>
                      <a:pt x="5589" y="2456"/>
                    </a:cubicBezTo>
                    <a:cubicBezTo>
                      <a:pt x="5603" y="2374"/>
                      <a:pt x="5657" y="2320"/>
                      <a:pt x="5738" y="2320"/>
                    </a:cubicBezTo>
                    <a:cubicBezTo>
                      <a:pt x="5745" y="2319"/>
                      <a:pt x="5752" y="2319"/>
                      <a:pt x="5759" y="2319"/>
                    </a:cubicBezTo>
                    <a:close/>
                    <a:moveTo>
                      <a:pt x="1502" y="2173"/>
                    </a:moveTo>
                    <a:cubicBezTo>
                      <a:pt x="1538" y="2173"/>
                      <a:pt x="1573" y="2188"/>
                      <a:pt x="1601" y="2198"/>
                    </a:cubicBezTo>
                    <a:cubicBezTo>
                      <a:pt x="1669" y="2238"/>
                      <a:pt x="1737" y="2266"/>
                      <a:pt x="1805" y="2293"/>
                    </a:cubicBezTo>
                    <a:cubicBezTo>
                      <a:pt x="1872" y="2320"/>
                      <a:pt x="1927" y="2333"/>
                      <a:pt x="1900" y="2401"/>
                    </a:cubicBezTo>
                    <a:cubicBezTo>
                      <a:pt x="1845" y="2523"/>
                      <a:pt x="1832" y="2645"/>
                      <a:pt x="1845" y="2781"/>
                    </a:cubicBezTo>
                    <a:cubicBezTo>
                      <a:pt x="1845" y="2930"/>
                      <a:pt x="1859" y="3080"/>
                      <a:pt x="1818" y="3215"/>
                    </a:cubicBezTo>
                    <a:cubicBezTo>
                      <a:pt x="1655" y="3147"/>
                      <a:pt x="1547" y="2998"/>
                      <a:pt x="1479" y="2835"/>
                    </a:cubicBezTo>
                    <a:cubicBezTo>
                      <a:pt x="1411" y="2673"/>
                      <a:pt x="1398" y="2496"/>
                      <a:pt x="1398" y="2320"/>
                    </a:cubicBezTo>
                    <a:cubicBezTo>
                      <a:pt x="1411" y="2266"/>
                      <a:pt x="1411" y="2211"/>
                      <a:pt x="1452" y="2184"/>
                    </a:cubicBezTo>
                    <a:cubicBezTo>
                      <a:pt x="1469" y="2176"/>
                      <a:pt x="1486" y="2173"/>
                      <a:pt x="1502" y="2173"/>
                    </a:cubicBezTo>
                    <a:close/>
                    <a:moveTo>
                      <a:pt x="882" y="2761"/>
                    </a:moveTo>
                    <a:cubicBezTo>
                      <a:pt x="891" y="2761"/>
                      <a:pt x="901" y="2763"/>
                      <a:pt x="909" y="2768"/>
                    </a:cubicBezTo>
                    <a:cubicBezTo>
                      <a:pt x="950" y="2795"/>
                      <a:pt x="991" y="2862"/>
                      <a:pt x="1018" y="2917"/>
                    </a:cubicBezTo>
                    <a:cubicBezTo>
                      <a:pt x="1031" y="2985"/>
                      <a:pt x="1031" y="3066"/>
                      <a:pt x="1004" y="3134"/>
                    </a:cubicBezTo>
                    <a:cubicBezTo>
                      <a:pt x="991" y="3161"/>
                      <a:pt x="964" y="3202"/>
                      <a:pt x="923" y="3215"/>
                    </a:cubicBezTo>
                    <a:cubicBezTo>
                      <a:pt x="903" y="3235"/>
                      <a:pt x="876" y="3248"/>
                      <a:pt x="847" y="3248"/>
                    </a:cubicBezTo>
                    <a:cubicBezTo>
                      <a:pt x="836" y="3248"/>
                      <a:pt x="825" y="3246"/>
                      <a:pt x="814" y="3242"/>
                    </a:cubicBezTo>
                    <a:cubicBezTo>
                      <a:pt x="774" y="3229"/>
                      <a:pt x="747" y="3202"/>
                      <a:pt x="719" y="3174"/>
                    </a:cubicBezTo>
                    <a:cubicBezTo>
                      <a:pt x="679" y="3134"/>
                      <a:pt x="652" y="3066"/>
                      <a:pt x="652" y="3012"/>
                    </a:cubicBezTo>
                    <a:cubicBezTo>
                      <a:pt x="652" y="2944"/>
                      <a:pt x="679" y="2890"/>
                      <a:pt x="733" y="2849"/>
                    </a:cubicBezTo>
                    <a:cubicBezTo>
                      <a:pt x="767" y="2815"/>
                      <a:pt x="830" y="2761"/>
                      <a:pt x="882" y="2761"/>
                    </a:cubicBezTo>
                    <a:close/>
                    <a:moveTo>
                      <a:pt x="5476" y="2787"/>
                    </a:moveTo>
                    <a:cubicBezTo>
                      <a:pt x="5487" y="2787"/>
                      <a:pt x="5498" y="2790"/>
                      <a:pt x="5508" y="2795"/>
                    </a:cubicBezTo>
                    <a:cubicBezTo>
                      <a:pt x="5562" y="2822"/>
                      <a:pt x="5589" y="2890"/>
                      <a:pt x="5616" y="2944"/>
                    </a:cubicBezTo>
                    <a:cubicBezTo>
                      <a:pt x="5643" y="3025"/>
                      <a:pt x="5684" y="3093"/>
                      <a:pt x="5711" y="3174"/>
                    </a:cubicBezTo>
                    <a:cubicBezTo>
                      <a:pt x="5738" y="3242"/>
                      <a:pt x="5766" y="3310"/>
                      <a:pt x="5752" y="3364"/>
                    </a:cubicBezTo>
                    <a:cubicBezTo>
                      <a:pt x="5752" y="3419"/>
                      <a:pt x="5738" y="3459"/>
                      <a:pt x="5698" y="3486"/>
                    </a:cubicBezTo>
                    <a:cubicBezTo>
                      <a:pt x="5673" y="3503"/>
                      <a:pt x="5642" y="3515"/>
                      <a:pt x="5613" y="3515"/>
                    </a:cubicBezTo>
                    <a:cubicBezTo>
                      <a:pt x="5595" y="3515"/>
                      <a:pt x="5578" y="3510"/>
                      <a:pt x="5562" y="3500"/>
                    </a:cubicBezTo>
                    <a:cubicBezTo>
                      <a:pt x="5535" y="3486"/>
                      <a:pt x="5508" y="3459"/>
                      <a:pt x="5494" y="3432"/>
                    </a:cubicBezTo>
                    <a:cubicBezTo>
                      <a:pt x="5426" y="3337"/>
                      <a:pt x="5372" y="3256"/>
                      <a:pt x="5345" y="3161"/>
                    </a:cubicBezTo>
                    <a:cubicBezTo>
                      <a:pt x="5304" y="3066"/>
                      <a:pt x="5304" y="2957"/>
                      <a:pt x="5359" y="2862"/>
                    </a:cubicBezTo>
                    <a:cubicBezTo>
                      <a:pt x="5381" y="2829"/>
                      <a:pt x="5430" y="2787"/>
                      <a:pt x="5476" y="2787"/>
                    </a:cubicBezTo>
                    <a:close/>
                    <a:moveTo>
                      <a:pt x="1270" y="3139"/>
                    </a:moveTo>
                    <a:cubicBezTo>
                      <a:pt x="1307" y="3139"/>
                      <a:pt x="1339" y="3170"/>
                      <a:pt x="1371" y="3202"/>
                    </a:cubicBezTo>
                    <a:cubicBezTo>
                      <a:pt x="1398" y="3256"/>
                      <a:pt x="1438" y="3297"/>
                      <a:pt x="1465" y="3351"/>
                    </a:cubicBezTo>
                    <a:cubicBezTo>
                      <a:pt x="1493" y="3405"/>
                      <a:pt x="1506" y="3459"/>
                      <a:pt x="1493" y="3527"/>
                    </a:cubicBezTo>
                    <a:cubicBezTo>
                      <a:pt x="1479" y="3581"/>
                      <a:pt x="1425" y="3636"/>
                      <a:pt x="1384" y="3676"/>
                    </a:cubicBezTo>
                    <a:cubicBezTo>
                      <a:pt x="1371" y="3704"/>
                      <a:pt x="1357" y="3717"/>
                      <a:pt x="1316" y="3717"/>
                    </a:cubicBezTo>
                    <a:cubicBezTo>
                      <a:pt x="1311" y="3720"/>
                      <a:pt x="1306" y="3721"/>
                      <a:pt x="1301" y="3721"/>
                    </a:cubicBezTo>
                    <a:cubicBezTo>
                      <a:pt x="1279" y="3721"/>
                      <a:pt x="1259" y="3701"/>
                      <a:pt x="1248" y="3690"/>
                    </a:cubicBezTo>
                    <a:lnTo>
                      <a:pt x="1126" y="3595"/>
                    </a:lnTo>
                    <a:cubicBezTo>
                      <a:pt x="1072" y="3554"/>
                      <a:pt x="1018" y="3500"/>
                      <a:pt x="1004" y="3432"/>
                    </a:cubicBezTo>
                    <a:cubicBezTo>
                      <a:pt x="991" y="3364"/>
                      <a:pt x="1018" y="3297"/>
                      <a:pt x="1072" y="3242"/>
                    </a:cubicBezTo>
                    <a:cubicBezTo>
                      <a:pt x="1113" y="3202"/>
                      <a:pt x="1181" y="3161"/>
                      <a:pt x="1235" y="3147"/>
                    </a:cubicBezTo>
                    <a:cubicBezTo>
                      <a:pt x="1247" y="3141"/>
                      <a:pt x="1259" y="3139"/>
                      <a:pt x="1270" y="3139"/>
                    </a:cubicBezTo>
                    <a:close/>
                    <a:moveTo>
                      <a:pt x="4936" y="3119"/>
                    </a:moveTo>
                    <a:cubicBezTo>
                      <a:pt x="4970" y="3119"/>
                      <a:pt x="5042" y="3161"/>
                      <a:pt x="5060" y="3161"/>
                    </a:cubicBezTo>
                    <a:cubicBezTo>
                      <a:pt x="5128" y="3202"/>
                      <a:pt x="5209" y="3242"/>
                      <a:pt x="5277" y="3297"/>
                    </a:cubicBezTo>
                    <a:cubicBezTo>
                      <a:pt x="5359" y="3351"/>
                      <a:pt x="5440" y="3419"/>
                      <a:pt x="5481" y="3514"/>
                    </a:cubicBezTo>
                    <a:cubicBezTo>
                      <a:pt x="5508" y="3581"/>
                      <a:pt x="5521" y="3649"/>
                      <a:pt x="5508" y="3717"/>
                    </a:cubicBezTo>
                    <a:cubicBezTo>
                      <a:pt x="5481" y="3812"/>
                      <a:pt x="5399" y="3880"/>
                      <a:pt x="5318" y="3934"/>
                    </a:cubicBezTo>
                    <a:cubicBezTo>
                      <a:pt x="5285" y="3956"/>
                      <a:pt x="5251" y="3978"/>
                      <a:pt x="5218" y="3978"/>
                    </a:cubicBezTo>
                    <a:cubicBezTo>
                      <a:pt x="5211" y="3978"/>
                      <a:pt x="5203" y="3977"/>
                      <a:pt x="5196" y="3975"/>
                    </a:cubicBezTo>
                    <a:cubicBezTo>
                      <a:pt x="5169" y="3961"/>
                      <a:pt x="5142" y="3921"/>
                      <a:pt x="5142" y="3893"/>
                    </a:cubicBezTo>
                    <a:cubicBezTo>
                      <a:pt x="5128" y="3853"/>
                      <a:pt x="5142" y="3826"/>
                      <a:pt x="5142" y="3785"/>
                    </a:cubicBezTo>
                    <a:cubicBezTo>
                      <a:pt x="5155" y="3704"/>
                      <a:pt x="5142" y="3622"/>
                      <a:pt x="5128" y="3541"/>
                    </a:cubicBezTo>
                    <a:cubicBezTo>
                      <a:pt x="5114" y="3473"/>
                      <a:pt x="5087" y="3405"/>
                      <a:pt x="5047" y="3337"/>
                    </a:cubicBezTo>
                    <a:cubicBezTo>
                      <a:pt x="5033" y="3310"/>
                      <a:pt x="5019" y="3283"/>
                      <a:pt x="4992" y="3242"/>
                    </a:cubicBezTo>
                    <a:cubicBezTo>
                      <a:pt x="4979" y="3229"/>
                      <a:pt x="4938" y="3188"/>
                      <a:pt x="4924" y="3161"/>
                    </a:cubicBezTo>
                    <a:cubicBezTo>
                      <a:pt x="4911" y="3129"/>
                      <a:pt x="4918" y="3119"/>
                      <a:pt x="4936" y="3119"/>
                    </a:cubicBezTo>
                    <a:close/>
                    <a:moveTo>
                      <a:pt x="1714" y="3511"/>
                    </a:moveTo>
                    <a:cubicBezTo>
                      <a:pt x="1767" y="3511"/>
                      <a:pt x="1836" y="3559"/>
                      <a:pt x="1872" y="3595"/>
                    </a:cubicBezTo>
                    <a:cubicBezTo>
                      <a:pt x="1913" y="3649"/>
                      <a:pt x="1940" y="3717"/>
                      <a:pt x="1940" y="3785"/>
                    </a:cubicBezTo>
                    <a:cubicBezTo>
                      <a:pt x="1940" y="3853"/>
                      <a:pt x="1927" y="3921"/>
                      <a:pt x="1900" y="3988"/>
                    </a:cubicBezTo>
                    <a:cubicBezTo>
                      <a:pt x="1886" y="4029"/>
                      <a:pt x="1886" y="4070"/>
                      <a:pt x="1859" y="4097"/>
                    </a:cubicBezTo>
                    <a:cubicBezTo>
                      <a:pt x="1832" y="4124"/>
                      <a:pt x="1791" y="4151"/>
                      <a:pt x="1750" y="4151"/>
                    </a:cubicBezTo>
                    <a:cubicBezTo>
                      <a:pt x="1723" y="4138"/>
                      <a:pt x="1696" y="4124"/>
                      <a:pt x="1682" y="4097"/>
                    </a:cubicBezTo>
                    <a:cubicBezTo>
                      <a:pt x="1615" y="4056"/>
                      <a:pt x="1547" y="4002"/>
                      <a:pt x="1520" y="3921"/>
                    </a:cubicBezTo>
                    <a:cubicBezTo>
                      <a:pt x="1493" y="3853"/>
                      <a:pt x="1520" y="3758"/>
                      <a:pt x="1547" y="3690"/>
                    </a:cubicBezTo>
                    <a:cubicBezTo>
                      <a:pt x="1574" y="3649"/>
                      <a:pt x="1642" y="3541"/>
                      <a:pt x="1696" y="3514"/>
                    </a:cubicBezTo>
                    <a:cubicBezTo>
                      <a:pt x="1702" y="3512"/>
                      <a:pt x="1708" y="3511"/>
                      <a:pt x="1714" y="3511"/>
                    </a:cubicBezTo>
                    <a:close/>
                    <a:moveTo>
                      <a:pt x="4873" y="3641"/>
                    </a:moveTo>
                    <a:cubicBezTo>
                      <a:pt x="4918" y="3641"/>
                      <a:pt x="4963" y="3654"/>
                      <a:pt x="4992" y="3690"/>
                    </a:cubicBezTo>
                    <a:cubicBezTo>
                      <a:pt x="5047" y="3758"/>
                      <a:pt x="5060" y="3866"/>
                      <a:pt x="5074" y="3948"/>
                    </a:cubicBezTo>
                    <a:cubicBezTo>
                      <a:pt x="5074" y="4002"/>
                      <a:pt x="5074" y="4043"/>
                      <a:pt x="5074" y="4097"/>
                    </a:cubicBezTo>
                    <a:cubicBezTo>
                      <a:pt x="5060" y="4138"/>
                      <a:pt x="5047" y="4192"/>
                      <a:pt x="5006" y="4219"/>
                    </a:cubicBezTo>
                    <a:cubicBezTo>
                      <a:pt x="4965" y="4260"/>
                      <a:pt x="4897" y="4260"/>
                      <a:pt x="4843" y="4260"/>
                    </a:cubicBezTo>
                    <a:cubicBezTo>
                      <a:pt x="4789" y="4260"/>
                      <a:pt x="4748" y="4233"/>
                      <a:pt x="4707" y="4205"/>
                    </a:cubicBezTo>
                    <a:cubicBezTo>
                      <a:pt x="4667" y="4178"/>
                      <a:pt x="4653" y="4124"/>
                      <a:pt x="4640" y="4070"/>
                    </a:cubicBezTo>
                    <a:cubicBezTo>
                      <a:pt x="4599" y="3988"/>
                      <a:pt x="4572" y="3907"/>
                      <a:pt x="4599" y="3826"/>
                    </a:cubicBezTo>
                    <a:cubicBezTo>
                      <a:pt x="4626" y="3758"/>
                      <a:pt x="4694" y="3704"/>
                      <a:pt x="4762" y="3663"/>
                    </a:cubicBezTo>
                    <a:cubicBezTo>
                      <a:pt x="4793" y="3650"/>
                      <a:pt x="4833" y="3641"/>
                      <a:pt x="4873" y="3641"/>
                    </a:cubicBezTo>
                    <a:close/>
                    <a:moveTo>
                      <a:pt x="4396" y="3918"/>
                    </a:moveTo>
                    <a:cubicBezTo>
                      <a:pt x="4506" y="3918"/>
                      <a:pt x="4580" y="4147"/>
                      <a:pt x="4612" y="4233"/>
                    </a:cubicBezTo>
                    <a:cubicBezTo>
                      <a:pt x="4626" y="4287"/>
                      <a:pt x="4640" y="4341"/>
                      <a:pt x="4612" y="4382"/>
                    </a:cubicBezTo>
                    <a:cubicBezTo>
                      <a:pt x="4585" y="4422"/>
                      <a:pt x="4531" y="4436"/>
                      <a:pt x="4477" y="4436"/>
                    </a:cubicBezTo>
                    <a:cubicBezTo>
                      <a:pt x="4436" y="4436"/>
                      <a:pt x="4409" y="4436"/>
                      <a:pt x="4382" y="4422"/>
                    </a:cubicBezTo>
                    <a:cubicBezTo>
                      <a:pt x="4328" y="4409"/>
                      <a:pt x="4314" y="4355"/>
                      <a:pt x="4287" y="4300"/>
                    </a:cubicBezTo>
                    <a:cubicBezTo>
                      <a:pt x="4273" y="4246"/>
                      <a:pt x="4260" y="4192"/>
                      <a:pt x="4246" y="4138"/>
                    </a:cubicBezTo>
                    <a:cubicBezTo>
                      <a:pt x="4246" y="4083"/>
                      <a:pt x="4260" y="4015"/>
                      <a:pt x="4301" y="3975"/>
                    </a:cubicBezTo>
                    <a:cubicBezTo>
                      <a:pt x="4335" y="3935"/>
                      <a:pt x="4367" y="3918"/>
                      <a:pt x="4396" y="3918"/>
                    </a:cubicBezTo>
                    <a:close/>
                    <a:moveTo>
                      <a:pt x="1181" y="4473"/>
                    </a:moveTo>
                    <a:lnTo>
                      <a:pt x="1181" y="4473"/>
                    </a:lnTo>
                    <a:cubicBezTo>
                      <a:pt x="1181" y="4474"/>
                      <a:pt x="1181" y="4475"/>
                      <a:pt x="1181" y="4477"/>
                    </a:cubicBezTo>
                    <a:cubicBezTo>
                      <a:pt x="1181" y="4475"/>
                      <a:pt x="1181" y="4474"/>
                      <a:pt x="1181" y="4473"/>
                    </a:cubicBezTo>
                    <a:close/>
                    <a:moveTo>
                      <a:pt x="4003" y="3947"/>
                    </a:moveTo>
                    <a:cubicBezTo>
                      <a:pt x="4141" y="3947"/>
                      <a:pt x="4194" y="4328"/>
                      <a:pt x="4206" y="4422"/>
                    </a:cubicBezTo>
                    <a:cubicBezTo>
                      <a:pt x="4206" y="4463"/>
                      <a:pt x="4206" y="4490"/>
                      <a:pt x="4192" y="4517"/>
                    </a:cubicBezTo>
                    <a:cubicBezTo>
                      <a:pt x="4165" y="4545"/>
                      <a:pt x="4111" y="4558"/>
                      <a:pt x="4070" y="4558"/>
                    </a:cubicBezTo>
                    <a:cubicBezTo>
                      <a:pt x="4047" y="4563"/>
                      <a:pt x="4023" y="4566"/>
                      <a:pt x="4000" y="4566"/>
                    </a:cubicBezTo>
                    <a:cubicBezTo>
                      <a:pt x="3952" y="4566"/>
                      <a:pt x="3907" y="4554"/>
                      <a:pt x="3880" y="4517"/>
                    </a:cubicBezTo>
                    <a:cubicBezTo>
                      <a:pt x="3853" y="4490"/>
                      <a:pt x="3839" y="4450"/>
                      <a:pt x="3826" y="4422"/>
                    </a:cubicBezTo>
                    <a:cubicBezTo>
                      <a:pt x="3812" y="4300"/>
                      <a:pt x="3812" y="4192"/>
                      <a:pt x="3853" y="4083"/>
                    </a:cubicBezTo>
                    <a:cubicBezTo>
                      <a:pt x="3866" y="4043"/>
                      <a:pt x="3894" y="4002"/>
                      <a:pt x="3934" y="3975"/>
                    </a:cubicBezTo>
                    <a:cubicBezTo>
                      <a:pt x="3959" y="3955"/>
                      <a:pt x="3982" y="3947"/>
                      <a:pt x="4003" y="3947"/>
                    </a:cubicBezTo>
                    <a:close/>
                    <a:moveTo>
                      <a:pt x="3480" y="3981"/>
                    </a:moveTo>
                    <a:cubicBezTo>
                      <a:pt x="3521" y="3981"/>
                      <a:pt x="3565" y="3999"/>
                      <a:pt x="3595" y="4029"/>
                    </a:cubicBezTo>
                    <a:cubicBezTo>
                      <a:pt x="3636" y="4070"/>
                      <a:pt x="3649" y="4124"/>
                      <a:pt x="3663" y="4178"/>
                    </a:cubicBezTo>
                    <a:cubicBezTo>
                      <a:pt x="3690" y="4246"/>
                      <a:pt x="3690" y="4314"/>
                      <a:pt x="3704" y="4395"/>
                    </a:cubicBezTo>
                    <a:cubicBezTo>
                      <a:pt x="3704" y="4436"/>
                      <a:pt x="3704" y="4490"/>
                      <a:pt x="3663" y="4531"/>
                    </a:cubicBezTo>
                    <a:cubicBezTo>
                      <a:pt x="3649" y="4558"/>
                      <a:pt x="3609" y="4572"/>
                      <a:pt x="3568" y="4585"/>
                    </a:cubicBezTo>
                    <a:cubicBezTo>
                      <a:pt x="3538" y="4605"/>
                      <a:pt x="3494" y="4618"/>
                      <a:pt x="3451" y="4618"/>
                    </a:cubicBezTo>
                    <a:cubicBezTo>
                      <a:pt x="3435" y="4618"/>
                      <a:pt x="3420" y="4616"/>
                      <a:pt x="3405" y="4612"/>
                    </a:cubicBezTo>
                    <a:cubicBezTo>
                      <a:pt x="3351" y="4599"/>
                      <a:pt x="3297" y="4545"/>
                      <a:pt x="3283" y="4490"/>
                    </a:cubicBezTo>
                    <a:cubicBezTo>
                      <a:pt x="3270" y="4422"/>
                      <a:pt x="3270" y="4355"/>
                      <a:pt x="3283" y="4287"/>
                    </a:cubicBezTo>
                    <a:cubicBezTo>
                      <a:pt x="3310" y="4205"/>
                      <a:pt x="3337" y="4097"/>
                      <a:pt x="3392" y="4015"/>
                    </a:cubicBezTo>
                    <a:cubicBezTo>
                      <a:pt x="3415" y="3992"/>
                      <a:pt x="3447" y="3981"/>
                      <a:pt x="3480" y="3981"/>
                    </a:cubicBezTo>
                    <a:close/>
                    <a:moveTo>
                      <a:pt x="2388" y="3527"/>
                    </a:moveTo>
                    <a:cubicBezTo>
                      <a:pt x="2429" y="3527"/>
                      <a:pt x="2456" y="3595"/>
                      <a:pt x="2469" y="3636"/>
                    </a:cubicBezTo>
                    <a:cubicBezTo>
                      <a:pt x="2483" y="3676"/>
                      <a:pt x="2483" y="3731"/>
                      <a:pt x="2469" y="3785"/>
                    </a:cubicBezTo>
                    <a:cubicBezTo>
                      <a:pt x="2469" y="3975"/>
                      <a:pt x="2483" y="4178"/>
                      <a:pt x="2510" y="4368"/>
                    </a:cubicBezTo>
                    <a:cubicBezTo>
                      <a:pt x="2524" y="4422"/>
                      <a:pt x="2524" y="4463"/>
                      <a:pt x="2524" y="4504"/>
                    </a:cubicBezTo>
                    <a:cubicBezTo>
                      <a:pt x="2524" y="4545"/>
                      <a:pt x="2496" y="4585"/>
                      <a:pt x="2469" y="4612"/>
                    </a:cubicBezTo>
                    <a:cubicBezTo>
                      <a:pt x="2429" y="4639"/>
                      <a:pt x="2374" y="4639"/>
                      <a:pt x="2334" y="4639"/>
                    </a:cubicBezTo>
                    <a:cubicBezTo>
                      <a:pt x="2239" y="4612"/>
                      <a:pt x="2157" y="4558"/>
                      <a:pt x="2103" y="4477"/>
                    </a:cubicBezTo>
                    <a:cubicBezTo>
                      <a:pt x="2035" y="4395"/>
                      <a:pt x="2022" y="4300"/>
                      <a:pt x="2035" y="4205"/>
                    </a:cubicBezTo>
                    <a:cubicBezTo>
                      <a:pt x="2049" y="4124"/>
                      <a:pt x="2089" y="4043"/>
                      <a:pt x="2130" y="3961"/>
                    </a:cubicBezTo>
                    <a:cubicBezTo>
                      <a:pt x="2184" y="3853"/>
                      <a:pt x="2239" y="3744"/>
                      <a:pt x="2306" y="3649"/>
                    </a:cubicBezTo>
                    <a:cubicBezTo>
                      <a:pt x="2320" y="3609"/>
                      <a:pt x="2347" y="3527"/>
                      <a:pt x="2388" y="3527"/>
                    </a:cubicBezTo>
                    <a:close/>
                    <a:moveTo>
                      <a:pt x="3006" y="3986"/>
                    </a:moveTo>
                    <a:cubicBezTo>
                      <a:pt x="3048" y="3986"/>
                      <a:pt x="3085" y="4009"/>
                      <a:pt x="3107" y="4070"/>
                    </a:cubicBezTo>
                    <a:cubicBezTo>
                      <a:pt x="3120" y="4110"/>
                      <a:pt x="3120" y="4151"/>
                      <a:pt x="3134" y="4178"/>
                    </a:cubicBezTo>
                    <a:cubicBezTo>
                      <a:pt x="3134" y="4287"/>
                      <a:pt x="3147" y="4382"/>
                      <a:pt x="3147" y="4477"/>
                    </a:cubicBezTo>
                    <a:cubicBezTo>
                      <a:pt x="3161" y="4517"/>
                      <a:pt x="3161" y="4558"/>
                      <a:pt x="3134" y="4599"/>
                    </a:cubicBezTo>
                    <a:cubicBezTo>
                      <a:pt x="3120" y="4626"/>
                      <a:pt x="3080" y="4653"/>
                      <a:pt x="3053" y="4653"/>
                    </a:cubicBezTo>
                    <a:cubicBezTo>
                      <a:pt x="3032" y="4660"/>
                      <a:pt x="3015" y="4663"/>
                      <a:pt x="2998" y="4663"/>
                    </a:cubicBezTo>
                    <a:cubicBezTo>
                      <a:pt x="2981" y="4663"/>
                      <a:pt x="2964" y="4660"/>
                      <a:pt x="2944" y="4653"/>
                    </a:cubicBezTo>
                    <a:cubicBezTo>
                      <a:pt x="2890" y="4653"/>
                      <a:pt x="2822" y="4653"/>
                      <a:pt x="2781" y="4612"/>
                    </a:cubicBezTo>
                    <a:cubicBezTo>
                      <a:pt x="2754" y="4585"/>
                      <a:pt x="2741" y="4545"/>
                      <a:pt x="2727" y="4517"/>
                    </a:cubicBezTo>
                    <a:cubicBezTo>
                      <a:pt x="2686" y="4395"/>
                      <a:pt x="2700" y="4273"/>
                      <a:pt x="2754" y="4165"/>
                    </a:cubicBezTo>
                    <a:cubicBezTo>
                      <a:pt x="2800" y="4091"/>
                      <a:pt x="2915" y="3986"/>
                      <a:pt x="3006" y="3986"/>
                    </a:cubicBezTo>
                    <a:close/>
                    <a:moveTo>
                      <a:pt x="5725" y="0"/>
                    </a:moveTo>
                    <a:lnTo>
                      <a:pt x="5725" y="0"/>
                    </a:lnTo>
                    <a:cubicBezTo>
                      <a:pt x="5684" y="82"/>
                      <a:pt x="5684" y="190"/>
                      <a:pt x="5698" y="272"/>
                    </a:cubicBezTo>
                    <a:cubicBezTo>
                      <a:pt x="5711" y="367"/>
                      <a:pt x="5725" y="462"/>
                      <a:pt x="5725" y="543"/>
                    </a:cubicBezTo>
                    <a:cubicBezTo>
                      <a:pt x="5738" y="597"/>
                      <a:pt x="5725" y="651"/>
                      <a:pt x="5698" y="692"/>
                    </a:cubicBezTo>
                    <a:cubicBezTo>
                      <a:pt x="5671" y="719"/>
                      <a:pt x="5630" y="733"/>
                      <a:pt x="5603" y="760"/>
                    </a:cubicBezTo>
                    <a:cubicBezTo>
                      <a:pt x="5576" y="787"/>
                      <a:pt x="5562" y="828"/>
                      <a:pt x="5548" y="855"/>
                    </a:cubicBezTo>
                    <a:cubicBezTo>
                      <a:pt x="5535" y="896"/>
                      <a:pt x="5508" y="923"/>
                      <a:pt x="5481" y="936"/>
                    </a:cubicBezTo>
                    <a:cubicBezTo>
                      <a:pt x="5473" y="939"/>
                      <a:pt x="5466" y="940"/>
                      <a:pt x="5458" y="940"/>
                    </a:cubicBezTo>
                    <a:cubicBezTo>
                      <a:pt x="5425" y="940"/>
                      <a:pt x="5394" y="918"/>
                      <a:pt x="5372" y="896"/>
                    </a:cubicBezTo>
                    <a:cubicBezTo>
                      <a:pt x="5345" y="868"/>
                      <a:pt x="5331" y="828"/>
                      <a:pt x="5331" y="787"/>
                    </a:cubicBezTo>
                    <a:cubicBezTo>
                      <a:pt x="5304" y="665"/>
                      <a:pt x="5318" y="543"/>
                      <a:pt x="5318" y="421"/>
                    </a:cubicBezTo>
                    <a:lnTo>
                      <a:pt x="5318" y="421"/>
                    </a:lnTo>
                    <a:cubicBezTo>
                      <a:pt x="5264" y="556"/>
                      <a:pt x="5236" y="706"/>
                      <a:pt x="5277" y="841"/>
                    </a:cubicBezTo>
                    <a:cubicBezTo>
                      <a:pt x="5304" y="923"/>
                      <a:pt x="5345" y="1004"/>
                      <a:pt x="5345" y="1085"/>
                    </a:cubicBezTo>
                    <a:cubicBezTo>
                      <a:pt x="5345" y="1180"/>
                      <a:pt x="5304" y="1275"/>
                      <a:pt x="5264" y="1370"/>
                    </a:cubicBezTo>
                    <a:cubicBezTo>
                      <a:pt x="5250" y="1397"/>
                      <a:pt x="5236" y="1425"/>
                      <a:pt x="5196" y="1425"/>
                    </a:cubicBezTo>
                    <a:cubicBezTo>
                      <a:pt x="5169" y="1425"/>
                      <a:pt x="5155" y="1397"/>
                      <a:pt x="5142" y="1370"/>
                    </a:cubicBezTo>
                    <a:cubicBezTo>
                      <a:pt x="5114" y="1289"/>
                      <a:pt x="5087" y="1194"/>
                      <a:pt x="5074" y="1113"/>
                    </a:cubicBezTo>
                    <a:lnTo>
                      <a:pt x="5074" y="1113"/>
                    </a:lnTo>
                    <a:cubicBezTo>
                      <a:pt x="5060" y="1180"/>
                      <a:pt x="5074" y="1248"/>
                      <a:pt x="5101" y="1316"/>
                    </a:cubicBezTo>
                    <a:cubicBezTo>
                      <a:pt x="5114" y="1384"/>
                      <a:pt x="5142" y="1452"/>
                      <a:pt x="5128" y="1520"/>
                    </a:cubicBezTo>
                    <a:cubicBezTo>
                      <a:pt x="5116" y="1580"/>
                      <a:pt x="5060" y="1630"/>
                      <a:pt x="5000" y="1630"/>
                    </a:cubicBezTo>
                    <a:cubicBezTo>
                      <a:pt x="4993" y="1630"/>
                      <a:pt x="4986" y="1629"/>
                      <a:pt x="4979" y="1628"/>
                    </a:cubicBezTo>
                    <a:cubicBezTo>
                      <a:pt x="4938" y="1615"/>
                      <a:pt x="4911" y="1587"/>
                      <a:pt x="4884" y="1547"/>
                    </a:cubicBezTo>
                    <a:cubicBezTo>
                      <a:pt x="4748" y="1370"/>
                      <a:pt x="4653" y="1180"/>
                      <a:pt x="4612" y="963"/>
                    </a:cubicBezTo>
                    <a:lnTo>
                      <a:pt x="4612" y="963"/>
                    </a:lnTo>
                    <a:cubicBezTo>
                      <a:pt x="4599" y="1072"/>
                      <a:pt x="4626" y="1194"/>
                      <a:pt x="4653" y="1303"/>
                    </a:cubicBezTo>
                    <a:cubicBezTo>
                      <a:pt x="4694" y="1411"/>
                      <a:pt x="4707" y="1533"/>
                      <a:pt x="4667" y="1628"/>
                    </a:cubicBezTo>
                    <a:cubicBezTo>
                      <a:pt x="4626" y="1750"/>
                      <a:pt x="4504" y="1818"/>
                      <a:pt x="4382" y="1818"/>
                    </a:cubicBezTo>
                    <a:cubicBezTo>
                      <a:pt x="4287" y="1804"/>
                      <a:pt x="4206" y="1750"/>
                      <a:pt x="4138" y="1669"/>
                    </a:cubicBezTo>
                    <a:cubicBezTo>
                      <a:pt x="4070" y="1601"/>
                      <a:pt x="4016" y="1506"/>
                      <a:pt x="3961" y="1425"/>
                    </a:cubicBezTo>
                    <a:lnTo>
                      <a:pt x="3961" y="1425"/>
                    </a:lnTo>
                    <a:cubicBezTo>
                      <a:pt x="4002" y="1506"/>
                      <a:pt x="4029" y="1587"/>
                      <a:pt x="4043" y="1682"/>
                    </a:cubicBezTo>
                    <a:cubicBezTo>
                      <a:pt x="4043" y="1723"/>
                      <a:pt x="4056" y="1777"/>
                      <a:pt x="4029" y="1804"/>
                    </a:cubicBezTo>
                    <a:cubicBezTo>
                      <a:pt x="3989" y="1845"/>
                      <a:pt x="3921" y="1845"/>
                      <a:pt x="3866" y="1845"/>
                    </a:cubicBezTo>
                    <a:cubicBezTo>
                      <a:pt x="3799" y="1845"/>
                      <a:pt x="3717" y="1859"/>
                      <a:pt x="3649" y="1886"/>
                    </a:cubicBezTo>
                    <a:cubicBezTo>
                      <a:pt x="3611" y="1905"/>
                      <a:pt x="3573" y="1924"/>
                      <a:pt x="3534" y="1924"/>
                    </a:cubicBezTo>
                    <a:cubicBezTo>
                      <a:pt x="3518" y="1924"/>
                      <a:pt x="3503" y="1921"/>
                      <a:pt x="3487" y="1913"/>
                    </a:cubicBezTo>
                    <a:cubicBezTo>
                      <a:pt x="3459" y="1899"/>
                      <a:pt x="3446" y="1872"/>
                      <a:pt x="3432" y="1832"/>
                    </a:cubicBezTo>
                    <a:cubicBezTo>
                      <a:pt x="3378" y="1696"/>
                      <a:pt x="3365" y="1547"/>
                      <a:pt x="3365" y="1397"/>
                    </a:cubicBezTo>
                    <a:cubicBezTo>
                      <a:pt x="3310" y="1520"/>
                      <a:pt x="3270" y="1655"/>
                      <a:pt x="3297" y="1791"/>
                    </a:cubicBezTo>
                    <a:cubicBezTo>
                      <a:pt x="3310" y="1832"/>
                      <a:pt x="3324" y="1886"/>
                      <a:pt x="3297" y="1913"/>
                    </a:cubicBezTo>
                    <a:cubicBezTo>
                      <a:pt x="3270" y="1940"/>
                      <a:pt x="3242" y="1954"/>
                      <a:pt x="3202" y="1967"/>
                    </a:cubicBezTo>
                    <a:cubicBezTo>
                      <a:pt x="3147" y="1967"/>
                      <a:pt x="3093" y="1981"/>
                      <a:pt x="3039" y="1981"/>
                    </a:cubicBezTo>
                    <a:cubicBezTo>
                      <a:pt x="2971" y="1981"/>
                      <a:pt x="2917" y="1967"/>
                      <a:pt x="2863" y="1940"/>
                    </a:cubicBezTo>
                    <a:cubicBezTo>
                      <a:pt x="2795" y="1886"/>
                      <a:pt x="2754" y="1777"/>
                      <a:pt x="2754" y="1682"/>
                    </a:cubicBezTo>
                    <a:cubicBezTo>
                      <a:pt x="2754" y="1587"/>
                      <a:pt x="2768" y="1492"/>
                      <a:pt x="2754" y="1397"/>
                    </a:cubicBezTo>
                    <a:cubicBezTo>
                      <a:pt x="2686" y="1492"/>
                      <a:pt x="2632" y="1601"/>
                      <a:pt x="2605" y="1723"/>
                    </a:cubicBezTo>
                    <a:cubicBezTo>
                      <a:pt x="2591" y="1669"/>
                      <a:pt x="2578" y="1615"/>
                      <a:pt x="2564" y="1560"/>
                    </a:cubicBezTo>
                    <a:cubicBezTo>
                      <a:pt x="2510" y="1587"/>
                      <a:pt x="2496" y="1669"/>
                      <a:pt x="2496" y="1737"/>
                    </a:cubicBezTo>
                    <a:cubicBezTo>
                      <a:pt x="2496" y="1804"/>
                      <a:pt x="2524" y="1886"/>
                      <a:pt x="2483" y="1940"/>
                    </a:cubicBezTo>
                    <a:cubicBezTo>
                      <a:pt x="2469" y="1994"/>
                      <a:pt x="2429" y="2021"/>
                      <a:pt x="2374" y="2035"/>
                    </a:cubicBezTo>
                    <a:cubicBezTo>
                      <a:pt x="2334" y="2062"/>
                      <a:pt x="2279" y="2062"/>
                      <a:pt x="2225" y="2062"/>
                    </a:cubicBezTo>
                    <a:cubicBezTo>
                      <a:pt x="2210" y="2067"/>
                      <a:pt x="2193" y="2070"/>
                      <a:pt x="2177" y="2070"/>
                    </a:cubicBezTo>
                    <a:cubicBezTo>
                      <a:pt x="2148" y="2070"/>
                      <a:pt x="2120" y="2061"/>
                      <a:pt x="2103" y="2035"/>
                    </a:cubicBezTo>
                    <a:cubicBezTo>
                      <a:pt x="2089" y="2008"/>
                      <a:pt x="2089" y="1981"/>
                      <a:pt x="2089" y="1940"/>
                    </a:cubicBezTo>
                    <a:cubicBezTo>
                      <a:pt x="2103" y="1723"/>
                      <a:pt x="2157" y="1506"/>
                      <a:pt x="2239" y="1303"/>
                    </a:cubicBezTo>
                    <a:lnTo>
                      <a:pt x="2239" y="1303"/>
                    </a:lnTo>
                    <a:cubicBezTo>
                      <a:pt x="2184" y="1343"/>
                      <a:pt x="2130" y="1397"/>
                      <a:pt x="2103" y="1452"/>
                    </a:cubicBezTo>
                    <a:cubicBezTo>
                      <a:pt x="2103" y="1438"/>
                      <a:pt x="2089" y="1425"/>
                      <a:pt x="2089" y="1397"/>
                    </a:cubicBezTo>
                    <a:cubicBezTo>
                      <a:pt x="1994" y="1587"/>
                      <a:pt x="1940" y="1791"/>
                      <a:pt x="1927" y="1994"/>
                    </a:cubicBezTo>
                    <a:cubicBezTo>
                      <a:pt x="1927" y="2021"/>
                      <a:pt x="1927" y="2062"/>
                      <a:pt x="1900" y="2089"/>
                    </a:cubicBezTo>
                    <a:cubicBezTo>
                      <a:pt x="1886" y="2130"/>
                      <a:pt x="1845" y="2144"/>
                      <a:pt x="1805" y="2157"/>
                    </a:cubicBezTo>
                    <a:cubicBezTo>
                      <a:pt x="1794" y="2159"/>
                      <a:pt x="1783" y="2160"/>
                      <a:pt x="1773" y="2160"/>
                    </a:cubicBezTo>
                    <a:cubicBezTo>
                      <a:pt x="1702" y="2160"/>
                      <a:pt x="1633" y="2123"/>
                      <a:pt x="1574" y="2076"/>
                    </a:cubicBezTo>
                    <a:cubicBezTo>
                      <a:pt x="1520" y="2021"/>
                      <a:pt x="1479" y="1940"/>
                      <a:pt x="1452" y="1859"/>
                    </a:cubicBezTo>
                    <a:cubicBezTo>
                      <a:pt x="1384" y="1669"/>
                      <a:pt x="1371" y="1452"/>
                      <a:pt x="1411" y="1248"/>
                    </a:cubicBezTo>
                    <a:lnTo>
                      <a:pt x="1411" y="1248"/>
                    </a:lnTo>
                    <a:cubicBezTo>
                      <a:pt x="1384" y="1289"/>
                      <a:pt x="1357" y="1343"/>
                      <a:pt x="1343" y="1384"/>
                    </a:cubicBezTo>
                    <a:cubicBezTo>
                      <a:pt x="1330" y="1330"/>
                      <a:pt x="1316" y="1275"/>
                      <a:pt x="1316" y="1221"/>
                    </a:cubicBezTo>
                    <a:cubicBezTo>
                      <a:pt x="1303" y="1316"/>
                      <a:pt x="1276" y="1411"/>
                      <a:pt x="1262" y="1506"/>
                    </a:cubicBezTo>
                    <a:cubicBezTo>
                      <a:pt x="1262" y="1533"/>
                      <a:pt x="1248" y="1560"/>
                      <a:pt x="1235" y="1574"/>
                    </a:cubicBezTo>
                    <a:cubicBezTo>
                      <a:pt x="1221" y="1587"/>
                      <a:pt x="1181" y="1587"/>
                      <a:pt x="1153" y="1587"/>
                    </a:cubicBezTo>
                    <a:cubicBezTo>
                      <a:pt x="1099" y="1587"/>
                      <a:pt x="1031" y="1574"/>
                      <a:pt x="991" y="1547"/>
                    </a:cubicBezTo>
                    <a:cubicBezTo>
                      <a:pt x="909" y="1492"/>
                      <a:pt x="882" y="1397"/>
                      <a:pt x="869" y="1289"/>
                    </a:cubicBezTo>
                    <a:cubicBezTo>
                      <a:pt x="869" y="1194"/>
                      <a:pt x="882" y="1099"/>
                      <a:pt x="869" y="1004"/>
                    </a:cubicBezTo>
                    <a:cubicBezTo>
                      <a:pt x="828" y="1085"/>
                      <a:pt x="787" y="1167"/>
                      <a:pt x="774" y="1248"/>
                    </a:cubicBezTo>
                    <a:cubicBezTo>
                      <a:pt x="774" y="1303"/>
                      <a:pt x="774" y="1357"/>
                      <a:pt x="747" y="1397"/>
                    </a:cubicBezTo>
                    <a:cubicBezTo>
                      <a:pt x="727" y="1427"/>
                      <a:pt x="693" y="1449"/>
                      <a:pt x="661" y="1449"/>
                    </a:cubicBezTo>
                    <a:cubicBezTo>
                      <a:pt x="648" y="1449"/>
                      <a:pt x="636" y="1446"/>
                      <a:pt x="624" y="1438"/>
                    </a:cubicBezTo>
                    <a:cubicBezTo>
                      <a:pt x="584" y="1411"/>
                      <a:pt x="584" y="1370"/>
                      <a:pt x="570" y="1330"/>
                    </a:cubicBezTo>
                    <a:cubicBezTo>
                      <a:pt x="570" y="1221"/>
                      <a:pt x="557" y="1113"/>
                      <a:pt x="584" y="1004"/>
                    </a:cubicBezTo>
                    <a:lnTo>
                      <a:pt x="584" y="1004"/>
                    </a:lnTo>
                    <a:cubicBezTo>
                      <a:pt x="543" y="1031"/>
                      <a:pt x="489" y="1085"/>
                      <a:pt x="475" y="1140"/>
                    </a:cubicBezTo>
                    <a:cubicBezTo>
                      <a:pt x="448" y="1194"/>
                      <a:pt x="435" y="1262"/>
                      <a:pt x="407" y="1303"/>
                    </a:cubicBezTo>
                    <a:cubicBezTo>
                      <a:pt x="384" y="1350"/>
                      <a:pt x="340" y="1387"/>
                      <a:pt x="293" y="1387"/>
                    </a:cubicBezTo>
                    <a:cubicBezTo>
                      <a:pt x="286" y="1387"/>
                      <a:pt x="279" y="1386"/>
                      <a:pt x="272" y="1384"/>
                    </a:cubicBezTo>
                    <a:cubicBezTo>
                      <a:pt x="258" y="1384"/>
                      <a:pt x="231" y="1384"/>
                      <a:pt x="231" y="1370"/>
                    </a:cubicBezTo>
                    <a:cubicBezTo>
                      <a:pt x="217" y="1357"/>
                      <a:pt x="217" y="1343"/>
                      <a:pt x="217" y="1330"/>
                    </a:cubicBezTo>
                    <a:cubicBezTo>
                      <a:pt x="204" y="1262"/>
                      <a:pt x="204" y="1194"/>
                      <a:pt x="217" y="1126"/>
                    </a:cubicBezTo>
                    <a:lnTo>
                      <a:pt x="217" y="1126"/>
                    </a:lnTo>
                    <a:cubicBezTo>
                      <a:pt x="109" y="1330"/>
                      <a:pt x="0" y="1547"/>
                      <a:pt x="14" y="1777"/>
                    </a:cubicBezTo>
                    <a:cubicBezTo>
                      <a:pt x="14" y="1859"/>
                      <a:pt x="41" y="1954"/>
                      <a:pt x="95" y="2008"/>
                    </a:cubicBezTo>
                    <a:cubicBezTo>
                      <a:pt x="131" y="2037"/>
                      <a:pt x="178" y="2054"/>
                      <a:pt x="223" y="2054"/>
                    </a:cubicBezTo>
                    <a:cubicBezTo>
                      <a:pt x="263" y="2054"/>
                      <a:pt x="300" y="2040"/>
                      <a:pt x="326" y="2008"/>
                    </a:cubicBezTo>
                    <a:cubicBezTo>
                      <a:pt x="353" y="2076"/>
                      <a:pt x="435" y="2144"/>
                      <a:pt x="516" y="2171"/>
                    </a:cubicBezTo>
                    <a:cubicBezTo>
                      <a:pt x="530" y="2173"/>
                      <a:pt x="544" y="2174"/>
                      <a:pt x="558" y="2174"/>
                    </a:cubicBezTo>
                    <a:cubicBezTo>
                      <a:pt x="624" y="2174"/>
                      <a:pt x="688" y="2148"/>
                      <a:pt x="733" y="2103"/>
                    </a:cubicBezTo>
                    <a:lnTo>
                      <a:pt x="733" y="2103"/>
                    </a:lnTo>
                    <a:cubicBezTo>
                      <a:pt x="774" y="2130"/>
                      <a:pt x="747" y="2184"/>
                      <a:pt x="706" y="2211"/>
                    </a:cubicBezTo>
                    <a:cubicBezTo>
                      <a:pt x="679" y="2238"/>
                      <a:pt x="638" y="2238"/>
                      <a:pt x="597" y="2252"/>
                    </a:cubicBezTo>
                    <a:cubicBezTo>
                      <a:pt x="502" y="2279"/>
                      <a:pt x="435" y="2347"/>
                      <a:pt x="380" y="2428"/>
                    </a:cubicBezTo>
                    <a:cubicBezTo>
                      <a:pt x="340" y="2510"/>
                      <a:pt x="299" y="2591"/>
                      <a:pt x="272" y="2686"/>
                    </a:cubicBezTo>
                    <a:cubicBezTo>
                      <a:pt x="312" y="2645"/>
                      <a:pt x="326" y="2632"/>
                      <a:pt x="367" y="2591"/>
                    </a:cubicBezTo>
                    <a:lnTo>
                      <a:pt x="367" y="2591"/>
                    </a:lnTo>
                    <a:lnTo>
                      <a:pt x="353" y="2754"/>
                    </a:lnTo>
                    <a:cubicBezTo>
                      <a:pt x="394" y="2727"/>
                      <a:pt x="448" y="2700"/>
                      <a:pt x="475" y="2673"/>
                    </a:cubicBezTo>
                    <a:cubicBezTo>
                      <a:pt x="502" y="2713"/>
                      <a:pt x="502" y="2768"/>
                      <a:pt x="489" y="2822"/>
                    </a:cubicBezTo>
                    <a:cubicBezTo>
                      <a:pt x="475" y="2862"/>
                      <a:pt x="448" y="2903"/>
                      <a:pt x="421" y="2957"/>
                    </a:cubicBezTo>
                    <a:cubicBezTo>
                      <a:pt x="353" y="3093"/>
                      <a:pt x="326" y="3256"/>
                      <a:pt x="340" y="3419"/>
                    </a:cubicBezTo>
                    <a:cubicBezTo>
                      <a:pt x="340" y="3337"/>
                      <a:pt x="353" y="3256"/>
                      <a:pt x="394" y="3202"/>
                    </a:cubicBezTo>
                    <a:cubicBezTo>
                      <a:pt x="426" y="3159"/>
                      <a:pt x="482" y="3125"/>
                      <a:pt x="531" y="3125"/>
                    </a:cubicBezTo>
                    <a:cubicBezTo>
                      <a:pt x="545" y="3125"/>
                      <a:pt x="558" y="3128"/>
                      <a:pt x="570" y="3134"/>
                    </a:cubicBezTo>
                    <a:cubicBezTo>
                      <a:pt x="652" y="3161"/>
                      <a:pt x="679" y="3269"/>
                      <a:pt x="747" y="3297"/>
                    </a:cubicBezTo>
                    <a:cubicBezTo>
                      <a:pt x="774" y="3324"/>
                      <a:pt x="814" y="3324"/>
                      <a:pt x="828" y="3364"/>
                    </a:cubicBezTo>
                    <a:cubicBezTo>
                      <a:pt x="841" y="3378"/>
                      <a:pt x="828" y="3405"/>
                      <a:pt x="814" y="3432"/>
                    </a:cubicBezTo>
                    <a:cubicBezTo>
                      <a:pt x="774" y="3500"/>
                      <a:pt x="733" y="3554"/>
                      <a:pt x="706" y="3622"/>
                    </a:cubicBezTo>
                    <a:cubicBezTo>
                      <a:pt x="679" y="3690"/>
                      <a:pt x="652" y="3771"/>
                      <a:pt x="679" y="3839"/>
                    </a:cubicBezTo>
                    <a:cubicBezTo>
                      <a:pt x="692" y="3798"/>
                      <a:pt x="706" y="3758"/>
                      <a:pt x="733" y="3731"/>
                    </a:cubicBezTo>
                    <a:cubicBezTo>
                      <a:pt x="744" y="3725"/>
                      <a:pt x="762" y="3722"/>
                      <a:pt x="781" y="3722"/>
                    </a:cubicBezTo>
                    <a:cubicBezTo>
                      <a:pt x="807" y="3722"/>
                      <a:pt x="834" y="3728"/>
                      <a:pt x="841" y="3744"/>
                    </a:cubicBezTo>
                    <a:cubicBezTo>
                      <a:pt x="841" y="3690"/>
                      <a:pt x="841" y="3636"/>
                      <a:pt x="855" y="3581"/>
                    </a:cubicBezTo>
                    <a:cubicBezTo>
                      <a:pt x="869" y="3568"/>
                      <a:pt x="869" y="3541"/>
                      <a:pt x="896" y="3527"/>
                    </a:cubicBezTo>
                    <a:cubicBezTo>
                      <a:pt x="909" y="3527"/>
                      <a:pt x="936" y="3541"/>
                      <a:pt x="950" y="3554"/>
                    </a:cubicBezTo>
                    <a:cubicBezTo>
                      <a:pt x="977" y="3581"/>
                      <a:pt x="977" y="3595"/>
                      <a:pt x="991" y="3622"/>
                    </a:cubicBezTo>
                    <a:cubicBezTo>
                      <a:pt x="1013" y="3667"/>
                      <a:pt x="1073" y="3693"/>
                      <a:pt x="1124" y="3693"/>
                    </a:cubicBezTo>
                    <a:cubicBezTo>
                      <a:pt x="1134" y="3693"/>
                      <a:pt x="1144" y="3692"/>
                      <a:pt x="1153" y="3690"/>
                    </a:cubicBezTo>
                    <a:cubicBezTo>
                      <a:pt x="1167" y="3785"/>
                      <a:pt x="1248" y="3866"/>
                      <a:pt x="1343" y="3893"/>
                    </a:cubicBezTo>
                    <a:cubicBezTo>
                      <a:pt x="1371" y="3921"/>
                      <a:pt x="1371" y="3961"/>
                      <a:pt x="1371" y="3988"/>
                    </a:cubicBezTo>
                    <a:cubicBezTo>
                      <a:pt x="1357" y="4015"/>
                      <a:pt x="1330" y="4043"/>
                      <a:pt x="1316" y="4070"/>
                    </a:cubicBezTo>
                    <a:cubicBezTo>
                      <a:pt x="1236" y="4191"/>
                      <a:pt x="1195" y="4325"/>
                      <a:pt x="1181" y="4473"/>
                    </a:cubicBezTo>
                    <a:lnTo>
                      <a:pt x="1181" y="4473"/>
                    </a:lnTo>
                    <a:cubicBezTo>
                      <a:pt x="1183" y="4461"/>
                      <a:pt x="1195" y="4450"/>
                      <a:pt x="1208" y="4450"/>
                    </a:cubicBezTo>
                    <a:cubicBezTo>
                      <a:pt x="1215" y="4446"/>
                      <a:pt x="1222" y="4444"/>
                      <a:pt x="1229" y="4444"/>
                    </a:cubicBezTo>
                    <a:cubicBezTo>
                      <a:pt x="1248" y="4444"/>
                      <a:pt x="1266" y="4457"/>
                      <a:pt x="1276" y="4477"/>
                    </a:cubicBezTo>
                    <a:cubicBezTo>
                      <a:pt x="1276" y="4436"/>
                      <a:pt x="1276" y="4395"/>
                      <a:pt x="1289" y="4368"/>
                    </a:cubicBezTo>
                    <a:cubicBezTo>
                      <a:pt x="1303" y="4327"/>
                      <a:pt x="1330" y="4300"/>
                      <a:pt x="1357" y="4287"/>
                    </a:cubicBezTo>
                    <a:cubicBezTo>
                      <a:pt x="1371" y="4273"/>
                      <a:pt x="1398" y="4273"/>
                      <a:pt x="1411" y="4260"/>
                    </a:cubicBezTo>
                    <a:cubicBezTo>
                      <a:pt x="1425" y="4246"/>
                      <a:pt x="1425" y="4233"/>
                      <a:pt x="1425" y="4205"/>
                    </a:cubicBezTo>
                    <a:cubicBezTo>
                      <a:pt x="1438" y="4138"/>
                      <a:pt x="1452" y="4056"/>
                      <a:pt x="1465" y="3988"/>
                    </a:cubicBezTo>
                    <a:cubicBezTo>
                      <a:pt x="1520" y="4110"/>
                      <a:pt x="1574" y="4246"/>
                      <a:pt x="1696" y="4314"/>
                    </a:cubicBezTo>
                    <a:cubicBezTo>
                      <a:pt x="1710" y="4314"/>
                      <a:pt x="1737" y="4327"/>
                      <a:pt x="1750" y="4341"/>
                    </a:cubicBezTo>
                    <a:cubicBezTo>
                      <a:pt x="1777" y="4368"/>
                      <a:pt x="1777" y="4395"/>
                      <a:pt x="1791" y="4436"/>
                    </a:cubicBezTo>
                    <a:cubicBezTo>
                      <a:pt x="1818" y="4612"/>
                      <a:pt x="1777" y="4816"/>
                      <a:pt x="1682" y="4965"/>
                    </a:cubicBezTo>
                    <a:cubicBezTo>
                      <a:pt x="1750" y="4951"/>
                      <a:pt x="1818" y="4911"/>
                      <a:pt x="1859" y="4843"/>
                    </a:cubicBezTo>
                    <a:cubicBezTo>
                      <a:pt x="1913" y="4789"/>
                      <a:pt x="1940" y="4721"/>
                      <a:pt x="1981" y="4639"/>
                    </a:cubicBezTo>
                    <a:cubicBezTo>
                      <a:pt x="1985" y="4631"/>
                      <a:pt x="1992" y="4628"/>
                      <a:pt x="2000" y="4628"/>
                    </a:cubicBezTo>
                    <a:cubicBezTo>
                      <a:pt x="2018" y="4628"/>
                      <a:pt x="2044" y="4644"/>
                      <a:pt x="2062" y="4653"/>
                    </a:cubicBezTo>
                    <a:cubicBezTo>
                      <a:pt x="2089" y="4680"/>
                      <a:pt x="2103" y="4707"/>
                      <a:pt x="2117" y="4734"/>
                    </a:cubicBezTo>
                    <a:cubicBezTo>
                      <a:pt x="2184" y="4802"/>
                      <a:pt x="2266" y="4843"/>
                      <a:pt x="2361" y="4843"/>
                    </a:cubicBezTo>
                    <a:cubicBezTo>
                      <a:pt x="2388" y="4843"/>
                      <a:pt x="2421" y="4837"/>
                      <a:pt x="2452" y="4837"/>
                    </a:cubicBezTo>
                    <a:cubicBezTo>
                      <a:pt x="2468" y="4837"/>
                      <a:pt x="2483" y="4838"/>
                      <a:pt x="2496" y="4843"/>
                    </a:cubicBezTo>
                    <a:cubicBezTo>
                      <a:pt x="2537" y="4870"/>
                      <a:pt x="2551" y="4938"/>
                      <a:pt x="2551" y="4992"/>
                    </a:cubicBezTo>
                    <a:cubicBezTo>
                      <a:pt x="2551" y="5196"/>
                      <a:pt x="2537" y="5399"/>
                      <a:pt x="2483" y="5589"/>
                    </a:cubicBezTo>
                    <a:cubicBezTo>
                      <a:pt x="2646" y="5426"/>
                      <a:pt x="2741" y="5223"/>
                      <a:pt x="2768" y="4992"/>
                    </a:cubicBezTo>
                    <a:cubicBezTo>
                      <a:pt x="2781" y="4938"/>
                      <a:pt x="2795" y="4884"/>
                      <a:pt x="2836" y="4870"/>
                    </a:cubicBezTo>
                    <a:cubicBezTo>
                      <a:pt x="2851" y="4860"/>
                      <a:pt x="2867" y="4857"/>
                      <a:pt x="2885" y="4857"/>
                    </a:cubicBezTo>
                    <a:cubicBezTo>
                      <a:pt x="2905" y="4857"/>
                      <a:pt x="2926" y="4861"/>
                      <a:pt x="2948" y="4861"/>
                    </a:cubicBezTo>
                    <a:cubicBezTo>
                      <a:pt x="2960" y="4861"/>
                      <a:pt x="2972" y="4860"/>
                      <a:pt x="2985" y="4857"/>
                    </a:cubicBezTo>
                    <a:cubicBezTo>
                      <a:pt x="3012" y="4857"/>
                      <a:pt x="3039" y="4829"/>
                      <a:pt x="3080" y="4802"/>
                    </a:cubicBezTo>
                    <a:cubicBezTo>
                      <a:pt x="3096" y="4785"/>
                      <a:pt x="3118" y="4774"/>
                      <a:pt x="3139" y="4774"/>
                    </a:cubicBezTo>
                    <a:cubicBezTo>
                      <a:pt x="3152" y="4774"/>
                      <a:pt x="3164" y="4778"/>
                      <a:pt x="3175" y="4789"/>
                    </a:cubicBezTo>
                    <a:cubicBezTo>
                      <a:pt x="3202" y="4802"/>
                      <a:pt x="3202" y="4829"/>
                      <a:pt x="3215" y="4843"/>
                    </a:cubicBezTo>
                    <a:cubicBezTo>
                      <a:pt x="3242" y="5006"/>
                      <a:pt x="3188" y="5169"/>
                      <a:pt x="3270" y="5304"/>
                    </a:cubicBezTo>
                    <a:cubicBezTo>
                      <a:pt x="3283" y="5155"/>
                      <a:pt x="3310" y="5019"/>
                      <a:pt x="3324" y="4870"/>
                    </a:cubicBezTo>
                    <a:cubicBezTo>
                      <a:pt x="3337" y="4829"/>
                      <a:pt x="3351" y="4775"/>
                      <a:pt x="3378" y="4762"/>
                    </a:cubicBezTo>
                    <a:cubicBezTo>
                      <a:pt x="3395" y="4750"/>
                      <a:pt x="3412" y="4746"/>
                      <a:pt x="3430" y="4746"/>
                    </a:cubicBezTo>
                    <a:cubicBezTo>
                      <a:pt x="3453" y="4746"/>
                      <a:pt x="3477" y="4754"/>
                      <a:pt x="3500" y="4762"/>
                    </a:cubicBezTo>
                    <a:cubicBezTo>
                      <a:pt x="3517" y="4765"/>
                      <a:pt x="3535" y="4767"/>
                      <a:pt x="3553" y="4767"/>
                    </a:cubicBezTo>
                    <a:cubicBezTo>
                      <a:pt x="3607" y="4767"/>
                      <a:pt x="3663" y="4751"/>
                      <a:pt x="3704" y="4721"/>
                    </a:cubicBezTo>
                    <a:cubicBezTo>
                      <a:pt x="3717" y="4721"/>
                      <a:pt x="3731" y="4707"/>
                      <a:pt x="3744" y="4707"/>
                    </a:cubicBezTo>
                    <a:cubicBezTo>
                      <a:pt x="3758" y="4721"/>
                      <a:pt x="3758" y="4734"/>
                      <a:pt x="3771" y="4748"/>
                    </a:cubicBezTo>
                    <a:cubicBezTo>
                      <a:pt x="3812" y="4884"/>
                      <a:pt x="3839" y="5019"/>
                      <a:pt x="3826" y="5169"/>
                    </a:cubicBezTo>
                    <a:cubicBezTo>
                      <a:pt x="3907" y="5060"/>
                      <a:pt x="3934" y="4938"/>
                      <a:pt x="3948" y="4816"/>
                    </a:cubicBezTo>
                    <a:cubicBezTo>
                      <a:pt x="3948" y="4762"/>
                      <a:pt x="3948" y="4694"/>
                      <a:pt x="3989" y="4667"/>
                    </a:cubicBezTo>
                    <a:cubicBezTo>
                      <a:pt x="4006" y="4655"/>
                      <a:pt x="4025" y="4651"/>
                      <a:pt x="4046" y="4651"/>
                    </a:cubicBezTo>
                    <a:cubicBezTo>
                      <a:pt x="4075" y="4651"/>
                      <a:pt x="4106" y="4659"/>
                      <a:pt x="4138" y="4667"/>
                    </a:cubicBezTo>
                    <a:cubicBezTo>
                      <a:pt x="4158" y="4672"/>
                      <a:pt x="4179" y="4675"/>
                      <a:pt x="4200" y="4675"/>
                    </a:cubicBezTo>
                    <a:cubicBezTo>
                      <a:pt x="4236" y="4675"/>
                      <a:pt x="4270" y="4665"/>
                      <a:pt x="4287" y="4639"/>
                    </a:cubicBezTo>
                    <a:cubicBezTo>
                      <a:pt x="4314" y="4653"/>
                      <a:pt x="4355" y="4680"/>
                      <a:pt x="4355" y="4721"/>
                    </a:cubicBezTo>
                    <a:cubicBezTo>
                      <a:pt x="4368" y="4748"/>
                      <a:pt x="4368" y="4775"/>
                      <a:pt x="4368" y="4816"/>
                    </a:cubicBezTo>
                    <a:cubicBezTo>
                      <a:pt x="4382" y="4951"/>
                      <a:pt x="4477" y="5087"/>
                      <a:pt x="4612" y="5155"/>
                    </a:cubicBezTo>
                    <a:cubicBezTo>
                      <a:pt x="4572" y="4979"/>
                      <a:pt x="4518" y="4802"/>
                      <a:pt x="4504" y="4626"/>
                    </a:cubicBezTo>
                    <a:cubicBezTo>
                      <a:pt x="4504" y="4612"/>
                      <a:pt x="4504" y="4599"/>
                      <a:pt x="4504" y="4585"/>
                    </a:cubicBezTo>
                    <a:cubicBezTo>
                      <a:pt x="4518" y="4572"/>
                      <a:pt x="4531" y="4558"/>
                      <a:pt x="4558" y="4558"/>
                    </a:cubicBezTo>
                    <a:lnTo>
                      <a:pt x="4612" y="4558"/>
                    </a:lnTo>
                    <a:cubicBezTo>
                      <a:pt x="4626" y="4561"/>
                      <a:pt x="4640" y="4563"/>
                      <a:pt x="4655" y="4563"/>
                    </a:cubicBezTo>
                    <a:cubicBezTo>
                      <a:pt x="4698" y="4563"/>
                      <a:pt x="4741" y="4548"/>
                      <a:pt x="4762" y="4517"/>
                    </a:cubicBezTo>
                    <a:cubicBezTo>
                      <a:pt x="4789" y="4490"/>
                      <a:pt x="4802" y="4463"/>
                      <a:pt x="4830" y="4436"/>
                    </a:cubicBezTo>
                    <a:cubicBezTo>
                      <a:pt x="4835" y="4434"/>
                      <a:pt x="4840" y="4433"/>
                      <a:pt x="4846" y="4433"/>
                    </a:cubicBezTo>
                    <a:cubicBezTo>
                      <a:pt x="4881" y="4433"/>
                      <a:pt x="4913" y="4469"/>
                      <a:pt x="4924" y="4504"/>
                    </a:cubicBezTo>
                    <a:cubicBezTo>
                      <a:pt x="4965" y="4558"/>
                      <a:pt x="4965" y="4626"/>
                      <a:pt x="4965" y="4680"/>
                    </a:cubicBezTo>
                    <a:cubicBezTo>
                      <a:pt x="4992" y="4884"/>
                      <a:pt x="5087" y="5074"/>
                      <a:pt x="5223" y="5223"/>
                    </a:cubicBezTo>
                    <a:cubicBezTo>
                      <a:pt x="5155" y="4979"/>
                      <a:pt x="5114" y="4734"/>
                      <a:pt x="5060" y="4504"/>
                    </a:cubicBezTo>
                    <a:cubicBezTo>
                      <a:pt x="5047" y="4450"/>
                      <a:pt x="5033" y="4382"/>
                      <a:pt x="5074" y="4341"/>
                    </a:cubicBezTo>
                    <a:cubicBezTo>
                      <a:pt x="5101" y="4314"/>
                      <a:pt x="5155" y="4300"/>
                      <a:pt x="5182" y="4273"/>
                    </a:cubicBezTo>
                    <a:cubicBezTo>
                      <a:pt x="5209" y="4246"/>
                      <a:pt x="5209" y="4219"/>
                      <a:pt x="5223" y="4192"/>
                    </a:cubicBezTo>
                    <a:cubicBezTo>
                      <a:pt x="5236" y="4178"/>
                      <a:pt x="5264" y="4151"/>
                      <a:pt x="5291" y="4151"/>
                    </a:cubicBezTo>
                    <a:cubicBezTo>
                      <a:pt x="5304" y="4151"/>
                      <a:pt x="5318" y="4178"/>
                      <a:pt x="5331" y="4192"/>
                    </a:cubicBezTo>
                    <a:cubicBezTo>
                      <a:pt x="5426" y="4341"/>
                      <a:pt x="5481" y="4545"/>
                      <a:pt x="5630" y="4653"/>
                    </a:cubicBezTo>
                    <a:cubicBezTo>
                      <a:pt x="5562" y="4477"/>
                      <a:pt x="5508" y="4300"/>
                      <a:pt x="5494" y="4124"/>
                    </a:cubicBezTo>
                    <a:cubicBezTo>
                      <a:pt x="5481" y="4043"/>
                      <a:pt x="5481" y="3948"/>
                      <a:pt x="5521" y="3880"/>
                    </a:cubicBezTo>
                    <a:cubicBezTo>
                      <a:pt x="5535" y="3853"/>
                      <a:pt x="5548" y="3839"/>
                      <a:pt x="5562" y="3839"/>
                    </a:cubicBezTo>
                    <a:cubicBezTo>
                      <a:pt x="5566" y="3835"/>
                      <a:pt x="5571" y="3834"/>
                      <a:pt x="5577" y="3834"/>
                    </a:cubicBezTo>
                    <a:cubicBezTo>
                      <a:pt x="5590" y="3834"/>
                      <a:pt x="5607" y="3843"/>
                      <a:pt x="5616" y="3853"/>
                    </a:cubicBezTo>
                    <a:cubicBezTo>
                      <a:pt x="5643" y="3880"/>
                      <a:pt x="5643" y="3893"/>
                      <a:pt x="5657" y="3921"/>
                    </a:cubicBezTo>
                    <a:cubicBezTo>
                      <a:pt x="5752" y="4192"/>
                      <a:pt x="5901" y="4450"/>
                      <a:pt x="6091" y="4667"/>
                    </a:cubicBezTo>
                    <a:cubicBezTo>
                      <a:pt x="5969" y="4395"/>
                      <a:pt x="5860" y="4110"/>
                      <a:pt x="5779" y="3826"/>
                    </a:cubicBezTo>
                    <a:cubicBezTo>
                      <a:pt x="5766" y="3731"/>
                      <a:pt x="5738" y="3636"/>
                      <a:pt x="5779" y="3554"/>
                    </a:cubicBezTo>
                    <a:cubicBezTo>
                      <a:pt x="5793" y="3527"/>
                      <a:pt x="5806" y="3500"/>
                      <a:pt x="5833" y="3500"/>
                    </a:cubicBezTo>
                    <a:cubicBezTo>
                      <a:pt x="5860" y="3500"/>
                      <a:pt x="5874" y="3514"/>
                      <a:pt x="5888" y="3527"/>
                    </a:cubicBezTo>
                    <a:cubicBezTo>
                      <a:pt x="5901" y="3554"/>
                      <a:pt x="5901" y="3568"/>
                      <a:pt x="5901" y="3595"/>
                    </a:cubicBezTo>
                    <a:cubicBezTo>
                      <a:pt x="5942" y="3771"/>
                      <a:pt x="6091" y="3921"/>
                      <a:pt x="6254" y="3961"/>
                    </a:cubicBezTo>
                    <a:cubicBezTo>
                      <a:pt x="6064" y="3744"/>
                      <a:pt x="5955" y="3446"/>
                      <a:pt x="5942" y="3161"/>
                    </a:cubicBezTo>
                    <a:cubicBezTo>
                      <a:pt x="5942" y="3120"/>
                      <a:pt x="5942" y="3080"/>
                      <a:pt x="5969" y="3039"/>
                    </a:cubicBezTo>
                    <a:cubicBezTo>
                      <a:pt x="5980" y="3017"/>
                      <a:pt x="6009" y="2995"/>
                      <a:pt x="6034" y="2995"/>
                    </a:cubicBezTo>
                    <a:cubicBezTo>
                      <a:pt x="6040" y="2995"/>
                      <a:pt x="6045" y="2996"/>
                      <a:pt x="6050" y="2998"/>
                    </a:cubicBezTo>
                    <a:cubicBezTo>
                      <a:pt x="6105" y="2998"/>
                      <a:pt x="6118" y="3052"/>
                      <a:pt x="6145" y="3093"/>
                    </a:cubicBezTo>
                    <a:cubicBezTo>
                      <a:pt x="6200" y="3215"/>
                      <a:pt x="6295" y="3310"/>
                      <a:pt x="6417" y="3378"/>
                    </a:cubicBezTo>
                    <a:cubicBezTo>
                      <a:pt x="6389" y="3310"/>
                      <a:pt x="6376" y="3229"/>
                      <a:pt x="6362" y="3161"/>
                    </a:cubicBezTo>
                    <a:lnTo>
                      <a:pt x="6362" y="3161"/>
                    </a:lnTo>
                    <a:cubicBezTo>
                      <a:pt x="6376" y="3174"/>
                      <a:pt x="6389" y="3188"/>
                      <a:pt x="6403" y="3202"/>
                    </a:cubicBezTo>
                    <a:cubicBezTo>
                      <a:pt x="6308" y="3012"/>
                      <a:pt x="6227" y="2822"/>
                      <a:pt x="6200" y="2618"/>
                    </a:cubicBezTo>
                    <a:cubicBezTo>
                      <a:pt x="6186" y="2550"/>
                      <a:pt x="6186" y="2483"/>
                      <a:pt x="6213" y="2415"/>
                    </a:cubicBezTo>
                    <a:cubicBezTo>
                      <a:pt x="6227" y="2374"/>
                      <a:pt x="6254" y="2347"/>
                      <a:pt x="6295" y="2320"/>
                    </a:cubicBezTo>
                    <a:cubicBezTo>
                      <a:pt x="6349" y="2184"/>
                      <a:pt x="6322" y="2049"/>
                      <a:pt x="6254" y="1913"/>
                    </a:cubicBezTo>
                    <a:cubicBezTo>
                      <a:pt x="6213" y="1859"/>
                      <a:pt x="6172" y="1791"/>
                      <a:pt x="6159" y="1709"/>
                    </a:cubicBezTo>
                    <a:cubicBezTo>
                      <a:pt x="6159" y="1655"/>
                      <a:pt x="6200" y="1587"/>
                      <a:pt x="6213" y="1520"/>
                    </a:cubicBezTo>
                    <a:cubicBezTo>
                      <a:pt x="6254" y="1343"/>
                      <a:pt x="6159" y="1153"/>
                      <a:pt x="6200" y="977"/>
                    </a:cubicBezTo>
                    <a:cubicBezTo>
                      <a:pt x="6227" y="896"/>
                      <a:pt x="6267" y="814"/>
                      <a:pt x="6281" y="733"/>
                    </a:cubicBezTo>
                    <a:cubicBezTo>
                      <a:pt x="6308" y="597"/>
                      <a:pt x="6227" y="448"/>
                      <a:pt x="6105" y="380"/>
                    </a:cubicBezTo>
                    <a:cubicBezTo>
                      <a:pt x="6064" y="394"/>
                      <a:pt x="6023" y="421"/>
                      <a:pt x="5996" y="462"/>
                    </a:cubicBezTo>
                    <a:cubicBezTo>
                      <a:pt x="5955" y="489"/>
                      <a:pt x="5915" y="529"/>
                      <a:pt x="5874" y="529"/>
                    </a:cubicBezTo>
                    <a:cubicBezTo>
                      <a:pt x="5833" y="529"/>
                      <a:pt x="5793" y="489"/>
                      <a:pt x="5766" y="462"/>
                    </a:cubicBezTo>
                    <a:cubicBezTo>
                      <a:pt x="5752" y="421"/>
                      <a:pt x="5738" y="380"/>
                      <a:pt x="5738" y="339"/>
                    </a:cubicBezTo>
                    <a:cubicBezTo>
                      <a:pt x="5725" y="231"/>
                      <a:pt x="5711" y="109"/>
                      <a:pt x="5725" y="0"/>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65"/>
              <p:cNvSpPr/>
              <p:nvPr/>
            </p:nvSpPr>
            <p:spPr>
              <a:xfrm>
                <a:off x="2581875" y="2688600"/>
                <a:ext cx="350" cy="700"/>
              </a:xfrm>
              <a:custGeom>
                <a:avLst/>
                <a:gdLst/>
                <a:ahLst/>
                <a:cxnLst/>
                <a:rect l="l" t="t" r="r" b="b"/>
                <a:pathLst>
                  <a:path w="14" h="28" extrusionOk="0">
                    <a:moveTo>
                      <a:pt x="14" y="1"/>
                    </a:moveTo>
                    <a:cubicBezTo>
                      <a:pt x="0" y="1"/>
                      <a:pt x="0" y="14"/>
                      <a:pt x="0" y="28"/>
                    </a:cubicBezTo>
                    <a:cubicBezTo>
                      <a:pt x="14" y="14"/>
                      <a:pt x="14" y="14"/>
                      <a:pt x="14" y="1"/>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65"/>
              <p:cNvSpPr/>
              <p:nvPr/>
            </p:nvSpPr>
            <p:spPr>
              <a:xfrm>
                <a:off x="2403825" y="2337950"/>
                <a:ext cx="6475" cy="4775"/>
              </a:xfrm>
              <a:custGeom>
                <a:avLst/>
                <a:gdLst/>
                <a:ahLst/>
                <a:cxnLst/>
                <a:rect l="l" t="t" r="r" b="b"/>
                <a:pathLst>
                  <a:path w="259" h="191" extrusionOk="0">
                    <a:moveTo>
                      <a:pt x="55" y="1"/>
                    </a:moveTo>
                    <a:cubicBezTo>
                      <a:pt x="41" y="55"/>
                      <a:pt x="28" y="109"/>
                      <a:pt x="1" y="163"/>
                    </a:cubicBezTo>
                    <a:cubicBezTo>
                      <a:pt x="82" y="177"/>
                      <a:pt x="150" y="191"/>
                      <a:pt x="218" y="191"/>
                    </a:cubicBezTo>
                    <a:cubicBezTo>
                      <a:pt x="231" y="163"/>
                      <a:pt x="245" y="136"/>
                      <a:pt x="258" y="109"/>
                    </a:cubicBezTo>
                    <a:lnTo>
                      <a:pt x="258" y="109"/>
                    </a:lnTo>
                    <a:cubicBezTo>
                      <a:pt x="250" y="111"/>
                      <a:pt x="241" y="111"/>
                      <a:pt x="233" y="111"/>
                    </a:cubicBezTo>
                    <a:cubicBezTo>
                      <a:pt x="163" y="111"/>
                      <a:pt x="103" y="61"/>
                      <a:pt x="55" y="1"/>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65"/>
              <p:cNvSpPr/>
              <p:nvPr/>
            </p:nvSpPr>
            <p:spPr>
              <a:xfrm>
                <a:off x="2396025" y="2342025"/>
                <a:ext cx="13250" cy="51575"/>
              </a:xfrm>
              <a:custGeom>
                <a:avLst/>
                <a:gdLst/>
                <a:ahLst/>
                <a:cxnLst/>
                <a:rect l="l" t="t" r="r" b="b"/>
                <a:pathLst>
                  <a:path w="530" h="2063" extrusionOk="0">
                    <a:moveTo>
                      <a:pt x="313" y="0"/>
                    </a:moveTo>
                    <a:cubicBezTo>
                      <a:pt x="95" y="679"/>
                      <a:pt x="28" y="1357"/>
                      <a:pt x="1" y="2062"/>
                    </a:cubicBezTo>
                    <a:cubicBezTo>
                      <a:pt x="68" y="1370"/>
                      <a:pt x="245" y="665"/>
                      <a:pt x="530" y="28"/>
                    </a:cubicBezTo>
                    <a:cubicBezTo>
                      <a:pt x="462" y="28"/>
                      <a:pt x="394" y="14"/>
                      <a:pt x="313" y="0"/>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65"/>
              <p:cNvSpPr/>
              <p:nvPr/>
            </p:nvSpPr>
            <p:spPr>
              <a:xfrm>
                <a:off x="2371275" y="2329825"/>
                <a:ext cx="11550" cy="6450"/>
              </a:xfrm>
              <a:custGeom>
                <a:avLst/>
                <a:gdLst/>
                <a:ahLst/>
                <a:cxnLst/>
                <a:rect l="l" t="t" r="r" b="b"/>
                <a:pathLst>
                  <a:path w="462" h="258" extrusionOk="0">
                    <a:moveTo>
                      <a:pt x="68" y="0"/>
                    </a:moveTo>
                    <a:cubicBezTo>
                      <a:pt x="41" y="54"/>
                      <a:pt x="27" y="95"/>
                      <a:pt x="0" y="149"/>
                    </a:cubicBezTo>
                    <a:cubicBezTo>
                      <a:pt x="55" y="163"/>
                      <a:pt x="95" y="176"/>
                      <a:pt x="149" y="190"/>
                    </a:cubicBezTo>
                    <a:cubicBezTo>
                      <a:pt x="217" y="217"/>
                      <a:pt x="285" y="231"/>
                      <a:pt x="353" y="258"/>
                    </a:cubicBezTo>
                    <a:cubicBezTo>
                      <a:pt x="394" y="204"/>
                      <a:pt x="421" y="163"/>
                      <a:pt x="461" y="122"/>
                    </a:cubicBezTo>
                    <a:cubicBezTo>
                      <a:pt x="339" y="81"/>
                      <a:pt x="190" y="27"/>
                      <a:pt x="68" y="0"/>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65"/>
              <p:cNvSpPr/>
              <p:nvPr/>
            </p:nvSpPr>
            <p:spPr>
              <a:xfrm>
                <a:off x="2362125" y="2333550"/>
                <a:ext cx="17975" cy="56650"/>
              </a:xfrm>
              <a:custGeom>
                <a:avLst/>
                <a:gdLst/>
                <a:ahLst/>
                <a:cxnLst/>
                <a:rect l="l" t="t" r="r" b="b"/>
                <a:pathLst>
                  <a:path w="719" h="2266" extrusionOk="0">
                    <a:moveTo>
                      <a:pt x="366" y="0"/>
                    </a:moveTo>
                    <a:cubicBezTo>
                      <a:pt x="95" y="719"/>
                      <a:pt x="0" y="1506"/>
                      <a:pt x="122" y="2266"/>
                    </a:cubicBezTo>
                    <a:cubicBezTo>
                      <a:pt x="149" y="1859"/>
                      <a:pt x="176" y="1452"/>
                      <a:pt x="285" y="1045"/>
                    </a:cubicBezTo>
                    <a:cubicBezTo>
                      <a:pt x="366" y="719"/>
                      <a:pt x="502" y="380"/>
                      <a:pt x="719" y="109"/>
                    </a:cubicBezTo>
                    <a:cubicBezTo>
                      <a:pt x="651" y="82"/>
                      <a:pt x="583" y="68"/>
                      <a:pt x="515" y="41"/>
                    </a:cubicBezTo>
                    <a:cubicBezTo>
                      <a:pt x="461" y="27"/>
                      <a:pt x="421" y="14"/>
                      <a:pt x="366" y="0"/>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65"/>
              <p:cNvSpPr/>
              <p:nvPr/>
            </p:nvSpPr>
            <p:spPr>
              <a:xfrm>
                <a:off x="2336675" y="2316250"/>
                <a:ext cx="9175" cy="7475"/>
              </a:xfrm>
              <a:custGeom>
                <a:avLst/>
                <a:gdLst/>
                <a:ahLst/>
                <a:cxnLst/>
                <a:rect l="l" t="t" r="r" b="b"/>
                <a:pathLst>
                  <a:path w="367" h="299" extrusionOk="0">
                    <a:moveTo>
                      <a:pt x="82" y="0"/>
                    </a:moveTo>
                    <a:cubicBezTo>
                      <a:pt x="55" y="55"/>
                      <a:pt x="14" y="123"/>
                      <a:pt x="1" y="190"/>
                    </a:cubicBezTo>
                    <a:cubicBezTo>
                      <a:pt x="82" y="231"/>
                      <a:pt x="163" y="258"/>
                      <a:pt x="245" y="299"/>
                    </a:cubicBezTo>
                    <a:cubicBezTo>
                      <a:pt x="286" y="245"/>
                      <a:pt x="326" y="204"/>
                      <a:pt x="367" y="150"/>
                    </a:cubicBezTo>
                    <a:cubicBezTo>
                      <a:pt x="258" y="123"/>
                      <a:pt x="191" y="28"/>
                      <a:pt x="82" y="0"/>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65"/>
              <p:cNvSpPr/>
              <p:nvPr/>
            </p:nvSpPr>
            <p:spPr>
              <a:xfrm>
                <a:off x="2331925" y="2321000"/>
                <a:ext cx="10875" cy="30200"/>
              </a:xfrm>
              <a:custGeom>
                <a:avLst/>
                <a:gdLst/>
                <a:ahLst/>
                <a:cxnLst/>
                <a:rect l="l" t="t" r="r" b="b"/>
                <a:pathLst>
                  <a:path w="435" h="1208" extrusionOk="0">
                    <a:moveTo>
                      <a:pt x="191" y="0"/>
                    </a:moveTo>
                    <a:cubicBezTo>
                      <a:pt x="41" y="380"/>
                      <a:pt x="1" y="814"/>
                      <a:pt x="82" y="1208"/>
                    </a:cubicBezTo>
                    <a:cubicBezTo>
                      <a:pt x="69" y="814"/>
                      <a:pt x="191" y="421"/>
                      <a:pt x="435" y="109"/>
                    </a:cubicBezTo>
                    <a:cubicBezTo>
                      <a:pt x="353" y="68"/>
                      <a:pt x="272" y="41"/>
                      <a:pt x="191" y="0"/>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65"/>
              <p:cNvSpPr/>
              <p:nvPr/>
            </p:nvSpPr>
            <p:spPr>
              <a:xfrm>
                <a:off x="2530325" y="2360325"/>
                <a:ext cx="26800" cy="56325"/>
              </a:xfrm>
              <a:custGeom>
                <a:avLst/>
                <a:gdLst/>
                <a:ahLst/>
                <a:cxnLst/>
                <a:rect l="l" t="t" r="r" b="b"/>
                <a:pathLst>
                  <a:path w="1072" h="2253" extrusionOk="0">
                    <a:moveTo>
                      <a:pt x="746" y="1"/>
                    </a:moveTo>
                    <a:lnTo>
                      <a:pt x="746" y="1"/>
                    </a:lnTo>
                    <a:cubicBezTo>
                      <a:pt x="787" y="571"/>
                      <a:pt x="814" y="1127"/>
                      <a:pt x="841" y="1683"/>
                    </a:cubicBezTo>
                    <a:cubicBezTo>
                      <a:pt x="583" y="1900"/>
                      <a:pt x="299" y="2090"/>
                      <a:pt x="0" y="2253"/>
                    </a:cubicBezTo>
                    <a:cubicBezTo>
                      <a:pt x="353" y="2103"/>
                      <a:pt x="719" y="1968"/>
                      <a:pt x="1072" y="1791"/>
                    </a:cubicBezTo>
                    <a:cubicBezTo>
                      <a:pt x="1004" y="1181"/>
                      <a:pt x="923" y="584"/>
                      <a:pt x="746" y="1"/>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65"/>
              <p:cNvSpPr/>
              <p:nvPr/>
            </p:nvSpPr>
            <p:spPr>
              <a:xfrm>
                <a:off x="2656475" y="2360675"/>
                <a:ext cx="36975" cy="35300"/>
              </a:xfrm>
              <a:custGeom>
                <a:avLst/>
                <a:gdLst/>
                <a:ahLst/>
                <a:cxnLst/>
                <a:rect l="l" t="t" r="r" b="b"/>
                <a:pathLst>
                  <a:path w="1479" h="1412" extrusionOk="0">
                    <a:moveTo>
                      <a:pt x="0" y="0"/>
                    </a:moveTo>
                    <a:lnTo>
                      <a:pt x="0" y="0"/>
                    </a:lnTo>
                    <a:cubicBezTo>
                      <a:pt x="122" y="421"/>
                      <a:pt x="217" y="855"/>
                      <a:pt x="272" y="1289"/>
                    </a:cubicBezTo>
                    <a:cubicBezTo>
                      <a:pt x="363" y="1280"/>
                      <a:pt x="455" y="1276"/>
                      <a:pt x="546" y="1276"/>
                    </a:cubicBezTo>
                    <a:cubicBezTo>
                      <a:pt x="861" y="1276"/>
                      <a:pt x="1174" y="1327"/>
                      <a:pt x="1479" y="1411"/>
                    </a:cubicBezTo>
                    <a:cubicBezTo>
                      <a:pt x="1170" y="1192"/>
                      <a:pt x="787" y="1071"/>
                      <a:pt x="412" y="1071"/>
                    </a:cubicBezTo>
                    <a:cubicBezTo>
                      <a:pt x="393" y="1071"/>
                      <a:pt x="373" y="1071"/>
                      <a:pt x="353" y="1072"/>
                    </a:cubicBezTo>
                    <a:cubicBezTo>
                      <a:pt x="312" y="692"/>
                      <a:pt x="190" y="326"/>
                      <a:pt x="0" y="0"/>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65"/>
              <p:cNvSpPr/>
              <p:nvPr/>
            </p:nvSpPr>
            <p:spPr>
              <a:xfrm>
                <a:off x="2561175" y="2658850"/>
                <a:ext cx="8500" cy="19950"/>
              </a:xfrm>
              <a:custGeom>
                <a:avLst/>
                <a:gdLst/>
                <a:ahLst/>
                <a:cxnLst/>
                <a:rect l="l" t="t" r="r" b="b"/>
                <a:pathLst>
                  <a:path w="340" h="798" extrusionOk="0">
                    <a:moveTo>
                      <a:pt x="145" y="1"/>
                    </a:moveTo>
                    <a:cubicBezTo>
                      <a:pt x="127" y="1"/>
                      <a:pt x="105" y="33"/>
                      <a:pt x="96" y="51"/>
                    </a:cubicBezTo>
                    <a:cubicBezTo>
                      <a:pt x="41" y="133"/>
                      <a:pt x="14" y="228"/>
                      <a:pt x="1" y="323"/>
                    </a:cubicBezTo>
                    <a:cubicBezTo>
                      <a:pt x="41" y="255"/>
                      <a:pt x="96" y="200"/>
                      <a:pt x="163" y="173"/>
                    </a:cubicBezTo>
                    <a:lnTo>
                      <a:pt x="163" y="173"/>
                    </a:lnTo>
                    <a:cubicBezTo>
                      <a:pt x="123" y="268"/>
                      <a:pt x="136" y="390"/>
                      <a:pt x="163" y="499"/>
                    </a:cubicBezTo>
                    <a:cubicBezTo>
                      <a:pt x="190" y="607"/>
                      <a:pt x="245" y="702"/>
                      <a:pt x="299" y="797"/>
                    </a:cubicBezTo>
                    <a:cubicBezTo>
                      <a:pt x="218" y="567"/>
                      <a:pt x="231" y="309"/>
                      <a:pt x="340" y="78"/>
                    </a:cubicBezTo>
                    <a:lnTo>
                      <a:pt x="340" y="78"/>
                    </a:lnTo>
                    <a:lnTo>
                      <a:pt x="136" y="160"/>
                    </a:lnTo>
                    <a:cubicBezTo>
                      <a:pt x="136" y="160"/>
                      <a:pt x="163" y="24"/>
                      <a:pt x="163" y="24"/>
                    </a:cubicBezTo>
                    <a:cubicBezTo>
                      <a:pt x="159" y="7"/>
                      <a:pt x="152" y="1"/>
                      <a:pt x="145" y="1"/>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65"/>
              <p:cNvSpPr/>
              <p:nvPr/>
            </p:nvSpPr>
            <p:spPr>
              <a:xfrm>
                <a:off x="2598475" y="2529550"/>
                <a:ext cx="27850" cy="38350"/>
              </a:xfrm>
              <a:custGeom>
                <a:avLst/>
                <a:gdLst/>
                <a:ahLst/>
                <a:cxnLst/>
                <a:rect l="l" t="t" r="r" b="b"/>
                <a:pathLst>
                  <a:path w="1114" h="1534" extrusionOk="0">
                    <a:moveTo>
                      <a:pt x="394" y="1"/>
                    </a:moveTo>
                    <a:cubicBezTo>
                      <a:pt x="340" y="14"/>
                      <a:pt x="272" y="150"/>
                      <a:pt x="258" y="177"/>
                    </a:cubicBezTo>
                    <a:cubicBezTo>
                      <a:pt x="177" y="313"/>
                      <a:pt x="123" y="462"/>
                      <a:pt x="82" y="611"/>
                    </a:cubicBezTo>
                    <a:cubicBezTo>
                      <a:pt x="1" y="910"/>
                      <a:pt x="14" y="1249"/>
                      <a:pt x="123" y="1534"/>
                    </a:cubicBezTo>
                    <a:cubicBezTo>
                      <a:pt x="109" y="1317"/>
                      <a:pt x="109" y="1086"/>
                      <a:pt x="163" y="869"/>
                    </a:cubicBezTo>
                    <a:cubicBezTo>
                      <a:pt x="204" y="638"/>
                      <a:pt x="313" y="421"/>
                      <a:pt x="475" y="272"/>
                    </a:cubicBezTo>
                    <a:cubicBezTo>
                      <a:pt x="605" y="162"/>
                      <a:pt x="772" y="97"/>
                      <a:pt x="937" y="97"/>
                    </a:cubicBezTo>
                    <a:cubicBezTo>
                      <a:pt x="997" y="97"/>
                      <a:pt x="1056" y="105"/>
                      <a:pt x="1113" y="123"/>
                    </a:cubicBezTo>
                    <a:cubicBezTo>
                      <a:pt x="985" y="78"/>
                      <a:pt x="869" y="51"/>
                      <a:pt x="757" y="51"/>
                    </a:cubicBezTo>
                    <a:cubicBezTo>
                      <a:pt x="631" y="51"/>
                      <a:pt x="509" y="85"/>
                      <a:pt x="381" y="164"/>
                    </a:cubicBezTo>
                    <a:cubicBezTo>
                      <a:pt x="381" y="123"/>
                      <a:pt x="475" y="1"/>
                      <a:pt x="394" y="1"/>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65"/>
              <p:cNvSpPr/>
              <p:nvPr/>
            </p:nvSpPr>
            <p:spPr>
              <a:xfrm>
                <a:off x="2494700" y="2551250"/>
                <a:ext cx="2750" cy="8175"/>
              </a:xfrm>
              <a:custGeom>
                <a:avLst/>
                <a:gdLst/>
                <a:ahLst/>
                <a:cxnLst/>
                <a:rect l="l" t="t" r="r" b="b"/>
                <a:pathLst>
                  <a:path w="110" h="327" extrusionOk="0">
                    <a:moveTo>
                      <a:pt x="28" y="1"/>
                    </a:moveTo>
                    <a:cubicBezTo>
                      <a:pt x="28" y="96"/>
                      <a:pt x="28" y="204"/>
                      <a:pt x="1" y="299"/>
                    </a:cubicBezTo>
                    <a:cubicBezTo>
                      <a:pt x="28" y="299"/>
                      <a:pt x="42" y="313"/>
                      <a:pt x="55" y="326"/>
                    </a:cubicBezTo>
                    <a:cubicBezTo>
                      <a:pt x="82" y="218"/>
                      <a:pt x="109" y="150"/>
                      <a:pt x="96" y="42"/>
                    </a:cubicBezTo>
                    <a:cubicBezTo>
                      <a:pt x="69" y="28"/>
                      <a:pt x="55" y="14"/>
                      <a:pt x="28" y="1"/>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65"/>
              <p:cNvSpPr/>
              <p:nvPr/>
            </p:nvSpPr>
            <p:spPr>
              <a:xfrm>
                <a:off x="2469275" y="2532275"/>
                <a:ext cx="26125" cy="26475"/>
              </a:xfrm>
              <a:custGeom>
                <a:avLst/>
                <a:gdLst/>
                <a:ahLst/>
                <a:cxnLst/>
                <a:rect l="l" t="t" r="r" b="b"/>
                <a:pathLst>
                  <a:path w="1045" h="1059" extrusionOk="0">
                    <a:moveTo>
                      <a:pt x="1" y="0"/>
                    </a:moveTo>
                    <a:lnTo>
                      <a:pt x="1" y="0"/>
                    </a:lnTo>
                    <a:cubicBezTo>
                      <a:pt x="272" y="407"/>
                      <a:pt x="624" y="773"/>
                      <a:pt x="1018" y="1058"/>
                    </a:cubicBezTo>
                    <a:cubicBezTo>
                      <a:pt x="1045" y="963"/>
                      <a:pt x="1045" y="855"/>
                      <a:pt x="1045" y="760"/>
                    </a:cubicBezTo>
                    <a:cubicBezTo>
                      <a:pt x="665" y="556"/>
                      <a:pt x="313" y="299"/>
                      <a:pt x="1" y="0"/>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65"/>
              <p:cNvSpPr/>
              <p:nvPr/>
            </p:nvSpPr>
            <p:spPr>
              <a:xfrm>
                <a:off x="2758200" y="2303700"/>
                <a:ext cx="10550" cy="4775"/>
              </a:xfrm>
              <a:custGeom>
                <a:avLst/>
                <a:gdLst/>
                <a:ahLst/>
                <a:cxnLst/>
                <a:rect l="l" t="t" r="r" b="b"/>
                <a:pathLst>
                  <a:path w="422" h="191" extrusionOk="0">
                    <a:moveTo>
                      <a:pt x="367" y="1"/>
                    </a:moveTo>
                    <a:cubicBezTo>
                      <a:pt x="258" y="68"/>
                      <a:pt x="136" y="96"/>
                      <a:pt x="1" y="96"/>
                    </a:cubicBezTo>
                    <a:cubicBezTo>
                      <a:pt x="28" y="136"/>
                      <a:pt x="55" y="163"/>
                      <a:pt x="82" y="190"/>
                    </a:cubicBezTo>
                    <a:cubicBezTo>
                      <a:pt x="191" y="163"/>
                      <a:pt x="299" y="123"/>
                      <a:pt x="421" y="96"/>
                    </a:cubicBezTo>
                    <a:cubicBezTo>
                      <a:pt x="394" y="68"/>
                      <a:pt x="381" y="28"/>
                      <a:pt x="367" y="1"/>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65"/>
              <p:cNvSpPr/>
              <p:nvPr/>
            </p:nvSpPr>
            <p:spPr>
              <a:xfrm>
                <a:off x="2760250" y="2306075"/>
                <a:ext cx="30200" cy="59025"/>
              </a:xfrm>
              <a:custGeom>
                <a:avLst/>
                <a:gdLst/>
                <a:ahLst/>
                <a:cxnLst/>
                <a:rect l="l" t="t" r="r" b="b"/>
                <a:pathLst>
                  <a:path w="1208" h="2361" extrusionOk="0">
                    <a:moveTo>
                      <a:pt x="339" y="1"/>
                    </a:moveTo>
                    <a:cubicBezTo>
                      <a:pt x="217" y="28"/>
                      <a:pt x="109" y="68"/>
                      <a:pt x="0" y="95"/>
                    </a:cubicBezTo>
                    <a:cubicBezTo>
                      <a:pt x="543" y="760"/>
                      <a:pt x="950" y="1547"/>
                      <a:pt x="1207" y="2361"/>
                    </a:cubicBezTo>
                    <a:cubicBezTo>
                      <a:pt x="1004" y="1533"/>
                      <a:pt x="760" y="747"/>
                      <a:pt x="339" y="1"/>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65"/>
              <p:cNvSpPr/>
              <p:nvPr/>
            </p:nvSpPr>
            <p:spPr>
              <a:xfrm>
                <a:off x="2794500" y="2289450"/>
                <a:ext cx="11550" cy="7150"/>
              </a:xfrm>
              <a:custGeom>
                <a:avLst/>
                <a:gdLst/>
                <a:ahLst/>
                <a:cxnLst/>
                <a:rect l="l" t="t" r="r" b="b"/>
                <a:pathLst>
                  <a:path w="462" h="286" extrusionOk="0">
                    <a:moveTo>
                      <a:pt x="407" y="1"/>
                    </a:moveTo>
                    <a:cubicBezTo>
                      <a:pt x="285" y="55"/>
                      <a:pt x="136" y="123"/>
                      <a:pt x="0" y="191"/>
                    </a:cubicBezTo>
                    <a:cubicBezTo>
                      <a:pt x="27" y="218"/>
                      <a:pt x="41" y="245"/>
                      <a:pt x="54" y="286"/>
                    </a:cubicBezTo>
                    <a:cubicBezTo>
                      <a:pt x="190" y="231"/>
                      <a:pt x="326" y="164"/>
                      <a:pt x="461" y="109"/>
                    </a:cubicBezTo>
                    <a:cubicBezTo>
                      <a:pt x="448" y="69"/>
                      <a:pt x="434" y="28"/>
                      <a:pt x="407" y="1"/>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65"/>
              <p:cNvSpPr/>
              <p:nvPr/>
            </p:nvSpPr>
            <p:spPr>
              <a:xfrm>
                <a:off x="2795850" y="2292175"/>
                <a:ext cx="25450" cy="72600"/>
              </a:xfrm>
              <a:custGeom>
                <a:avLst/>
                <a:gdLst/>
                <a:ahLst/>
                <a:cxnLst/>
                <a:rect l="l" t="t" r="r" b="b"/>
                <a:pathLst>
                  <a:path w="1018" h="2904" extrusionOk="0">
                    <a:moveTo>
                      <a:pt x="407" y="0"/>
                    </a:moveTo>
                    <a:cubicBezTo>
                      <a:pt x="272" y="55"/>
                      <a:pt x="136" y="122"/>
                      <a:pt x="0" y="177"/>
                    </a:cubicBezTo>
                    <a:cubicBezTo>
                      <a:pt x="502" y="1018"/>
                      <a:pt x="855" y="1940"/>
                      <a:pt x="1018" y="2903"/>
                    </a:cubicBezTo>
                    <a:cubicBezTo>
                      <a:pt x="1018" y="1899"/>
                      <a:pt x="828" y="896"/>
                      <a:pt x="407" y="0"/>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65"/>
              <p:cNvSpPr/>
              <p:nvPr/>
            </p:nvSpPr>
            <p:spPr>
              <a:xfrm>
                <a:off x="2829425" y="2269800"/>
                <a:ext cx="6800" cy="7475"/>
              </a:xfrm>
              <a:custGeom>
                <a:avLst/>
                <a:gdLst/>
                <a:ahLst/>
                <a:cxnLst/>
                <a:rect l="l" t="t" r="r" b="b"/>
                <a:pathLst>
                  <a:path w="272" h="299" extrusionOk="0">
                    <a:moveTo>
                      <a:pt x="204" y="0"/>
                    </a:moveTo>
                    <a:cubicBezTo>
                      <a:pt x="136" y="95"/>
                      <a:pt x="82" y="149"/>
                      <a:pt x="0" y="244"/>
                    </a:cubicBezTo>
                    <a:cubicBezTo>
                      <a:pt x="27" y="258"/>
                      <a:pt x="41" y="285"/>
                      <a:pt x="55" y="299"/>
                    </a:cubicBezTo>
                    <a:cubicBezTo>
                      <a:pt x="122" y="244"/>
                      <a:pt x="204" y="176"/>
                      <a:pt x="272" y="122"/>
                    </a:cubicBezTo>
                    <a:cubicBezTo>
                      <a:pt x="245" y="81"/>
                      <a:pt x="231" y="41"/>
                      <a:pt x="204" y="0"/>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65"/>
              <p:cNvSpPr/>
              <p:nvPr/>
            </p:nvSpPr>
            <p:spPr>
              <a:xfrm>
                <a:off x="2830775" y="2272850"/>
                <a:ext cx="17650" cy="42075"/>
              </a:xfrm>
              <a:custGeom>
                <a:avLst/>
                <a:gdLst/>
                <a:ahLst/>
                <a:cxnLst/>
                <a:rect l="l" t="t" r="r" b="b"/>
                <a:pathLst>
                  <a:path w="706" h="1683" extrusionOk="0">
                    <a:moveTo>
                      <a:pt x="218" y="0"/>
                    </a:moveTo>
                    <a:cubicBezTo>
                      <a:pt x="150" y="54"/>
                      <a:pt x="68" y="122"/>
                      <a:pt x="1" y="177"/>
                    </a:cubicBezTo>
                    <a:cubicBezTo>
                      <a:pt x="353" y="624"/>
                      <a:pt x="597" y="1140"/>
                      <a:pt x="706" y="1682"/>
                    </a:cubicBezTo>
                    <a:cubicBezTo>
                      <a:pt x="665" y="1099"/>
                      <a:pt x="503" y="516"/>
                      <a:pt x="218" y="0"/>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65"/>
              <p:cNvSpPr/>
              <p:nvPr/>
            </p:nvSpPr>
            <p:spPr>
              <a:xfrm>
                <a:off x="2498775" y="2501075"/>
                <a:ext cx="12575" cy="56650"/>
              </a:xfrm>
              <a:custGeom>
                <a:avLst/>
                <a:gdLst/>
                <a:ahLst/>
                <a:cxnLst/>
                <a:rect l="l" t="t" r="r" b="b"/>
                <a:pathLst>
                  <a:path w="503" h="2266" extrusionOk="0">
                    <a:moveTo>
                      <a:pt x="163" y="0"/>
                    </a:moveTo>
                    <a:cubicBezTo>
                      <a:pt x="1" y="353"/>
                      <a:pt x="82" y="760"/>
                      <a:pt x="163" y="1140"/>
                    </a:cubicBezTo>
                    <a:cubicBezTo>
                      <a:pt x="258" y="1506"/>
                      <a:pt x="340" y="1927"/>
                      <a:pt x="163" y="2266"/>
                    </a:cubicBezTo>
                    <a:cubicBezTo>
                      <a:pt x="435" y="1981"/>
                      <a:pt x="503" y="1533"/>
                      <a:pt x="462" y="1140"/>
                    </a:cubicBezTo>
                    <a:cubicBezTo>
                      <a:pt x="408" y="746"/>
                      <a:pt x="272" y="380"/>
                      <a:pt x="163" y="0"/>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65"/>
              <p:cNvSpPr/>
              <p:nvPr/>
            </p:nvSpPr>
            <p:spPr>
              <a:xfrm>
                <a:off x="2540150" y="2606875"/>
                <a:ext cx="11900" cy="21725"/>
              </a:xfrm>
              <a:custGeom>
                <a:avLst/>
                <a:gdLst/>
                <a:ahLst/>
                <a:cxnLst/>
                <a:rect l="l" t="t" r="r" b="b"/>
                <a:pathLst>
                  <a:path w="476" h="869" extrusionOk="0">
                    <a:moveTo>
                      <a:pt x="340" y="1"/>
                    </a:moveTo>
                    <a:cubicBezTo>
                      <a:pt x="316" y="12"/>
                      <a:pt x="97" y="219"/>
                      <a:pt x="23" y="219"/>
                    </a:cubicBezTo>
                    <a:cubicBezTo>
                      <a:pt x="12" y="219"/>
                      <a:pt x="4" y="215"/>
                      <a:pt x="1" y="204"/>
                    </a:cubicBezTo>
                    <a:lnTo>
                      <a:pt x="1" y="204"/>
                    </a:lnTo>
                    <a:cubicBezTo>
                      <a:pt x="82" y="448"/>
                      <a:pt x="204" y="679"/>
                      <a:pt x="367" y="869"/>
                    </a:cubicBezTo>
                    <a:cubicBezTo>
                      <a:pt x="340" y="747"/>
                      <a:pt x="299" y="625"/>
                      <a:pt x="299" y="489"/>
                    </a:cubicBezTo>
                    <a:cubicBezTo>
                      <a:pt x="299" y="367"/>
                      <a:pt x="340" y="231"/>
                      <a:pt x="435" y="150"/>
                    </a:cubicBezTo>
                    <a:cubicBezTo>
                      <a:pt x="448" y="136"/>
                      <a:pt x="462" y="123"/>
                      <a:pt x="475" y="109"/>
                    </a:cubicBezTo>
                    <a:cubicBezTo>
                      <a:pt x="475" y="96"/>
                      <a:pt x="475" y="68"/>
                      <a:pt x="462" y="68"/>
                    </a:cubicBezTo>
                    <a:lnTo>
                      <a:pt x="421" y="68"/>
                    </a:lnTo>
                    <a:cubicBezTo>
                      <a:pt x="380" y="68"/>
                      <a:pt x="353" y="28"/>
                      <a:pt x="340" y="1"/>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65"/>
              <p:cNvSpPr/>
              <p:nvPr/>
            </p:nvSpPr>
            <p:spPr>
              <a:xfrm>
                <a:off x="2509300" y="2556675"/>
                <a:ext cx="60050" cy="27075"/>
              </a:xfrm>
              <a:custGeom>
                <a:avLst/>
                <a:gdLst/>
                <a:ahLst/>
                <a:cxnLst/>
                <a:rect l="l" t="t" r="r" b="b"/>
                <a:pathLst>
                  <a:path w="2402" h="1083" extrusionOk="0">
                    <a:moveTo>
                      <a:pt x="2401" y="1"/>
                    </a:moveTo>
                    <a:cubicBezTo>
                      <a:pt x="2103" y="232"/>
                      <a:pt x="1764" y="394"/>
                      <a:pt x="1411" y="516"/>
                    </a:cubicBezTo>
                    <a:cubicBezTo>
                      <a:pt x="1560" y="381"/>
                      <a:pt x="1723" y="245"/>
                      <a:pt x="1872" y="109"/>
                    </a:cubicBezTo>
                    <a:lnTo>
                      <a:pt x="1872" y="109"/>
                    </a:lnTo>
                    <a:cubicBezTo>
                      <a:pt x="1479" y="354"/>
                      <a:pt x="1058" y="544"/>
                      <a:pt x="597" y="652"/>
                    </a:cubicBezTo>
                    <a:cubicBezTo>
                      <a:pt x="537" y="669"/>
                      <a:pt x="489" y="677"/>
                      <a:pt x="449" y="677"/>
                    </a:cubicBezTo>
                    <a:cubicBezTo>
                      <a:pt x="237" y="677"/>
                      <a:pt x="273" y="457"/>
                      <a:pt x="136" y="286"/>
                    </a:cubicBezTo>
                    <a:cubicBezTo>
                      <a:pt x="54" y="408"/>
                      <a:pt x="27" y="571"/>
                      <a:pt x="14" y="720"/>
                    </a:cubicBezTo>
                    <a:cubicBezTo>
                      <a:pt x="0" y="828"/>
                      <a:pt x="0" y="937"/>
                      <a:pt x="68" y="1018"/>
                    </a:cubicBezTo>
                    <a:cubicBezTo>
                      <a:pt x="115" y="1066"/>
                      <a:pt x="183" y="1083"/>
                      <a:pt x="254" y="1083"/>
                    </a:cubicBezTo>
                    <a:cubicBezTo>
                      <a:pt x="326" y="1083"/>
                      <a:pt x="400" y="1066"/>
                      <a:pt x="461" y="1045"/>
                    </a:cubicBezTo>
                    <a:cubicBezTo>
                      <a:pt x="733" y="964"/>
                      <a:pt x="1004" y="856"/>
                      <a:pt x="1248" y="720"/>
                    </a:cubicBezTo>
                    <a:lnTo>
                      <a:pt x="1248" y="720"/>
                    </a:lnTo>
                    <a:cubicBezTo>
                      <a:pt x="1180" y="828"/>
                      <a:pt x="1112" y="951"/>
                      <a:pt x="1045" y="1059"/>
                    </a:cubicBezTo>
                    <a:cubicBezTo>
                      <a:pt x="1574" y="815"/>
                      <a:pt x="2035" y="449"/>
                      <a:pt x="2401" y="1"/>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65"/>
              <p:cNvSpPr/>
              <p:nvPr/>
            </p:nvSpPr>
            <p:spPr>
              <a:xfrm>
                <a:off x="2566950" y="2267825"/>
                <a:ext cx="37650" cy="32500"/>
              </a:xfrm>
              <a:custGeom>
                <a:avLst/>
                <a:gdLst/>
                <a:ahLst/>
                <a:cxnLst/>
                <a:rect l="l" t="t" r="r" b="b"/>
                <a:pathLst>
                  <a:path w="1506" h="1300" extrusionOk="0">
                    <a:moveTo>
                      <a:pt x="794" y="0"/>
                    </a:moveTo>
                    <a:cubicBezTo>
                      <a:pt x="595" y="0"/>
                      <a:pt x="397" y="38"/>
                      <a:pt x="244" y="160"/>
                    </a:cubicBezTo>
                    <a:cubicBezTo>
                      <a:pt x="54" y="323"/>
                      <a:pt x="0" y="622"/>
                      <a:pt x="122" y="852"/>
                    </a:cubicBezTo>
                    <a:cubicBezTo>
                      <a:pt x="226" y="1072"/>
                      <a:pt x="465" y="1206"/>
                      <a:pt x="711" y="1206"/>
                    </a:cubicBezTo>
                    <a:cubicBezTo>
                      <a:pt x="723" y="1206"/>
                      <a:pt x="734" y="1206"/>
                      <a:pt x="746" y="1205"/>
                    </a:cubicBezTo>
                    <a:cubicBezTo>
                      <a:pt x="990" y="1191"/>
                      <a:pt x="1221" y="1029"/>
                      <a:pt x="1343" y="798"/>
                    </a:cubicBezTo>
                    <a:lnTo>
                      <a:pt x="1343" y="798"/>
                    </a:lnTo>
                    <a:cubicBezTo>
                      <a:pt x="1275" y="1015"/>
                      <a:pt x="1085" y="1219"/>
                      <a:pt x="868" y="1300"/>
                    </a:cubicBezTo>
                    <a:cubicBezTo>
                      <a:pt x="1112" y="1259"/>
                      <a:pt x="1330" y="1083"/>
                      <a:pt x="1411" y="839"/>
                    </a:cubicBezTo>
                    <a:cubicBezTo>
                      <a:pt x="1506" y="608"/>
                      <a:pt x="1465" y="323"/>
                      <a:pt x="1302" y="133"/>
                    </a:cubicBezTo>
                    <a:cubicBezTo>
                      <a:pt x="1302" y="283"/>
                      <a:pt x="1289" y="432"/>
                      <a:pt x="1221" y="567"/>
                    </a:cubicBezTo>
                    <a:cubicBezTo>
                      <a:pt x="1153" y="690"/>
                      <a:pt x="1018" y="784"/>
                      <a:pt x="868" y="798"/>
                    </a:cubicBezTo>
                    <a:cubicBezTo>
                      <a:pt x="859" y="799"/>
                      <a:pt x="849" y="799"/>
                      <a:pt x="840" y="799"/>
                    </a:cubicBezTo>
                    <a:cubicBezTo>
                      <a:pt x="700" y="799"/>
                      <a:pt x="566" y="708"/>
                      <a:pt x="516" y="581"/>
                    </a:cubicBezTo>
                    <a:cubicBezTo>
                      <a:pt x="475" y="459"/>
                      <a:pt x="516" y="323"/>
                      <a:pt x="597" y="215"/>
                    </a:cubicBezTo>
                    <a:cubicBezTo>
                      <a:pt x="678" y="120"/>
                      <a:pt x="868" y="38"/>
                      <a:pt x="990" y="11"/>
                    </a:cubicBezTo>
                    <a:cubicBezTo>
                      <a:pt x="926" y="4"/>
                      <a:pt x="860" y="0"/>
                      <a:pt x="794" y="0"/>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65"/>
              <p:cNvSpPr/>
              <p:nvPr/>
            </p:nvSpPr>
            <p:spPr>
              <a:xfrm>
                <a:off x="2575075" y="2307675"/>
                <a:ext cx="39025" cy="38775"/>
              </a:xfrm>
              <a:custGeom>
                <a:avLst/>
                <a:gdLst/>
                <a:ahLst/>
                <a:cxnLst/>
                <a:rect l="l" t="t" r="r" b="b"/>
                <a:pathLst>
                  <a:path w="1561" h="1551" extrusionOk="0">
                    <a:moveTo>
                      <a:pt x="804" y="1"/>
                    </a:moveTo>
                    <a:cubicBezTo>
                      <a:pt x="705" y="1"/>
                      <a:pt x="607" y="19"/>
                      <a:pt x="516" y="59"/>
                    </a:cubicBezTo>
                    <a:cubicBezTo>
                      <a:pt x="286" y="140"/>
                      <a:pt x="109" y="330"/>
                      <a:pt x="55" y="561"/>
                    </a:cubicBezTo>
                    <a:cubicBezTo>
                      <a:pt x="1" y="791"/>
                      <a:pt x="69" y="1049"/>
                      <a:pt x="245" y="1212"/>
                    </a:cubicBezTo>
                    <a:cubicBezTo>
                      <a:pt x="367" y="1320"/>
                      <a:pt x="530" y="1388"/>
                      <a:pt x="706" y="1388"/>
                    </a:cubicBezTo>
                    <a:cubicBezTo>
                      <a:pt x="964" y="1388"/>
                      <a:pt x="1208" y="1266"/>
                      <a:pt x="1357" y="1049"/>
                    </a:cubicBezTo>
                    <a:lnTo>
                      <a:pt x="1357" y="1049"/>
                    </a:lnTo>
                    <a:cubicBezTo>
                      <a:pt x="1289" y="1266"/>
                      <a:pt x="1140" y="1429"/>
                      <a:pt x="964" y="1551"/>
                    </a:cubicBezTo>
                    <a:cubicBezTo>
                      <a:pt x="1167" y="1469"/>
                      <a:pt x="1344" y="1307"/>
                      <a:pt x="1439" y="1117"/>
                    </a:cubicBezTo>
                    <a:cubicBezTo>
                      <a:pt x="1534" y="913"/>
                      <a:pt x="1561" y="683"/>
                      <a:pt x="1506" y="466"/>
                    </a:cubicBezTo>
                    <a:lnTo>
                      <a:pt x="1506" y="466"/>
                    </a:lnTo>
                    <a:cubicBezTo>
                      <a:pt x="1452" y="615"/>
                      <a:pt x="1357" y="764"/>
                      <a:pt x="1222" y="845"/>
                    </a:cubicBezTo>
                    <a:cubicBezTo>
                      <a:pt x="1154" y="893"/>
                      <a:pt x="1072" y="917"/>
                      <a:pt x="991" y="917"/>
                    </a:cubicBezTo>
                    <a:cubicBezTo>
                      <a:pt x="910" y="917"/>
                      <a:pt x="828" y="893"/>
                      <a:pt x="760" y="845"/>
                    </a:cubicBezTo>
                    <a:cubicBezTo>
                      <a:pt x="611" y="737"/>
                      <a:pt x="584" y="520"/>
                      <a:pt x="665" y="357"/>
                    </a:cubicBezTo>
                    <a:cubicBezTo>
                      <a:pt x="756" y="215"/>
                      <a:pt x="992" y="98"/>
                      <a:pt x="1178" y="98"/>
                    </a:cubicBezTo>
                    <a:cubicBezTo>
                      <a:pt x="1188" y="98"/>
                      <a:pt x="1198" y="99"/>
                      <a:pt x="1208" y="99"/>
                    </a:cubicBezTo>
                    <a:cubicBezTo>
                      <a:pt x="1082" y="36"/>
                      <a:pt x="942" y="1"/>
                      <a:pt x="804" y="1"/>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65"/>
              <p:cNvSpPr/>
              <p:nvPr/>
            </p:nvSpPr>
            <p:spPr>
              <a:xfrm>
                <a:off x="2582550" y="2354900"/>
                <a:ext cx="43775" cy="39700"/>
              </a:xfrm>
              <a:custGeom>
                <a:avLst/>
                <a:gdLst/>
                <a:ahLst/>
                <a:cxnLst/>
                <a:rect l="l" t="t" r="r" b="b"/>
                <a:pathLst>
                  <a:path w="1751" h="1588" extrusionOk="0">
                    <a:moveTo>
                      <a:pt x="828" y="1"/>
                    </a:moveTo>
                    <a:cubicBezTo>
                      <a:pt x="624" y="1"/>
                      <a:pt x="421" y="96"/>
                      <a:pt x="271" y="245"/>
                    </a:cubicBezTo>
                    <a:cubicBezTo>
                      <a:pt x="82" y="449"/>
                      <a:pt x="0" y="747"/>
                      <a:pt x="82" y="1018"/>
                    </a:cubicBezTo>
                    <a:cubicBezTo>
                      <a:pt x="177" y="1276"/>
                      <a:pt x="421" y="1493"/>
                      <a:pt x="706" y="1507"/>
                    </a:cubicBezTo>
                    <a:cubicBezTo>
                      <a:pt x="725" y="1509"/>
                      <a:pt x="745" y="1510"/>
                      <a:pt x="765" y="1510"/>
                    </a:cubicBezTo>
                    <a:cubicBezTo>
                      <a:pt x="1017" y="1510"/>
                      <a:pt x="1270" y="1352"/>
                      <a:pt x="1370" y="1113"/>
                    </a:cubicBezTo>
                    <a:lnTo>
                      <a:pt x="1370" y="1113"/>
                    </a:lnTo>
                    <a:cubicBezTo>
                      <a:pt x="1384" y="1276"/>
                      <a:pt x="1302" y="1466"/>
                      <a:pt x="1167" y="1588"/>
                    </a:cubicBezTo>
                    <a:cubicBezTo>
                      <a:pt x="1547" y="1290"/>
                      <a:pt x="1750" y="774"/>
                      <a:pt x="1669" y="299"/>
                    </a:cubicBezTo>
                    <a:lnTo>
                      <a:pt x="1669" y="299"/>
                    </a:lnTo>
                    <a:cubicBezTo>
                      <a:pt x="1601" y="462"/>
                      <a:pt x="1506" y="625"/>
                      <a:pt x="1384" y="761"/>
                    </a:cubicBezTo>
                    <a:cubicBezTo>
                      <a:pt x="1262" y="896"/>
                      <a:pt x="1099" y="991"/>
                      <a:pt x="909" y="991"/>
                    </a:cubicBezTo>
                    <a:cubicBezTo>
                      <a:pt x="733" y="991"/>
                      <a:pt x="543" y="855"/>
                      <a:pt x="516" y="666"/>
                    </a:cubicBezTo>
                    <a:cubicBezTo>
                      <a:pt x="502" y="489"/>
                      <a:pt x="638" y="313"/>
                      <a:pt x="814" y="245"/>
                    </a:cubicBezTo>
                    <a:cubicBezTo>
                      <a:pt x="896" y="207"/>
                      <a:pt x="990" y="196"/>
                      <a:pt x="1085" y="196"/>
                    </a:cubicBezTo>
                    <a:cubicBezTo>
                      <a:pt x="1194" y="196"/>
                      <a:pt x="1303" y="211"/>
                      <a:pt x="1397" y="218"/>
                    </a:cubicBezTo>
                    <a:cubicBezTo>
                      <a:pt x="1248" y="82"/>
                      <a:pt x="1045" y="1"/>
                      <a:pt x="828" y="1"/>
                    </a:cubicBezTo>
                    <a:close/>
                  </a:path>
                </a:pathLst>
              </a:custGeom>
              <a:solidFill>
                <a:schemeClr val="dk1"/>
              </a:solidFill>
              <a:ln w="1143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8" name="Google Shape;1588;p65"/>
            <p:cNvGrpSpPr/>
            <p:nvPr/>
          </p:nvGrpSpPr>
          <p:grpSpPr>
            <a:xfrm>
              <a:off x="5461575" y="1797110"/>
              <a:ext cx="4629245" cy="3397517"/>
              <a:chOff x="1866650" y="2208400"/>
              <a:chExt cx="1507750" cy="1106575"/>
            </a:xfrm>
          </p:grpSpPr>
          <p:sp>
            <p:nvSpPr>
              <p:cNvPr id="1589" name="Google Shape;1589;p65"/>
              <p:cNvSpPr/>
              <p:nvPr/>
            </p:nvSpPr>
            <p:spPr>
              <a:xfrm>
                <a:off x="3285550" y="2981600"/>
                <a:ext cx="18675" cy="23100"/>
              </a:xfrm>
              <a:custGeom>
                <a:avLst/>
                <a:gdLst/>
                <a:ahLst/>
                <a:cxnLst/>
                <a:rect l="l" t="t" r="r" b="b"/>
                <a:pathLst>
                  <a:path w="747" h="924" extrusionOk="0">
                    <a:moveTo>
                      <a:pt x="190" y="1"/>
                    </a:moveTo>
                    <a:cubicBezTo>
                      <a:pt x="122" y="55"/>
                      <a:pt x="54" y="109"/>
                      <a:pt x="0" y="177"/>
                    </a:cubicBezTo>
                    <a:cubicBezTo>
                      <a:pt x="163" y="313"/>
                      <a:pt x="312" y="448"/>
                      <a:pt x="461" y="598"/>
                    </a:cubicBezTo>
                    <a:cubicBezTo>
                      <a:pt x="570" y="706"/>
                      <a:pt x="665" y="815"/>
                      <a:pt x="746" y="923"/>
                    </a:cubicBezTo>
                    <a:lnTo>
                      <a:pt x="678" y="733"/>
                    </a:lnTo>
                    <a:cubicBezTo>
                      <a:pt x="583" y="462"/>
                      <a:pt x="407" y="204"/>
                      <a:pt x="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65"/>
              <p:cNvSpPr/>
              <p:nvPr/>
            </p:nvSpPr>
            <p:spPr>
              <a:xfrm>
                <a:off x="1942275" y="2953125"/>
                <a:ext cx="5450" cy="6800"/>
              </a:xfrm>
              <a:custGeom>
                <a:avLst/>
                <a:gdLst/>
                <a:ahLst/>
                <a:cxnLst/>
                <a:rect l="l" t="t" r="r" b="b"/>
                <a:pathLst>
                  <a:path w="218" h="272" extrusionOk="0">
                    <a:moveTo>
                      <a:pt x="28" y="0"/>
                    </a:moveTo>
                    <a:cubicBezTo>
                      <a:pt x="1" y="82"/>
                      <a:pt x="1" y="163"/>
                      <a:pt x="28" y="190"/>
                    </a:cubicBezTo>
                    <a:lnTo>
                      <a:pt x="82" y="272"/>
                    </a:lnTo>
                    <a:cubicBezTo>
                      <a:pt x="123" y="231"/>
                      <a:pt x="177" y="177"/>
                      <a:pt x="218" y="136"/>
                    </a:cubicBezTo>
                    <a:cubicBezTo>
                      <a:pt x="150" y="95"/>
                      <a:pt x="96" y="41"/>
                      <a:pt x="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65"/>
              <p:cNvSpPr/>
              <p:nvPr/>
            </p:nvSpPr>
            <p:spPr>
              <a:xfrm>
                <a:off x="2573050" y="2825950"/>
                <a:ext cx="5775" cy="117350"/>
              </a:xfrm>
              <a:custGeom>
                <a:avLst/>
                <a:gdLst/>
                <a:ahLst/>
                <a:cxnLst/>
                <a:rect l="l" t="t" r="r" b="b"/>
                <a:pathLst>
                  <a:path w="231" h="4694" extrusionOk="0">
                    <a:moveTo>
                      <a:pt x="122" y="0"/>
                    </a:moveTo>
                    <a:cubicBezTo>
                      <a:pt x="27" y="1560"/>
                      <a:pt x="0" y="3134"/>
                      <a:pt x="41" y="4694"/>
                    </a:cubicBezTo>
                    <a:cubicBezTo>
                      <a:pt x="95" y="4694"/>
                      <a:pt x="150" y="4680"/>
                      <a:pt x="204" y="4667"/>
                    </a:cubicBezTo>
                    <a:cubicBezTo>
                      <a:pt x="231" y="3107"/>
                      <a:pt x="204" y="1547"/>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65"/>
              <p:cNvSpPr/>
              <p:nvPr/>
            </p:nvSpPr>
            <p:spPr>
              <a:xfrm>
                <a:off x="2656800" y="2892425"/>
                <a:ext cx="4775" cy="16625"/>
              </a:xfrm>
              <a:custGeom>
                <a:avLst/>
                <a:gdLst/>
                <a:ahLst/>
                <a:cxnLst/>
                <a:rect l="l" t="t" r="r" b="b"/>
                <a:pathLst>
                  <a:path w="191" h="665" extrusionOk="0">
                    <a:moveTo>
                      <a:pt x="1" y="0"/>
                    </a:moveTo>
                    <a:cubicBezTo>
                      <a:pt x="1" y="109"/>
                      <a:pt x="1" y="217"/>
                      <a:pt x="1" y="326"/>
                    </a:cubicBezTo>
                    <a:cubicBezTo>
                      <a:pt x="69" y="434"/>
                      <a:pt x="137" y="543"/>
                      <a:pt x="177" y="651"/>
                    </a:cubicBezTo>
                    <a:cubicBezTo>
                      <a:pt x="177" y="665"/>
                      <a:pt x="191" y="665"/>
                      <a:pt x="191" y="665"/>
                    </a:cubicBezTo>
                    <a:cubicBezTo>
                      <a:pt x="191" y="502"/>
                      <a:pt x="191" y="326"/>
                      <a:pt x="191" y="149"/>
                    </a:cubicBezTo>
                    <a:cubicBezTo>
                      <a:pt x="123" y="95"/>
                      <a:pt x="69" y="4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65"/>
              <p:cNvSpPr/>
              <p:nvPr/>
            </p:nvSpPr>
            <p:spPr>
              <a:xfrm>
                <a:off x="2592375" y="2819850"/>
                <a:ext cx="700" cy="5450"/>
              </a:xfrm>
              <a:custGeom>
                <a:avLst/>
                <a:gdLst/>
                <a:ahLst/>
                <a:cxnLst/>
                <a:rect l="l" t="t" r="r" b="b"/>
                <a:pathLst>
                  <a:path w="28" h="218" extrusionOk="0">
                    <a:moveTo>
                      <a:pt x="1" y="0"/>
                    </a:moveTo>
                    <a:cubicBezTo>
                      <a:pt x="1" y="68"/>
                      <a:pt x="1" y="136"/>
                      <a:pt x="1" y="204"/>
                    </a:cubicBezTo>
                    <a:cubicBezTo>
                      <a:pt x="1" y="204"/>
                      <a:pt x="14" y="217"/>
                      <a:pt x="28" y="217"/>
                    </a:cubicBezTo>
                    <a:cubicBezTo>
                      <a:pt x="28" y="150"/>
                      <a:pt x="14" y="68"/>
                      <a:pt x="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65"/>
              <p:cNvSpPr/>
              <p:nvPr/>
            </p:nvSpPr>
            <p:spPr>
              <a:xfrm>
                <a:off x="2572700" y="2819500"/>
                <a:ext cx="19700" cy="10875"/>
              </a:xfrm>
              <a:custGeom>
                <a:avLst/>
                <a:gdLst/>
                <a:ahLst/>
                <a:cxnLst/>
                <a:rect l="l" t="t" r="r" b="b"/>
                <a:pathLst>
                  <a:path w="788" h="435" extrusionOk="0">
                    <a:moveTo>
                      <a:pt x="286" y="1"/>
                    </a:moveTo>
                    <a:cubicBezTo>
                      <a:pt x="164" y="55"/>
                      <a:pt x="69" y="123"/>
                      <a:pt x="1" y="245"/>
                    </a:cubicBezTo>
                    <a:cubicBezTo>
                      <a:pt x="41" y="245"/>
                      <a:pt x="82" y="258"/>
                      <a:pt x="136" y="258"/>
                    </a:cubicBezTo>
                    <a:cubicBezTo>
                      <a:pt x="353" y="272"/>
                      <a:pt x="571" y="340"/>
                      <a:pt x="774" y="435"/>
                    </a:cubicBezTo>
                    <a:cubicBezTo>
                      <a:pt x="774" y="367"/>
                      <a:pt x="788" y="286"/>
                      <a:pt x="788" y="218"/>
                    </a:cubicBezTo>
                    <a:cubicBezTo>
                      <a:pt x="625" y="136"/>
                      <a:pt x="462" y="55"/>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65"/>
              <p:cNvSpPr/>
              <p:nvPr/>
            </p:nvSpPr>
            <p:spPr>
              <a:xfrm>
                <a:off x="2594400" y="2920575"/>
                <a:ext cx="12925" cy="37650"/>
              </a:xfrm>
              <a:custGeom>
                <a:avLst/>
                <a:gdLst/>
                <a:ahLst/>
                <a:cxnLst/>
                <a:rect l="l" t="t" r="r" b="b"/>
                <a:pathLst>
                  <a:path w="517" h="1506" extrusionOk="0">
                    <a:moveTo>
                      <a:pt x="503" y="0"/>
                    </a:moveTo>
                    <a:cubicBezTo>
                      <a:pt x="354" y="176"/>
                      <a:pt x="204" y="353"/>
                      <a:pt x="14" y="516"/>
                    </a:cubicBezTo>
                    <a:cubicBezTo>
                      <a:pt x="14" y="841"/>
                      <a:pt x="14" y="1167"/>
                      <a:pt x="1" y="1506"/>
                    </a:cubicBezTo>
                    <a:cubicBezTo>
                      <a:pt x="164" y="1384"/>
                      <a:pt x="326" y="1275"/>
                      <a:pt x="516" y="1194"/>
                    </a:cubicBezTo>
                    <a:cubicBezTo>
                      <a:pt x="503" y="800"/>
                      <a:pt x="503" y="407"/>
                      <a:pt x="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65"/>
              <p:cNvSpPr/>
              <p:nvPr/>
            </p:nvSpPr>
            <p:spPr>
              <a:xfrm>
                <a:off x="2656800" y="2929725"/>
                <a:ext cx="4775" cy="80725"/>
              </a:xfrm>
              <a:custGeom>
                <a:avLst/>
                <a:gdLst/>
                <a:ahLst/>
                <a:cxnLst/>
                <a:rect l="l" t="t" r="r" b="b"/>
                <a:pathLst>
                  <a:path w="191" h="3229" extrusionOk="0">
                    <a:moveTo>
                      <a:pt x="191" y="0"/>
                    </a:moveTo>
                    <a:lnTo>
                      <a:pt x="191" y="0"/>
                    </a:lnTo>
                    <a:cubicBezTo>
                      <a:pt x="150" y="68"/>
                      <a:pt x="109" y="136"/>
                      <a:pt x="69" y="190"/>
                    </a:cubicBezTo>
                    <a:cubicBezTo>
                      <a:pt x="42" y="217"/>
                      <a:pt x="28" y="231"/>
                      <a:pt x="1" y="258"/>
                    </a:cubicBezTo>
                    <a:cubicBezTo>
                      <a:pt x="14" y="1248"/>
                      <a:pt x="42" y="2239"/>
                      <a:pt x="96" y="3229"/>
                    </a:cubicBezTo>
                    <a:cubicBezTo>
                      <a:pt x="150" y="2157"/>
                      <a:pt x="177" y="1072"/>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65"/>
              <p:cNvSpPr/>
              <p:nvPr/>
            </p:nvSpPr>
            <p:spPr>
              <a:xfrm>
                <a:off x="2644600" y="2887675"/>
                <a:ext cx="12225" cy="54625"/>
              </a:xfrm>
              <a:custGeom>
                <a:avLst/>
                <a:gdLst/>
                <a:ahLst/>
                <a:cxnLst/>
                <a:rect l="l" t="t" r="r" b="b"/>
                <a:pathLst>
                  <a:path w="489" h="2185" extrusionOk="0">
                    <a:moveTo>
                      <a:pt x="1" y="0"/>
                    </a:moveTo>
                    <a:lnTo>
                      <a:pt x="1" y="0"/>
                    </a:lnTo>
                    <a:cubicBezTo>
                      <a:pt x="14" y="258"/>
                      <a:pt x="14" y="502"/>
                      <a:pt x="14" y="746"/>
                    </a:cubicBezTo>
                    <a:cubicBezTo>
                      <a:pt x="14" y="773"/>
                      <a:pt x="28" y="801"/>
                      <a:pt x="28" y="841"/>
                    </a:cubicBezTo>
                    <a:cubicBezTo>
                      <a:pt x="41" y="896"/>
                      <a:pt x="28" y="963"/>
                      <a:pt x="14" y="1018"/>
                    </a:cubicBezTo>
                    <a:cubicBezTo>
                      <a:pt x="14" y="1140"/>
                      <a:pt x="14" y="1262"/>
                      <a:pt x="14" y="1397"/>
                    </a:cubicBezTo>
                    <a:cubicBezTo>
                      <a:pt x="123" y="1533"/>
                      <a:pt x="245" y="1642"/>
                      <a:pt x="407" y="1709"/>
                    </a:cubicBezTo>
                    <a:cubicBezTo>
                      <a:pt x="285" y="1818"/>
                      <a:pt x="150" y="1899"/>
                      <a:pt x="1" y="1967"/>
                    </a:cubicBezTo>
                    <a:cubicBezTo>
                      <a:pt x="1" y="2049"/>
                      <a:pt x="1" y="2116"/>
                      <a:pt x="1" y="2184"/>
                    </a:cubicBezTo>
                    <a:cubicBezTo>
                      <a:pt x="190" y="2144"/>
                      <a:pt x="353" y="2062"/>
                      <a:pt x="489" y="1940"/>
                    </a:cubicBezTo>
                    <a:cubicBezTo>
                      <a:pt x="489" y="1465"/>
                      <a:pt x="489" y="991"/>
                      <a:pt x="489" y="516"/>
                    </a:cubicBezTo>
                    <a:cubicBezTo>
                      <a:pt x="353" y="326"/>
                      <a:pt x="177" y="163"/>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65"/>
              <p:cNvSpPr/>
              <p:nvPr/>
            </p:nvSpPr>
            <p:spPr>
              <a:xfrm>
                <a:off x="2608325" y="2831025"/>
                <a:ext cx="2050" cy="7150"/>
              </a:xfrm>
              <a:custGeom>
                <a:avLst/>
                <a:gdLst/>
                <a:ahLst/>
                <a:cxnLst/>
                <a:rect l="l" t="t" r="r" b="b"/>
                <a:pathLst>
                  <a:path w="82" h="286" extrusionOk="0">
                    <a:moveTo>
                      <a:pt x="14" y="1"/>
                    </a:moveTo>
                    <a:cubicBezTo>
                      <a:pt x="0" y="69"/>
                      <a:pt x="0" y="137"/>
                      <a:pt x="0" y="204"/>
                    </a:cubicBezTo>
                    <a:cubicBezTo>
                      <a:pt x="27" y="232"/>
                      <a:pt x="54" y="259"/>
                      <a:pt x="81" y="286"/>
                    </a:cubicBezTo>
                    <a:cubicBezTo>
                      <a:pt x="81" y="218"/>
                      <a:pt x="68" y="137"/>
                      <a:pt x="68" y="69"/>
                    </a:cubicBezTo>
                    <a:cubicBezTo>
                      <a:pt x="54" y="55"/>
                      <a:pt x="27" y="28"/>
                      <a:pt x="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65"/>
              <p:cNvSpPr/>
              <p:nvPr/>
            </p:nvSpPr>
            <p:spPr>
              <a:xfrm>
                <a:off x="2611375" y="2931075"/>
                <a:ext cx="12575" cy="17650"/>
              </a:xfrm>
              <a:custGeom>
                <a:avLst/>
                <a:gdLst/>
                <a:ahLst/>
                <a:cxnLst/>
                <a:rect l="l" t="t" r="r" b="b"/>
                <a:pathLst>
                  <a:path w="503" h="706" extrusionOk="0">
                    <a:moveTo>
                      <a:pt x="0" y="1"/>
                    </a:moveTo>
                    <a:cubicBezTo>
                      <a:pt x="0" y="245"/>
                      <a:pt x="0" y="475"/>
                      <a:pt x="0" y="706"/>
                    </a:cubicBezTo>
                    <a:cubicBezTo>
                      <a:pt x="136" y="652"/>
                      <a:pt x="285" y="611"/>
                      <a:pt x="434" y="584"/>
                    </a:cubicBezTo>
                    <a:cubicBezTo>
                      <a:pt x="448" y="584"/>
                      <a:pt x="475" y="584"/>
                      <a:pt x="502" y="570"/>
                    </a:cubicBezTo>
                    <a:cubicBezTo>
                      <a:pt x="502" y="489"/>
                      <a:pt x="489" y="408"/>
                      <a:pt x="489" y="326"/>
                    </a:cubicBezTo>
                    <a:cubicBezTo>
                      <a:pt x="299" y="272"/>
                      <a:pt x="136" y="15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65"/>
              <p:cNvSpPr/>
              <p:nvPr/>
            </p:nvSpPr>
            <p:spPr>
              <a:xfrm>
                <a:off x="2627975" y="2938550"/>
                <a:ext cx="12575" cy="6450"/>
              </a:xfrm>
              <a:custGeom>
                <a:avLst/>
                <a:gdLst/>
                <a:ahLst/>
                <a:cxnLst/>
                <a:rect l="l" t="t" r="r" b="b"/>
                <a:pathLst>
                  <a:path w="503" h="258" extrusionOk="0">
                    <a:moveTo>
                      <a:pt x="489" y="0"/>
                    </a:moveTo>
                    <a:cubicBezTo>
                      <a:pt x="375" y="41"/>
                      <a:pt x="253" y="59"/>
                      <a:pt x="123" y="59"/>
                    </a:cubicBezTo>
                    <a:cubicBezTo>
                      <a:pt x="83" y="59"/>
                      <a:pt x="42" y="57"/>
                      <a:pt x="1" y="54"/>
                    </a:cubicBezTo>
                    <a:cubicBezTo>
                      <a:pt x="1" y="122"/>
                      <a:pt x="1" y="190"/>
                      <a:pt x="1" y="258"/>
                    </a:cubicBezTo>
                    <a:cubicBezTo>
                      <a:pt x="164" y="231"/>
                      <a:pt x="326" y="217"/>
                      <a:pt x="503" y="190"/>
                    </a:cubicBezTo>
                    <a:cubicBezTo>
                      <a:pt x="489" y="136"/>
                      <a:pt x="489" y="68"/>
                      <a:pt x="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65"/>
              <p:cNvSpPr/>
              <p:nvPr/>
            </p:nvSpPr>
            <p:spPr>
              <a:xfrm>
                <a:off x="2640525" y="2942275"/>
                <a:ext cx="4100" cy="72925"/>
              </a:xfrm>
              <a:custGeom>
                <a:avLst/>
                <a:gdLst/>
                <a:ahLst/>
                <a:cxnLst/>
                <a:rect l="l" t="t" r="r" b="b"/>
                <a:pathLst>
                  <a:path w="164" h="2917" extrusionOk="0">
                    <a:moveTo>
                      <a:pt x="164" y="0"/>
                    </a:moveTo>
                    <a:lnTo>
                      <a:pt x="164" y="0"/>
                    </a:lnTo>
                    <a:cubicBezTo>
                      <a:pt x="123" y="14"/>
                      <a:pt x="82" y="27"/>
                      <a:pt x="41" y="41"/>
                    </a:cubicBezTo>
                    <a:lnTo>
                      <a:pt x="1" y="41"/>
                    </a:lnTo>
                    <a:cubicBezTo>
                      <a:pt x="14" y="1004"/>
                      <a:pt x="41" y="1954"/>
                      <a:pt x="82" y="2917"/>
                    </a:cubicBezTo>
                    <a:cubicBezTo>
                      <a:pt x="123" y="1940"/>
                      <a:pt x="150" y="977"/>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65"/>
              <p:cNvSpPr/>
              <p:nvPr/>
            </p:nvSpPr>
            <p:spPr>
              <a:xfrm>
                <a:off x="2576775" y="2936850"/>
                <a:ext cx="14275" cy="43425"/>
              </a:xfrm>
              <a:custGeom>
                <a:avLst/>
                <a:gdLst/>
                <a:ahLst/>
                <a:cxnLst/>
                <a:rect l="l" t="t" r="r" b="b"/>
                <a:pathLst>
                  <a:path w="571" h="1737" extrusionOk="0">
                    <a:moveTo>
                      <a:pt x="543" y="0"/>
                    </a:moveTo>
                    <a:cubicBezTo>
                      <a:pt x="421" y="95"/>
                      <a:pt x="285" y="163"/>
                      <a:pt x="136" y="217"/>
                    </a:cubicBezTo>
                    <a:cubicBezTo>
                      <a:pt x="109" y="217"/>
                      <a:pt x="82" y="231"/>
                      <a:pt x="55" y="231"/>
                    </a:cubicBezTo>
                    <a:cubicBezTo>
                      <a:pt x="41" y="733"/>
                      <a:pt x="28" y="1235"/>
                      <a:pt x="1" y="1736"/>
                    </a:cubicBezTo>
                    <a:cubicBezTo>
                      <a:pt x="123" y="1479"/>
                      <a:pt x="285" y="1235"/>
                      <a:pt x="489" y="1045"/>
                    </a:cubicBezTo>
                    <a:cubicBezTo>
                      <a:pt x="516" y="1018"/>
                      <a:pt x="543" y="990"/>
                      <a:pt x="570" y="963"/>
                    </a:cubicBezTo>
                    <a:cubicBezTo>
                      <a:pt x="557" y="651"/>
                      <a:pt x="557" y="326"/>
                      <a:pt x="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65"/>
              <p:cNvSpPr/>
              <p:nvPr/>
            </p:nvSpPr>
            <p:spPr>
              <a:xfrm>
                <a:off x="2623575" y="2898175"/>
                <a:ext cx="4775" cy="41750"/>
              </a:xfrm>
              <a:custGeom>
                <a:avLst/>
                <a:gdLst/>
                <a:ahLst/>
                <a:cxnLst/>
                <a:rect l="l" t="t" r="r" b="b"/>
                <a:pathLst>
                  <a:path w="191" h="1670" extrusionOk="0">
                    <a:moveTo>
                      <a:pt x="190" y="1"/>
                    </a:moveTo>
                    <a:cubicBezTo>
                      <a:pt x="177" y="1"/>
                      <a:pt x="163" y="14"/>
                      <a:pt x="163" y="28"/>
                    </a:cubicBezTo>
                    <a:cubicBezTo>
                      <a:pt x="109" y="96"/>
                      <a:pt x="109" y="177"/>
                      <a:pt x="82" y="259"/>
                    </a:cubicBezTo>
                    <a:cubicBezTo>
                      <a:pt x="55" y="231"/>
                      <a:pt x="28" y="218"/>
                      <a:pt x="1" y="204"/>
                    </a:cubicBezTo>
                    <a:cubicBezTo>
                      <a:pt x="1" y="679"/>
                      <a:pt x="1" y="1154"/>
                      <a:pt x="1" y="1642"/>
                    </a:cubicBezTo>
                    <a:cubicBezTo>
                      <a:pt x="55" y="1656"/>
                      <a:pt x="95" y="1656"/>
                      <a:pt x="150" y="1669"/>
                    </a:cubicBezTo>
                    <a:lnTo>
                      <a:pt x="177" y="1669"/>
                    </a:lnTo>
                    <a:cubicBezTo>
                      <a:pt x="190" y="1113"/>
                      <a:pt x="190" y="557"/>
                      <a:pt x="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65"/>
              <p:cNvSpPr/>
              <p:nvPr/>
            </p:nvSpPr>
            <p:spPr>
              <a:xfrm>
                <a:off x="2598475" y="2900550"/>
                <a:ext cx="8500" cy="9175"/>
              </a:xfrm>
              <a:custGeom>
                <a:avLst/>
                <a:gdLst/>
                <a:ahLst/>
                <a:cxnLst/>
                <a:rect l="l" t="t" r="r" b="b"/>
                <a:pathLst>
                  <a:path w="340" h="367" extrusionOk="0">
                    <a:moveTo>
                      <a:pt x="340" y="1"/>
                    </a:moveTo>
                    <a:cubicBezTo>
                      <a:pt x="231" y="136"/>
                      <a:pt x="123" y="258"/>
                      <a:pt x="1" y="367"/>
                    </a:cubicBezTo>
                    <a:cubicBezTo>
                      <a:pt x="136" y="367"/>
                      <a:pt x="245" y="299"/>
                      <a:pt x="340" y="204"/>
                    </a:cubicBezTo>
                    <a:cubicBezTo>
                      <a:pt x="340" y="136"/>
                      <a:pt x="340" y="69"/>
                      <a:pt x="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65"/>
              <p:cNvSpPr/>
              <p:nvPr/>
            </p:nvSpPr>
            <p:spPr>
              <a:xfrm>
                <a:off x="2595775" y="2837475"/>
                <a:ext cx="12225" cy="14950"/>
              </a:xfrm>
              <a:custGeom>
                <a:avLst/>
                <a:gdLst/>
                <a:ahLst/>
                <a:cxnLst/>
                <a:rect l="l" t="t" r="r" b="b"/>
                <a:pathLst>
                  <a:path w="489" h="598" extrusionOk="0">
                    <a:moveTo>
                      <a:pt x="0" y="1"/>
                    </a:moveTo>
                    <a:cubicBezTo>
                      <a:pt x="204" y="163"/>
                      <a:pt x="353" y="367"/>
                      <a:pt x="475" y="598"/>
                    </a:cubicBezTo>
                    <a:cubicBezTo>
                      <a:pt x="475" y="557"/>
                      <a:pt x="489" y="516"/>
                      <a:pt x="489" y="475"/>
                    </a:cubicBezTo>
                    <a:cubicBezTo>
                      <a:pt x="339" y="299"/>
                      <a:pt x="177" y="13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65"/>
              <p:cNvSpPr/>
              <p:nvPr/>
            </p:nvSpPr>
            <p:spPr>
              <a:xfrm>
                <a:off x="2607975" y="2842225"/>
                <a:ext cx="2750" cy="11225"/>
              </a:xfrm>
              <a:custGeom>
                <a:avLst/>
                <a:gdLst/>
                <a:ahLst/>
                <a:cxnLst/>
                <a:rect l="l" t="t" r="r" b="b"/>
                <a:pathLst>
                  <a:path w="110" h="449" extrusionOk="0">
                    <a:moveTo>
                      <a:pt x="1" y="1"/>
                    </a:moveTo>
                    <a:cubicBezTo>
                      <a:pt x="1" y="96"/>
                      <a:pt x="1" y="190"/>
                      <a:pt x="1" y="285"/>
                    </a:cubicBezTo>
                    <a:cubicBezTo>
                      <a:pt x="41" y="340"/>
                      <a:pt x="82" y="394"/>
                      <a:pt x="109" y="448"/>
                    </a:cubicBezTo>
                    <a:cubicBezTo>
                      <a:pt x="109" y="340"/>
                      <a:pt x="109" y="231"/>
                      <a:pt x="109" y="123"/>
                    </a:cubicBezTo>
                    <a:cubicBezTo>
                      <a:pt x="68" y="82"/>
                      <a:pt x="41" y="4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65"/>
              <p:cNvSpPr/>
              <p:nvPr/>
            </p:nvSpPr>
            <p:spPr>
              <a:xfrm>
                <a:off x="2644600" y="2887675"/>
                <a:ext cx="25" cy="25"/>
              </a:xfrm>
              <a:custGeom>
                <a:avLst/>
                <a:gdLst/>
                <a:ahLst/>
                <a:cxnLst/>
                <a:rect l="l" t="t" r="r" b="b"/>
                <a:pathLst>
                  <a:path w="1" h="1" extrusionOk="0">
                    <a:moveTo>
                      <a:pt x="1" y="0"/>
                    </a:moveTo>
                    <a:lnTo>
                      <a:pt x="1" y="0"/>
                    </a:lnTo>
                    <a:cubicBezTo>
                      <a:pt x="1" y="0"/>
                      <a:pt x="1" y="0"/>
                      <a:pt x="1" y="0"/>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65"/>
              <p:cNvSpPr/>
              <p:nvPr/>
            </p:nvSpPr>
            <p:spPr>
              <a:xfrm>
                <a:off x="2640200" y="2898850"/>
                <a:ext cx="4775" cy="39700"/>
              </a:xfrm>
              <a:custGeom>
                <a:avLst/>
                <a:gdLst/>
                <a:ahLst/>
                <a:cxnLst/>
                <a:rect l="l" t="t" r="r" b="b"/>
                <a:pathLst>
                  <a:path w="191" h="1588" extrusionOk="0">
                    <a:moveTo>
                      <a:pt x="0" y="1"/>
                    </a:moveTo>
                    <a:cubicBezTo>
                      <a:pt x="0" y="530"/>
                      <a:pt x="0" y="1059"/>
                      <a:pt x="0" y="1588"/>
                    </a:cubicBezTo>
                    <a:cubicBezTo>
                      <a:pt x="68" y="1574"/>
                      <a:pt x="122" y="1547"/>
                      <a:pt x="177" y="1520"/>
                    </a:cubicBezTo>
                    <a:cubicBezTo>
                      <a:pt x="190" y="1330"/>
                      <a:pt x="190" y="1140"/>
                      <a:pt x="190" y="950"/>
                    </a:cubicBezTo>
                    <a:cubicBezTo>
                      <a:pt x="136" y="883"/>
                      <a:pt x="95" y="815"/>
                      <a:pt x="54" y="747"/>
                    </a:cubicBezTo>
                    <a:cubicBezTo>
                      <a:pt x="122" y="706"/>
                      <a:pt x="163" y="638"/>
                      <a:pt x="190" y="571"/>
                    </a:cubicBezTo>
                    <a:cubicBezTo>
                      <a:pt x="190" y="476"/>
                      <a:pt x="190" y="394"/>
                      <a:pt x="190" y="299"/>
                    </a:cubicBezTo>
                    <a:cubicBezTo>
                      <a:pt x="149" y="204"/>
                      <a:pt x="95" y="109"/>
                      <a:pt x="27" y="28"/>
                    </a:cubicBezTo>
                    <a:cubicBezTo>
                      <a:pt x="14" y="28"/>
                      <a:pt x="14" y="1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65"/>
              <p:cNvSpPr/>
              <p:nvPr/>
            </p:nvSpPr>
            <p:spPr>
              <a:xfrm>
                <a:off x="2593050" y="2825275"/>
                <a:ext cx="15300" cy="16975"/>
              </a:xfrm>
              <a:custGeom>
                <a:avLst/>
                <a:gdLst/>
                <a:ahLst/>
                <a:cxnLst/>
                <a:rect l="l" t="t" r="r" b="b"/>
                <a:pathLst>
                  <a:path w="612" h="679" extrusionOk="0">
                    <a:moveTo>
                      <a:pt x="1" y="0"/>
                    </a:moveTo>
                    <a:cubicBezTo>
                      <a:pt x="1" y="82"/>
                      <a:pt x="1" y="150"/>
                      <a:pt x="14" y="231"/>
                    </a:cubicBezTo>
                    <a:cubicBezTo>
                      <a:pt x="218" y="339"/>
                      <a:pt x="408" y="475"/>
                      <a:pt x="570" y="651"/>
                    </a:cubicBezTo>
                    <a:cubicBezTo>
                      <a:pt x="584" y="665"/>
                      <a:pt x="598" y="679"/>
                      <a:pt x="598" y="679"/>
                    </a:cubicBezTo>
                    <a:cubicBezTo>
                      <a:pt x="611" y="597"/>
                      <a:pt x="611" y="516"/>
                      <a:pt x="611" y="434"/>
                    </a:cubicBezTo>
                    <a:cubicBezTo>
                      <a:pt x="421" y="272"/>
                      <a:pt x="218" y="12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65"/>
              <p:cNvSpPr/>
              <p:nvPr/>
            </p:nvSpPr>
            <p:spPr>
              <a:xfrm>
                <a:off x="2606950" y="2852400"/>
                <a:ext cx="4450" cy="48175"/>
              </a:xfrm>
              <a:custGeom>
                <a:avLst/>
                <a:gdLst/>
                <a:ahLst/>
                <a:cxnLst/>
                <a:rect l="l" t="t" r="r" b="b"/>
                <a:pathLst>
                  <a:path w="178" h="1927" extrusionOk="0">
                    <a:moveTo>
                      <a:pt x="28" y="1"/>
                    </a:moveTo>
                    <a:cubicBezTo>
                      <a:pt x="14" y="652"/>
                      <a:pt x="1" y="1289"/>
                      <a:pt x="1" y="1927"/>
                    </a:cubicBezTo>
                    <a:cubicBezTo>
                      <a:pt x="69" y="1845"/>
                      <a:pt x="136" y="1750"/>
                      <a:pt x="177" y="1655"/>
                    </a:cubicBezTo>
                    <a:cubicBezTo>
                      <a:pt x="177" y="1208"/>
                      <a:pt x="177" y="747"/>
                      <a:pt x="164" y="285"/>
                    </a:cubicBezTo>
                    <a:cubicBezTo>
                      <a:pt x="123" y="190"/>
                      <a:pt x="82" y="95"/>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65"/>
              <p:cNvSpPr/>
              <p:nvPr/>
            </p:nvSpPr>
            <p:spPr>
              <a:xfrm>
                <a:off x="2606950" y="2901225"/>
                <a:ext cx="4775" cy="29875"/>
              </a:xfrm>
              <a:custGeom>
                <a:avLst/>
                <a:gdLst/>
                <a:ahLst/>
                <a:cxnLst/>
                <a:rect l="l" t="t" r="r" b="b"/>
                <a:pathLst>
                  <a:path w="191" h="1195" extrusionOk="0">
                    <a:moveTo>
                      <a:pt x="191" y="1"/>
                    </a:moveTo>
                    <a:cubicBezTo>
                      <a:pt x="136" y="42"/>
                      <a:pt x="96" y="82"/>
                      <a:pt x="55" y="123"/>
                    </a:cubicBezTo>
                    <a:cubicBezTo>
                      <a:pt x="42" y="150"/>
                      <a:pt x="14" y="164"/>
                      <a:pt x="1" y="177"/>
                    </a:cubicBezTo>
                    <a:cubicBezTo>
                      <a:pt x="1" y="381"/>
                      <a:pt x="1" y="584"/>
                      <a:pt x="1" y="774"/>
                    </a:cubicBezTo>
                    <a:cubicBezTo>
                      <a:pt x="14" y="937"/>
                      <a:pt x="82" y="1086"/>
                      <a:pt x="177" y="1195"/>
                    </a:cubicBezTo>
                    <a:cubicBezTo>
                      <a:pt x="191" y="801"/>
                      <a:pt x="191" y="408"/>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65"/>
              <p:cNvSpPr/>
              <p:nvPr/>
            </p:nvSpPr>
            <p:spPr>
              <a:xfrm>
                <a:off x="2590000" y="2830350"/>
                <a:ext cx="5125" cy="106525"/>
              </a:xfrm>
              <a:custGeom>
                <a:avLst/>
                <a:gdLst/>
                <a:ahLst/>
                <a:cxnLst/>
                <a:rect l="l" t="t" r="r" b="b"/>
                <a:pathLst>
                  <a:path w="205" h="4261" extrusionOk="0">
                    <a:moveTo>
                      <a:pt x="82" y="1"/>
                    </a:moveTo>
                    <a:cubicBezTo>
                      <a:pt x="28" y="1412"/>
                      <a:pt x="1" y="2836"/>
                      <a:pt x="14" y="4260"/>
                    </a:cubicBezTo>
                    <a:cubicBezTo>
                      <a:pt x="82" y="4219"/>
                      <a:pt x="136" y="4165"/>
                      <a:pt x="190" y="4125"/>
                    </a:cubicBezTo>
                    <a:cubicBezTo>
                      <a:pt x="204" y="2754"/>
                      <a:pt x="190" y="1384"/>
                      <a:pt x="136" y="28"/>
                    </a:cubicBezTo>
                    <a:cubicBezTo>
                      <a:pt x="109" y="14"/>
                      <a:pt x="96"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65"/>
              <p:cNvSpPr/>
              <p:nvPr/>
            </p:nvSpPr>
            <p:spPr>
              <a:xfrm>
                <a:off x="2673425" y="2922600"/>
                <a:ext cx="4775" cy="83775"/>
              </a:xfrm>
              <a:custGeom>
                <a:avLst/>
                <a:gdLst/>
                <a:ahLst/>
                <a:cxnLst/>
                <a:rect l="l" t="t" r="r" b="b"/>
                <a:pathLst>
                  <a:path w="191" h="3351" extrusionOk="0">
                    <a:moveTo>
                      <a:pt x="1" y="0"/>
                    </a:moveTo>
                    <a:cubicBezTo>
                      <a:pt x="1" y="1113"/>
                      <a:pt x="41" y="2239"/>
                      <a:pt x="95" y="3351"/>
                    </a:cubicBezTo>
                    <a:cubicBezTo>
                      <a:pt x="150" y="2266"/>
                      <a:pt x="177" y="1181"/>
                      <a:pt x="190" y="109"/>
                    </a:cubicBezTo>
                    <a:cubicBezTo>
                      <a:pt x="123" y="68"/>
                      <a:pt x="68" y="2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65"/>
              <p:cNvSpPr/>
              <p:nvPr/>
            </p:nvSpPr>
            <p:spPr>
              <a:xfrm>
                <a:off x="2389575" y="2763550"/>
                <a:ext cx="84475" cy="28025"/>
              </a:xfrm>
              <a:custGeom>
                <a:avLst/>
                <a:gdLst/>
                <a:ahLst/>
                <a:cxnLst/>
                <a:rect l="l" t="t" r="r" b="b"/>
                <a:pathLst>
                  <a:path w="3379" h="1121" extrusionOk="0">
                    <a:moveTo>
                      <a:pt x="1" y="1"/>
                    </a:moveTo>
                    <a:lnTo>
                      <a:pt x="1" y="1"/>
                    </a:lnTo>
                    <a:cubicBezTo>
                      <a:pt x="421" y="448"/>
                      <a:pt x="950" y="828"/>
                      <a:pt x="1520" y="1004"/>
                    </a:cubicBezTo>
                    <a:cubicBezTo>
                      <a:pt x="1788" y="1085"/>
                      <a:pt x="2075" y="1120"/>
                      <a:pt x="2366" y="1120"/>
                    </a:cubicBezTo>
                    <a:cubicBezTo>
                      <a:pt x="2709" y="1120"/>
                      <a:pt x="3055" y="1072"/>
                      <a:pt x="3378" y="991"/>
                    </a:cubicBezTo>
                    <a:lnTo>
                      <a:pt x="3378" y="991"/>
                    </a:lnTo>
                    <a:cubicBezTo>
                      <a:pt x="3240" y="1003"/>
                      <a:pt x="3101" y="1010"/>
                      <a:pt x="2963" y="1010"/>
                    </a:cubicBezTo>
                    <a:cubicBezTo>
                      <a:pt x="1903" y="1010"/>
                      <a:pt x="840" y="648"/>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65"/>
              <p:cNvSpPr/>
              <p:nvPr/>
            </p:nvSpPr>
            <p:spPr>
              <a:xfrm>
                <a:off x="2540150" y="2865275"/>
                <a:ext cx="5450" cy="73975"/>
              </a:xfrm>
              <a:custGeom>
                <a:avLst/>
                <a:gdLst/>
                <a:ahLst/>
                <a:cxnLst/>
                <a:rect l="l" t="t" r="r" b="b"/>
                <a:pathLst>
                  <a:path w="218" h="2959" extrusionOk="0">
                    <a:moveTo>
                      <a:pt x="109" y="1"/>
                    </a:moveTo>
                    <a:cubicBezTo>
                      <a:pt x="14" y="964"/>
                      <a:pt x="1" y="1941"/>
                      <a:pt x="55" y="2917"/>
                    </a:cubicBezTo>
                    <a:cubicBezTo>
                      <a:pt x="82" y="2931"/>
                      <a:pt x="123" y="2945"/>
                      <a:pt x="163" y="2958"/>
                    </a:cubicBezTo>
                    <a:cubicBezTo>
                      <a:pt x="218" y="1981"/>
                      <a:pt x="190" y="978"/>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65"/>
              <p:cNvSpPr/>
              <p:nvPr/>
            </p:nvSpPr>
            <p:spPr>
              <a:xfrm>
                <a:off x="2527275" y="2927675"/>
                <a:ext cx="14250" cy="14275"/>
              </a:xfrm>
              <a:custGeom>
                <a:avLst/>
                <a:gdLst/>
                <a:ahLst/>
                <a:cxnLst/>
                <a:rect l="l" t="t" r="r" b="b"/>
                <a:pathLst>
                  <a:path w="570" h="571" extrusionOk="0">
                    <a:moveTo>
                      <a:pt x="0" y="1"/>
                    </a:moveTo>
                    <a:lnTo>
                      <a:pt x="0" y="1"/>
                    </a:lnTo>
                    <a:cubicBezTo>
                      <a:pt x="41" y="191"/>
                      <a:pt x="190" y="367"/>
                      <a:pt x="353" y="462"/>
                    </a:cubicBezTo>
                    <a:cubicBezTo>
                      <a:pt x="434" y="503"/>
                      <a:pt x="502" y="544"/>
                      <a:pt x="570" y="571"/>
                    </a:cubicBezTo>
                    <a:cubicBezTo>
                      <a:pt x="570" y="516"/>
                      <a:pt x="570" y="476"/>
                      <a:pt x="556" y="421"/>
                    </a:cubicBezTo>
                    <a:cubicBezTo>
                      <a:pt x="339" y="326"/>
                      <a:pt x="149" y="19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65"/>
              <p:cNvSpPr/>
              <p:nvPr/>
            </p:nvSpPr>
            <p:spPr>
              <a:xfrm>
                <a:off x="2557775" y="2946675"/>
                <a:ext cx="3425" cy="1375"/>
              </a:xfrm>
              <a:custGeom>
                <a:avLst/>
                <a:gdLst/>
                <a:ahLst/>
                <a:cxnLst/>
                <a:rect l="l" t="t" r="r" b="b"/>
                <a:pathLst>
                  <a:path w="137" h="55" extrusionOk="0">
                    <a:moveTo>
                      <a:pt x="1" y="1"/>
                    </a:moveTo>
                    <a:cubicBezTo>
                      <a:pt x="1" y="28"/>
                      <a:pt x="1" y="41"/>
                      <a:pt x="1" y="55"/>
                    </a:cubicBezTo>
                    <a:lnTo>
                      <a:pt x="137" y="55"/>
                    </a:lnTo>
                    <a:cubicBezTo>
                      <a:pt x="137" y="41"/>
                      <a:pt x="137" y="28"/>
                      <a:pt x="137" y="14"/>
                    </a:cubicBezTo>
                    <a:cubicBezTo>
                      <a:pt x="82" y="14"/>
                      <a:pt x="42" y="1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65"/>
              <p:cNvSpPr/>
              <p:nvPr/>
            </p:nvSpPr>
            <p:spPr>
              <a:xfrm>
                <a:off x="1866650" y="2208400"/>
                <a:ext cx="1507750" cy="1106575"/>
              </a:xfrm>
              <a:custGeom>
                <a:avLst/>
                <a:gdLst/>
                <a:ahLst/>
                <a:cxnLst/>
                <a:rect l="l" t="t" r="r" b="b"/>
                <a:pathLst>
                  <a:path w="60310" h="44263" extrusionOk="0">
                    <a:moveTo>
                      <a:pt x="34347" y="3971"/>
                    </a:moveTo>
                    <a:cubicBezTo>
                      <a:pt x="34392" y="3971"/>
                      <a:pt x="34437" y="3977"/>
                      <a:pt x="34483" y="3989"/>
                    </a:cubicBezTo>
                    <a:cubicBezTo>
                      <a:pt x="34645" y="4043"/>
                      <a:pt x="34767" y="4192"/>
                      <a:pt x="34876" y="4328"/>
                    </a:cubicBezTo>
                    <a:cubicBezTo>
                      <a:pt x="35188" y="4735"/>
                      <a:pt x="35486" y="5156"/>
                      <a:pt x="35731" y="5603"/>
                    </a:cubicBezTo>
                    <a:cubicBezTo>
                      <a:pt x="35500" y="5725"/>
                      <a:pt x="35283" y="5847"/>
                      <a:pt x="35039" y="5969"/>
                    </a:cubicBezTo>
                    <a:cubicBezTo>
                      <a:pt x="34767" y="5291"/>
                      <a:pt x="34374" y="4654"/>
                      <a:pt x="33899" y="4097"/>
                    </a:cubicBezTo>
                    <a:cubicBezTo>
                      <a:pt x="34046" y="4034"/>
                      <a:pt x="34194" y="3971"/>
                      <a:pt x="34347" y="3971"/>
                    </a:cubicBezTo>
                    <a:close/>
                    <a:moveTo>
                      <a:pt x="35758" y="5698"/>
                    </a:moveTo>
                    <a:cubicBezTo>
                      <a:pt x="35798" y="5752"/>
                      <a:pt x="35812" y="5834"/>
                      <a:pt x="35839" y="5902"/>
                    </a:cubicBezTo>
                    <a:cubicBezTo>
                      <a:pt x="35622" y="6010"/>
                      <a:pt x="35391" y="6105"/>
                      <a:pt x="35174" y="6227"/>
                    </a:cubicBezTo>
                    <a:cubicBezTo>
                      <a:pt x="35161" y="6159"/>
                      <a:pt x="35134" y="6091"/>
                      <a:pt x="35079" y="6051"/>
                    </a:cubicBezTo>
                    <a:cubicBezTo>
                      <a:pt x="35310" y="5929"/>
                      <a:pt x="35527" y="5807"/>
                      <a:pt x="35758" y="5698"/>
                    </a:cubicBezTo>
                    <a:close/>
                    <a:moveTo>
                      <a:pt x="25638" y="4328"/>
                    </a:moveTo>
                    <a:lnTo>
                      <a:pt x="25638" y="4328"/>
                    </a:lnTo>
                    <a:cubicBezTo>
                      <a:pt x="25326" y="5047"/>
                      <a:pt x="25096" y="5820"/>
                      <a:pt x="24906" y="6566"/>
                    </a:cubicBezTo>
                    <a:cubicBezTo>
                      <a:pt x="24892" y="5766"/>
                      <a:pt x="25164" y="4966"/>
                      <a:pt x="25638" y="4328"/>
                    </a:cubicBezTo>
                    <a:close/>
                    <a:moveTo>
                      <a:pt x="40139" y="503"/>
                    </a:moveTo>
                    <a:cubicBezTo>
                      <a:pt x="40153" y="910"/>
                      <a:pt x="40139" y="1344"/>
                      <a:pt x="40098" y="1751"/>
                    </a:cubicBezTo>
                    <a:cubicBezTo>
                      <a:pt x="40058" y="2171"/>
                      <a:pt x="39963" y="2578"/>
                      <a:pt x="39786" y="2958"/>
                    </a:cubicBezTo>
                    <a:cubicBezTo>
                      <a:pt x="40058" y="2605"/>
                      <a:pt x="40234" y="2198"/>
                      <a:pt x="40302" y="1751"/>
                    </a:cubicBezTo>
                    <a:lnTo>
                      <a:pt x="40302" y="1751"/>
                    </a:lnTo>
                    <a:cubicBezTo>
                      <a:pt x="40329" y="2131"/>
                      <a:pt x="40248" y="2524"/>
                      <a:pt x="40098" y="2863"/>
                    </a:cubicBezTo>
                    <a:cubicBezTo>
                      <a:pt x="40261" y="2687"/>
                      <a:pt x="40383" y="2497"/>
                      <a:pt x="40465" y="2280"/>
                    </a:cubicBezTo>
                    <a:lnTo>
                      <a:pt x="40465" y="2280"/>
                    </a:lnTo>
                    <a:cubicBezTo>
                      <a:pt x="40438" y="2741"/>
                      <a:pt x="40356" y="3256"/>
                      <a:pt x="40180" y="3677"/>
                    </a:cubicBezTo>
                    <a:cubicBezTo>
                      <a:pt x="39420" y="5467"/>
                      <a:pt x="38037" y="6973"/>
                      <a:pt x="36327" y="7868"/>
                    </a:cubicBezTo>
                    <a:cubicBezTo>
                      <a:pt x="36327" y="7380"/>
                      <a:pt x="36273" y="6865"/>
                      <a:pt x="36151" y="6390"/>
                    </a:cubicBezTo>
                    <a:cubicBezTo>
                      <a:pt x="35934" y="5576"/>
                      <a:pt x="35446" y="4857"/>
                      <a:pt x="34971" y="4165"/>
                    </a:cubicBezTo>
                    <a:cubicBezTo>
                      <a:pt x="35229" y="4125"/>
                      <a:pt x="35486" y="4070"/>
                      <a:pt x="35744" y="4002"/>
                    </a:cubicBezTo>
                    <a:cubicBezTo>
                      <a:pt x="35717" y="3975"/>
                      <a:pt x="35690" y="3948"/>
                      <a:pt x="35663" y="3908"/>
                    </a:cubicBezTo>
                    <a:cubicBezTo>
                      <a:pt x="35798" y="3908"/>
                      <a:pt x="35920" y="3880"/>
                      <a:pt x="36029" y="3813"/>
                    </a:cubicBezTo>
                    <a:cubicBezTo>
                      <a:pt x="36043" y="3840"/>
                      <a:pt x="36056" y="3880"/>
                      <a:pt x="36083" y="3908"/>
                    </a:cubicBezTo>
                    <a:cubicBezTo>
                      <a:pt x="36083" y="3908"/>
                      <a:pt x="36097" y="3894"/>
                      <a:pt x="36097" y="3894"/>
                    </a:cubicBezTo>
                    <a:cubicBezTo>
                      <a:pt x="36463" y="3785"/>
                      <a:pt x="36816" y="3663"/>
                      <a:pt x="37168" y="3528"/>
                    </a:cubicBezTo>
                    <a:cubicBezTo>
                      <a:pt x="37155" y="3487"/>
                      <a:pt x="37141" y="3460"/>
                      <a:pt x="37114" y="3433"/>
                    </a:cubicBezTo>
                    <a:cubicBezTo>
                      <a:pt x="37250" y="3365"/>
                      <a:pt x="37399" y="3297"/>
                      <a:pt x="37521" y="3243"/>
                    </a:cubicBezTo>
                    <a:cubicBezTo>
                      <a:pt x="37548" y="3270"/>
                      <a:pt x="37562" y="3311"/>
                      <a:pt x="37575" y="3351"/>
                    </a:cubicBezTo>
                    <a:cubicBezTo>
                      <a:pt x="37630" y="3324"/>
                      <a:pt x="37684" y="3297"/>
                      <a:pt x="37738" y="3270"/>
                    </a:cubicBezTo>
                    <a:cubicBezTo>
                      <a:pt x="38037" y="3134"/>
                      <a:pt x="38308" y="2958"/>
                      <a:pt x="38566" y="2755"/>
                    </a:cubicBezTo>
                    <a:cubicBezTo>
                      <a:pt x="38552" y="2741"/>
                      <a:pt x="38538" y="2714"/>
                      <a:pt x="38525" y="2700"/>
                    </a:cubicBezTo>
                    <a:cubicBezTo>
                      <a:pt x="38593" y="2605"/>
                      <a:pt x="38647" y="2551"/>
                      <a:pt x="38715" y="2456"/>
                    </a:cubicBezTo>
                    <a:cubicBezTo>
                      <a:pt x="38742" y="2497"/>
                      <a:pt x="38756" y="2537"/>
                      <a:pt x="38783" y="2578"/>
                    </a:cubicBezTo>
                    <a:cubicBezTo>
                      <a:pt x="38905" y="2456"/>
                      <a:pt x="39013" y="2348"/>
                      <a:pt x="39122" y="2212"/>
                    </a:cubicBezTo>
                    <a:cubicBezTo>
                      <a:pt x="39542" y="1683"/>
                      <a:pt x="39936" y="1140"/>
                      <a:pt x="40139" y="503"/>
                    </a:cubicBezTo>
                    <a:close/>
                    <a:moveTo>
                      <a:pt x="29075" y="2157"/>
                    </a:moveTo>
                    <a:cubicBezTo>
                      <a:pt x="29346" y="2157"/>
                      <a:pt x="29612" y="2214"/>
                      <a:pt x="29803" y="2388"/>
                    </a:cubicBezTo>
                    <a:cubicBezTo>
                      <a:pt x="30074" y="2646"/>
                      <a:pt x="30101" y="2972"/>
                      <a:pt x="30210" y="3297"/>
                    </a:cubicBezTo>
                    <a:cubicBezTo>
                      <a:pt x="30657" y="4654"/>
                      <a:pt x="31024" y="6091"/>
                      <a:pt x="31403" y="7475"/>
                    </a:cubicBezTo>
                    <a:cubicBezTo>
                      <a:pt x="31214" y="7461"/>
                      <a:pt x="31025" y="7454"/>
                      <a:pt x="30835" y="7454"/>
                    </a:cubicBezTo>
                    <a:cubicBezTo>
                      <a:pt x="29906" y="7454"/>
                      <a:pt x="28972" y="7616"/>
                      <a:pt x="28094" y="7909"/>
                    </a:cubicBezTo>
                    <a:cubicBezTo>
                      <a:pt x="27931" y="6607"/>
                      <a:pt x="27768" y="5318"/>
                      <a:pt x="27592" y="4016"/>
                    </a:cubicBezTo>
                    <a:cubicBezTo>
                      <a:pt x="27551" y="3677"/>
                      <a:pt x="27510" y="3311"/>
                      <a:pt x="27632" y="2985"/>
                    </a:cubicBezTo>
                    <a:cubicBezTo>
                      <a:pt x="27782" y="2592"/>
                      <a:pt x="28161" y="2307"/>
                      <a:pt x="28568" y="2212"/>
                    </a:cubicBezTo>
                    <a:cubicBezTo>
                      <a:pt x="28727" y="2180"/>
                      <a:pt x="28902" y="2157"/>
                      <a:pt x="29075" y="2157"/>
                    </a:cubicBezTo>
                    <a:close/>
                    <a:moveTo>
                      <a:pt x="27375" y="3067"/>
                    </a:moveTo>
                    <a:lnTo>
                      <a:pt x="27375" y="3067"/>
                    </a:lnTo>
                    <a:cubicBezTo>
                      <a:pt x="27239" y="3609"/>
                      <a:pt x="27334" y="4179"/>
                      <a:pt x="27402" y="4735"/>
                    </a:cubicBezTo>
                    <a:cubicBezTo>
                      <a:pt x="27537" y="5807"/>
                      <a:pt x="27673" y="6905"/>
                      <a:pt x="27795" y="7977"/>
                    </a:cubicBezTo>
                    <a:cubicBezTo>
                      <a:pt x="27361" y="8140"/>
                      <a:pt x="26900" y="8370"/>
                      <a:pt x="26479" y="8587"/>
                    </a:cubicBezTo>
                    <a:cubicBezTo>
                      <a:pt x="26208" y="7936"/>
                      <a:pt x="25950" y="7285"/>
                      <a:pt x="25815" y="6593"/>
                    </a:cubicBezTo>
                    <a:cubicBezTo>
                      <a:pt x="25679" y="5902"/>
                      <a:pt x="25679" y="5169"/>
                      <a:pt x="25923" y="4504"/>
                    </a:cubicBezTo>
                    <a:cubicBezTo>
                      <a:pt x="26181" y="3853"/>
                      <a:pt x="26696" y="3270"/>
                      <a:pt x="27375" y="3067"/>
                    </a:cubicBezTo>
                    <a:close/>
                    <a:moveTo>
                      <a:pt x="30552" y="2704"/>
                    </a:moveTo>
                    <a:cubicBezTo>
                      <a:pt x="31005" y="2704"/>
                      <a:pt x="31435" y="2788"/>
                      <a:pt x="31865" y="2958"/>
                    </a:cubicBezTo>
                    <a:cubicBezTo>
                      <a:pt x="32990" y="3365"/>
                      <a:pt x="33872" y="4287"/>
                      <a:pt x="34469" y="5332"/>
                    </a:cubicBezTo>
                    <a:cubicBezTo>
                      <a:pt x="35066" y="6376"/>
                      <a:pt x="35419" y="7611"/>
                      <a:pt x="35703" y="8764"/>
                    </a:cubicBezTo>
                    <a:cubicBezTo>
                      <a:pt x="34564" y="7963"/>
                      <a:pt x="33153" y="7502"/>
                      <a:pt x="31756" y="7502"/>
                    </a:cubicBezTo>
                    <a:cubicBezTo>
                      <a:pt x="31431" y="5847"/>
                      <a:pt x="30942" y="4247"/>
                      <a:pt x="30278" y="2714"/>
                    </a:cubicBezTo>
                    <a:cubicBezTo>
                      <a:pt x="30370" y="2707"/>
                      <a:pt x="30462" y="2704"/>
                      <a:pt x="30552" y="2704"/>
                    </a:cubicBezTo>
                    <a:close/>
                    <a:moveTo>
                      <a:pt x="17310" y="3446"/>
                    </a:moveTo>
                    <a:lnTo>
                      <a:pt x="17310" y="3446"/>
                    </a:lnTo>
                    <a:cubicBezTo>
                      <a:pt x="17676" y="3894"/>
                      <a:pt x="18178" y="4220"/>
                      <a:pt x="18693" y="4464"/>
                    </a:cubicBezTo>
                    <a:cubicBezTo>
                      <a:pt x="18734" y="4477"/>
                      <a:pt x="18761" y="4491"/>
                      <a:pt x="18802" y="4504"/>
                    </a:cubicBezTo>
                    <a:cubicBezTo>
                      <a:pt x="18815" y="4437"/>
                      <a:pt x="18856" y="4369"/>
                      <a:pt x="18883" y="4314"/>
                    </a:cubicBezTo>
                    <a:cubicBezTo>
                      <a:pt x="18992" y="4342"/>
                      <a:pt x="19059" y="4437"/>
                      <a:pt x="19168" y="4464"/>
                    </a:cubicBezTo>
                    <a:cubicBezTo>
                      <a:pt x="19127" y="4518"/>
                      <a:pt x="19087" y="4559"/>
                      <a:pt x="19046" y="4613"/>
                    </a:cubicBezTo>
                    <a:cubicBezTo>
                      <a:pt x="19426" y="4762"/>
                      <a:pt x="19805" y="4884"/>
                      <a:pt x="20185" y="5006"/>
                    </a:cubicBezTo>
                    <a:cubicBezTo>
                      <a:pt x="20212" y="4952"/>
                      <a:pt x="20226" y="4911"/>
                      <a:pt x="20253" y="4857"/>
                    </a:cubicBezTo>
                    <a:cubicBezTo>
                      <a:pt x="20375" y="4884"/>
                      <a:pt x="20524" y="4938"/>
                      <a:pt x="20646" y="4979"/>
                    </a:cubicBezTo>
                    <a:cubicBezTo>
                      <a:pt x="20606" y="5020"/>
                      <a:pt x="20579" y="5061"/>
                      <a:pt x="20538" y="5115"/>
                    </a:cubicBezTo>
                    <a:cubicBezTo>
                      <a:pt x="20850" y="5210"/>
                      <a:pt x="21176" y="5291"/>
                      <a:pt x="21488" y="5345"/>
                    </a:cubicBezTo>
                    <a:cubicBezTo>
                      <a:pt x="21515" y="5291"/>
                      <a:pt x="21528" y="5237"/>
                      <a:pt x="21542" y="5183"/>
                    </a:cubicBezTo>
                    <a:cubicBezTo>
                      <a:pt x="21590" y="5243"/>
                      <a:pt x="21650" y="5293"/>
                      <a:pt x="21720" y="5293"/>
                    </a:cubicBezTo>
                    <a:cubicBezTo>
                      <a:pt x="21728" y="5293"/>
                      <a:pt x="21737" y="5293"/>
                      <a:pt x="21745" y="5291"/>
                    </a:cubicBezTo>
                    <a:lnTo>
                      <a:pt x="21745" y="5291"/>
                    </a:lnTo>
                    <a:cubicBezTo>
                      <a:pt x="21732" y="5318"/>
                      <a:pt x="21718" y="5345"/>
                      <a:pt x="21705" y="5373"/>
                    </a:cubicBezTo>
                    <a:cubicBezTo>
                      <a:pt x="21820" y="5386"/>
                      <a:pt x="21939" y="5393"/>
                      <a:pt x="22057" y="5393"/>
                    </a:cubicBezTo>
                    <a:cubicBezTo>
                      <a:pt x="22176" y="5393"/>
                      <a:pt x="22295" y="5386"/>
                      <a:pt x="22410" y="5373"/>
                    </a:cubicBezTo>
                    <a:lnTo>
                      <a:pt x="22410" y="5373"/>
                    </a:lnTo>
                    <a:cubicBezTo>
                      <a:pt x="22030" y="6309"/>
                      <a:pt x="21827" y="7326"/>
                      <a:pt x="21813" y="8330"/>
                    </a:cubicBezTo>
                    <a:cubicBezTo>
                      <a:pt x="22030" y="8465"/>
                      <a:pt x="22261" y="8520"/>
                      <a:pt x="22518" y="8520"/>
                    </a:cubicBezTo>
                    <a:cubicBezTo>
                      <a:pt x="22505" y="8655"/>
                      <a:pt x="22505" y="8804"/>
                      <a:pt x="22491" y="8940"/>
                    </a:cubicBezTo>
                    <a:cubicBezTo>
                      <a:pt x="21827" y="8777"/>
                      <a:pt x="21162" y="8492"/>
                      <a:pt x="20579" y="8140"/>
                    </a:cubicBezTo>
                    <a:cubicBezTo>
                      <a:pt x="19819" y="7679"/>
                      <a:pt x="19141" y="7068"/>
                      <a:pt x="18625" y="6336"/>
                    </a:cubicBezTo>
                    <a:cubicBezTo>
                      <a:pt x="18001" y="5467"/>
                      <a:pt x="17676" y="4450"/>
                      <a:pt x="17310" y="3446"/>
                    </a:cubicBezTo>
                    <a:close/>
                    <a:moveTo>
                      <a:pt x="25503" y="5291"/>
                    </a:moveTo>
                    <a:cubicBezTo>
                      <a:pt x="25516" y="6444"/>
                      <a:pt x="25855" y="7584"/>
                      <a:pt x="26303" y="8642"/>
                    </a:cubicBezTo>
                    <a:cubicBezTo>
                      <a:pt x="26100" y="8709"/>
                      <a:pt x="25883" y="8818"/>
                      <a:pt x="25733" y="8967"/>
                    </a:cubicBezTo>
                    <a:cubicBezTo>
                      <a:pt x="25218" y="7828"/>
                      <a:pt x="25136" y="6498"/>
                      <a:pt x="25503" y="5291"/>
                    </a:cubicBezTo>
                    <a:close/>
                    <a:moveTo>
                      <a:pt x="23373" y="6037"/>
                    </a:moveTo>
                    <a:lnTo>
                      <a:pt x="23373" y="6037"/>
                    </a:lnTo>
                    <a:cubicBezTo>
                      <a:pt x="23332" y="6173"/>
                      <a:pt x="23305" y="6309"/>
                      <a:pt x="23319" y="6444"/>
                    </a:cubicBezTo>
                    <a:cubicBezTo>
                      <a:pt x="23373" y="6349"/>
                      <a:pt x="23454" y="6281"/>
                      <a:pt x="23536" y="6200"/>
                    </a:cubicBezTo>
                    <a:lnTo>
                      <a:pt x="23536" y="6200"/>
                    </a:lnTo>
                    <a:cubicBezTo>
                      <a:pt x="23170" y="7339"/>
                      <a:pt x="22980" y="8574"/>
                      <a:pt x="23047" y="9768"/>
                    </a:cubicBezTo>
                    <a:cubicBezTo>
                      <a:pt x="22885" y="9591"/>
                      <a:pt x="22790" y="9361"/>
                      <a:pt x="22749" y="9116"/>
                    </a:cubicBezTo>
                    <a:cubicBezTo>
                      <a:pt x="22695" y="8886"/>
                      <a:pt x="22708" y="8642"/>
                      <a:pt x="22722" y="8398"/>
                    </a:cubicBezTo>
                    <a:cubicBezTo>
                      <a:pt x="22763" y="7597"/>
                      <a:pt x="22925" y="6797"/>
                      <a:pt x="23197" y="6051"/>
                    </a:cubicBezTo>
                    <a:cubicBezTo>
                      <a:pt x="23210" y="6091"/>
                      <a:pt x="23210" y="6159"/>
                      <a:pt x="23210" y="6214"/>
                    </a:cubicBezTo>
                    <a:cubicBezTo>
                      <a:pt x="23264" y="6159"/>
                      <a:pt x="23319" y="6105"/>
                      <a:pt x="23373" y="6037"/>
                    </a:cubicBezTo>
                    <a:close/>
                    <a:moveTo>
                      <a:pt x="31932" y="12866"/>
                    </a:moveTo>
                    <a:lnTo>
                      <a:pt x="31932" y="12866"/>
                    </a:lnTo>
                    <a:cubicBezTo>
                      <a:pt x="31923" y="12868"/>
                      <a:pt x="31914" y="12871"/>
                      <a:pt x="31905" y="12874"/>
                    </a:cubicBezTo>
                    <a:cubicBezTo>
                      <a:pt x="31914" y="12871"/>
                      <a:pt x="31923" y="12869"/>
                      <a:pt x="31932" y="12866"/>
                    </a:cubicBezTo>
                    <a:close/>
                    <a:moveTo>
                      <a:pt x="30805" y="7700"/>
                    </a:moveTo>
                    <a:cubicBezTo>
                      <a:pt x="32016" y="7700"/>
                      <a:pt x="33238" y="7888"/>
                      <a:pt x="34347" y="8357"/>
                    </a:cubicBezTo>
                    <a:cubicBezTo>
                      <a:pt x="34713" y="8520"/>
                      <a:pt x="35079" y="8723"/>
                      <a:pt x="35364" y="8994"/>
                    </a:cubicBezTo>
                    <a:cubicBezTo>
                      <a:pt x="35771" y="9388"/>
                      <a:pt x="36015" y="9930"/>
                      <a:pt x="36043" y="10500"/>
                    </a:cubicBezTo>
                    <a:cubicBezTo>
                      <a:pt x="36070" y="11056"/>
                      <a:pt x="35880" y="11626"/>
                      <a:pt x="35514" y="12046"/>
                    </a:cubicBezTo>
                    <a:cubicBezTo>
                      <a:pt x="35500" y="11965"/>
                      <a:pt x="35446" y="11911"/>
                      <a:pt x="35432" y="11829"/>
                    </a:cubicBezTo>
                    <a:cubicBezTo>
                      <a:pt x="35798" y="11517"/>
                      <a:pt x="35907" y="10975"/>
                      <a:pt x="35812" y="10500"/>
                    </a:cubicBezTo>
                    <a:cubicBezTo>
                      <a:pt x="35703" y="10025"/>
                      <a:pt x="35419" y="9618"/>
                      <a:pt x="35107" y="9252"/>
                    </a:cubicBezTo>
                    <a:lnTo>
                      <a:pt x="35107" y="9252"/>
                    </a:lnTo>
                    <a:cubicBezTo>
                      <a:pt x="35134" y="9320"/>
                      <a:pt x="35134" y="9388"/>
                      <a:pt x="35147" y="9456"/>
                    </a:cubicBezTo>
                    <a:cubicBezTo>
                      <a:pt x="34767" y="9021"/>
                      <a:pt x="34198" y="8804"/>
                      <a:pt x="33642" y="8642"/>
                    </a:cubicBezTo>
                    <a:cubicBezTo>
                      <a:pt x="32760" y="8384"/>
                      <a:pt x="31851" y="8194"/>
                      <a:pt x="30929" y="8099"/>
                    </a:cubicBezTo>
                    <a:lnTo>
                      <a:pt x="30929" y="8099"/>
                    </a:lnTo>
                    <a:cubicBezTo>
                      <a:pt x="31159" y="8167"/>
                      <a:pt x="31363" y="8262"/>
                      <a:pt x="31566" y="8384"/>
                    </a:cubicBezTo>
                    <a:cubicBezTo>
                      <a:pt x="31299" y="8376"/>
                      <a:pt x="31031" y="8371"/>
                      <a:pt x="30764" y="8371"/>
                    </a:cubicBezTo>
                    <a:cubicBezTo>
                      <a:pt x="30083" y="8371"/>
                      <a:pt x="29403" y="8406"/>
                      <a:pt x="28731" y="8533"/>
                    </a:cubicBezTo>
                    <a:cubicBezTo>
                      <a:pt x="27795" y="8709"/>
                      <a:pt x="26873" y="9021"/>
                      <a:pt x="26100" y="9564"/>
                    </a:cubicBezTo>
                    <a:cubicBezTo>
                      <a:pt x="26105" y="9563"/>
                      <a:pt x="26111" y="9562"/>
                      <a:pt x="26117" y="9562"/>
                    </a:cubicBezTo>
                    <a:cubicBezTo>
                      <a:pt x="26165" y="9562"/>
                      <a:pt x="26212" y="9608"/>
                      <a:pt x="26249" y="9632"/>
                    </a:cubicBezTo>
                    <a:cubicBezTo>
                      <a:pt x="25543" y="10093"/>
                      <a:pt x="24879" y="10649"/>
                      <a:pt x="24336" y="11300"/>
                    </a:cubicBezTo>
                    <a:cubicBezTo>
                      <a:pt x="24187" y="11477"/>
                      <a:pt x="24051" y="11667"/>
                      <a:pt x="24038" y="11884"/>
                    </a:cubicBezTo>
                    <a:cubicBezTo>
                      <a:pt x="24051" y="11802"/>
                      <a:pt x="24146" y="11748"/>
                      <a:pt x="24241" y="11748"/>
                    </a:cubicBezTo>
                    <a:cubicBezTo>
                      <a:pt x="24106" y="12074"/>
                      <a:pt x="24146" y="12440"/>
                      <a:pt x="24309" y="12765"/>
                    </a:cubicBezTo>
                    <a:cubicBezTo>
                      <a:pt x="24472" y="13091"/>
                      <a:pt x="24757" y="13349"/>
                      <a:pt x="25109" y="13457"/>
                    </a:cubicBezTo>
                    <a:cubicBezTo>
                      <a:pt x="25136" y="13539"/>
                      <a:pt x="25150" y="13634"/>
                      <a:pt x="25150" y="13715"/>
                    </a:cubicBezTo>
                    <a:cubicBezTo>
                      <a:pt x="25177" y="13728"/>
                      <a:pt x="25191" y="13742"/>
                      <a:pt x="25218" y="13756"/>
                    </a:cubicBezTo>
                    <a:cubicBezTo>
                      <a:pt x="25231" y="13864"/>
                      <a:pt x="25204" y="13932"/>
                      <a:pt x="25177" y="14040"/>
                    </a:cubicBezTo>
                    <a:cubicBezTo>
                      <a:pt x="25164" y="14027"/>
                      <a:pt x="25150" y="14013"/>
                      <a:pt x="25123" y="14013"/>
                    </a:cubicBezTo>
                    <a:cubicBezTo>
                      <a:pt x="25123" y="14054"/>
                      <a:pt x="25109" y="14095"/>
                      <a:pt x="25109" y="14135"/>
                    </a:cubicBezTo>
                    <a:cubicBezTo>
                      <a:pt x="24607" y="14054"/>
                      <a:pt x="24228" y="13647"/>
                      <a:pt x="24011" y="13186"/>
                    </a:cubicBezTo>
                    <a:cubicBezTo>
                      <a:pt x="23617" y="12358"/>
                      <a:pt x="23699" y="11328"/>
                      <a:pt x="24228" y="10568"/>
                    </a:cubicBezTo>
                    <a:cubicBezTo>
                      <a:pt x="24418" y="10297"/>
                      <a:pt x="24662" y="10052"/>
                      <a:pt x="24919" y="9835"/>
                    </a:cubicBezTo>
                    <a:cubicBezTo>
                      <a:pt x="26452" y="8520"/>
                      <a:pt x="28433" y="7760"/>
                      <a:pt x="30440" y="7706"/>
                    </a:cubicBezTo>
                    <a:cubicBezTo>
                      <a:pt x="30562" y="7702"/>
                      <a:pt x="30684" y="7700"/>
                      <a:pt x="30805" y="7700"/>
                    </a:cubicBezTo>
                    <a:close/>
                    <a:moveTo>
                      <a:pt x="16753" y="13077"/>
                    </a:moveTo>
                    <a:lnTo>
                      <a:pt x="16753" y="13077"/>
                    </a:lnTo>
                    <a:cubicBezTo>
                      <a:pt x="16713" y="13335"/>
                      <a:pt x="16631" y="13620"/>
                      <a:pt x="16496" y="13837"/>
                    </a:cubicBezTo>
                    <a:cubicBezTo>
                      <a:pt x="16867" y="13645"/>
                      <a:pt x="17275" y="13537"/>
                      <a:pt x="17696" y="13537"/>
                    </a:cubicBezTo>
                    <a:cubicBezTo>
                      <a:pt x="17721" y="13537"/>
                      <a:pt x="17746" y="13538"/>
                      <a:pt x="17771" y="13539"/>
                    </a:cubicBezTo>
                    <a:cubicBezTo>
                      <a:pt x="16970" y="13661"/>
                      <a:pt x="16265" y="14135"/>
                      <a:pt x="15682" y="14692"/>
                    </a:cubicBezTo>
                    <a:cubicBezTo>
                      <a:pt x="15492" y="14854"/>
                      <a:pt x="15329" y="15031"/>
                      <a:pt x="15193" y="15221"/>
                    </a:cubicBezTo>
                    <a:cubicBezTo>
                      <a:pt x="15058" y="15424"/>
                      <a:pt x="14963" y="15655"/>
                      <a:pt x="14949" y="15899"/>
                    </a:cubicBezTo>
                    <a:cubicBezTo>
                      <a:pt x="15071" y="15682"/>
                      <a:pt x="15234" y="15411"/>
                      <a:pt x="15478" y="15370"/>
                    </a:cubicBezTo>
                    <a:cubicBezTo>
                      <a:pt x="16112" y="15261"/>
                      <a:pt x="16762" y="15207"/>
                      <a:pt x="17410" y="15207"/>
                    </a:cubicBezTo>
                    <a:cubicBezTo>
                      <a:pt x="18135" y="15207"/>
                      <a:pt x="18860" y="15275"/>
                      <a:pt x="19561" y="15411"/>
                    </a:cubicBezTo>
                    <a:cubicBezTo>
                      <a:pt x="19408" y="15398"/>
                      <a:pt x="19255" y="15392"/>
                      <a:pt x="19102" y="15392"/>
                    </a:cubicBezTo>
                    <a:cubicBezTo>
                      <a:pt x="18405" y="15392"/>
                      <a:pt x="17719" y="15518"/>
                      <a:pt x="17052" y="15763"/>
                    </a:cubicBezTo>
                    <a:cubicBezTo>
                      <a:pt x="17879" y="15899"/>
                      <a:pt x="18720" y="16062"/>
                      <a:pt x="19534" y="16279"/>
                    </a:cubicBezTo>
                    <a:cubicBezTo>
                      <a:pt x="18232" y="16292"/>
                      <a:pt x="16984" y="16387"/>
                      <a:pt x="15695" y="16455"/>
                    </a:cubicBezTo>
                    <a:cubicBezTo>
                      <a:pt x="16251" y="16482"/>
                      <a:pt x="16821" y="16591"/>
                      <a:pt x="17337" y="16794"/>
                    </a:cubicBezTo>
                    <a:cubicBezTo>
                      <a:pt x="16804" y="16730"/>
                      <a:pt x="16281" y="16708"/>
                      <a:pt x="15745" y="16708"/>
                    </a:cubicBezTo>
                    <a:cubicBezTo>
                      <a:pt x="15599" y="16708"/>
                      <a:pt x="15451" y="16710"/>
                      <a:pt x="15302" y="16713"/>
                    </a:cubicBezTo>
                    <a:cubicBezTo>
                      <a:pt x="15587" y="16930"/>
                      <a:pt x="15817" y="17242"/>
                      <a:pt x="16007" y="17540"/>
                    </a:cubicBezTo>
                    <a:cubicBezTo>
                      <a:pt x="15505" y="17160"/>
                      <a:pt x="14963" y="16916"/>
                      <a:pt x="14339" y="16781"/>
                    </a:cubicBezTo>
                    <a:lnTo>
                      <a:pt x="14339" y="16781"/>
                    </a:lnTo>
                    <a:cubicBezTo>
                      <a:pt x="14719" y="17038"/>
                      <a:pt x="14976" y="17418"/>
                      <a:pt x="15098" y="17852"/>
                    </a:cubicBezTo>
                    <a:cubicBezTo>
                      <a:pt x="14963" y="17893"/>
                      <a:pt x="14814" y="17961"/>
                      <a:pt x="14678" y="18029"/>
                    </a:cubicBezTo>
                    <a:cubicBezTo>
                      <a:pt x="14271" y="17554"/>
                      <a:pt x="13878" y="17093"/>
                      <a:pt x="13471" y="16631"/>
                    </a:cubicBezTo>
                    <a:cubicBezTo>
                      <a:pt x="13620" y="16469"/>
                      <a:pt x="13701" y="16238"/>
                      <a:pt x="13715" y="16007"/>
                    </a:cubicBezTo>
                    <a:cubicBezTo>
                      <a:pt x="13728" y="15790"/>
                      <a:pt x="13688" y="15560"/>
                      <a:pt x="13661" y="15343"/>
                    </a:cubicBezTo>
                    <a:cubicBezTo>
                      <a:pt x="14895" y="14990"/>
                      <a:pt x="16102" y="14190"/>
                      <a:pt x="16753" y="13077"/>
                    </a:cubicBezTo>
                    <a:close/>
                    <a:moveTo>
                      <a:pt x="34591" y="14624"/>
                    </a:moveTo>
                    <a:cubicBezTo>
                      <a:pt x="34967" y="14815"/>
                      <a:pt x="35381" y="14916"/>
                      <a:pt x="35795" y="14916"/>
                    </a:cubicBezTo>
                    <a:cubicBezTo>
                      <a:pt x="36114" y="14916"/>
                      <a:pt x="36433" y="14856"/>
                      <a:pt x="36734" y="14732"/>
                    </a:cubicBezTo>
                    <a:lnTo>
                      <a:pt x="36734" y="14732"/>
                    </a:lnTo>
                    <a:cubicBezTo>
                      <a:pt x="36843" y="15560"/>
                      <a:pt x="36748" y="16333"/>
                      <a:pt x="36517" y="17133"/>
                    </a:cubicBezTo>
                    <a:cubicBezTo>
                      <a:pt x="36395" y="16794"/>
                      <a:pt x="36287" y="16401"/>
                      <a:pt x="36232" y="16048"/>
                    </a:cubicBezTo>
                    <a:cubicBezTo>
                      <a:pt x="36232" y="16523"/>
                      <a:pt x="36192" y="17011"/>
                      <a:pt x="36110" y="17486"/>
                    </a:cubicBezTo>
                    <a:cubicBezTo>
                      <a:pt x="35975" y="17079"/>
                      <a:pt x="35853" y="16659"/>
                      <a:pt x="35703" y="16252"/>
                    </a:cubicBezTo>
                    <a:lnTo>
                      <a:pt x="35703" y="16252"/>
                    </a:lnTo>
                    <a:cubicBezTo>
                      <a:pt x="35771" y="16835"/>
                      <a:pt x="35812" y="17459"/>
                      <a:pt x="35785" y="18042"/>
                    </a:cubicBezTo>
                    <a:cubicBezTo>
                      <a:pt x="35533" y="17891"/>
                      <a:pt x="35255" y="17807"/>
                      <a:pt x="34977" y="17807"/>
                    </a:cubicBezTo>
                    <a:cubicBezTo>
                      <a:pt x="34806" y="17807"/>
                      <a:pt x="34635" y="17839"/>
                      <a:pt x="34469" y="17906"/>
                    </a:cubicBezTo>
                    <a:cubicBezTo>
                      <a:pt x="34455" y="17717"/>
                      <a:pt x="34455" y="17513"/>
                      <a:pt x="34550" y="17337"/>
                    </a:cubicBezTo>
                    <a:cubicBezTo>
                      <a:pt x="34645" y="17174"/>
                      <a:pt x="34700" y="16930"/>
                      <a:pt x="34876" y="16848"/>
                    </a:cubicBezTo>
                    <a:cubicBezTo>
                      <a:pt x="34428" y="16347"/>
                      <a:pt x="34116" y="15451"/>
                      <a:pt x="34591" y="14624"/>
                    </a:cubicBezTo>
                    <a:close/>
                    <a:moveTo>
                      <a:pt x="12820" y="16618"/>
                    </a:moveTo>
                    <a:cubicBezTo>
                      <a:pt x="13335" y="17174"/>
                      <a:pt x="13945" y="17689"/>
                      <a:pt x="14583" y="18083"/>
                    </a:cubicBezTo>
                    <a:cubicBezTo>
                      <a:pt x="14474" y="18151"/>
                      <a:pt x="14380" y="18191"/>
                      <a:pt x="14257" y="18246"/>
                    </a:cubicBezTo>
                    <a:cubicBezTo>
                      <a:pt x="14000" y="17934"/>
                      <a:pt x="13688" y="17649"/>
                      <a:pt x="13349" y="17418"/>
                    </a:cubicBezTo>
                    <a:lnTo>
                      <a:pt x="13349" y="17418"/>
                    </a:lnTo>
                    <a:cubicBezTo>
                      <a:pt x="13376" y="17554"/>
                      <a:pt x="13444" y="17676"/>
                      <a:pt x="13471" y="17798"/>
                    </a:cubicBezTo>
                    <a:cubicBezTo>
                      <a:pt x="13256" y="17863"/>
                      <a:pt x="13035" y="17897"/>
                      <a:pt x="12815" y="17897"/>
                    </a:cubicBezTo>
                    <a:cubicBezTo>
                      <a:pt x="12396" y="17897"/>
                      <a:pt x="11982" y="17776"/>
                      <a:pt x="11626" y="17527"/>
                    </a:cubicBezTo>
                    <a:lnTo>
                      <a:pt x="11626" y="17527"/>
                    </a:lnTo>
                    <a:cubicBezTo>
                      <a:pt x="11860" y="17612"/>
                      <a:pt x="12109" y="17652"/>
                      <a:pt x="12359" y="17652"/>
                    </a:cubicBezTo>
                    <a:cubicBezTo>
                      <a:pt x="12587" y="17652"/>
                      <a:pt x="12817" y="17619"/>
                      <a:pt x="13037" y="17554"/>
                    </a:cubicBezTo>
                    <a:cubicBezTo>
                      <a:pt x="12887" y="17269"/>
                      <a:pt x="12806" y="16943"/>
                      <a:pt x="12820" y="16618"/>
                    </a:cubicBezTo>
                    <a:close/>
                    <a:moveTo>
                      <a:pt x="23617" y="14095"/>
                    </a:moveTo>
                    <a:cubicBezTo>
                      <a:pt x="23875" y="15383"/>
                      <a:pt x="24757" y="16550"/>
                      <a:pt x="25910" y="17160"/>
                    </a:cubicBezTo>
                    <a:cubicBezTo>
                      <a:pt x="25862" y="17154"/>
                      <a:pt x="25814" y="17151"/>
                      <a:pt x="25766" y="17151"/>
                    </a:cubicBezTo>
                    <a:cubicBezTo>
                      <a:pt x="25497" y="17151"/>
                      <a:pt x="25221" y="17246"/>
                      <a:pt x="25014" y="17418"/>
                    </a:cubicBezTo>
                    <a:cubicBezTo>
                      <a:pt x="24702" y="17093"/>
                      <a:pt x="24418" y="16699"/>
                      <a:pt x="24187" y="16306"/>
                    </a:cubicBezTo>
                    <a:lnTo>
                      <a:pt x="24187" y="16306"/>
                    </a:lnTo>
                    <a:cubicBezTo>
                      <a:pt x="24323" y="16699"/>
                      <a:pt x="24404" y="17079"/>
                      <a:pt x="24458" y="17486"/>
                    </a:cubicBezTo>
                    <a:cubicBezTo>
                      <a:pt x="23970" y="16808"/>
                      <a:pt x="23549" y="16089"/>
                      <a:pt x="23183" y="15343"/>
                    </a:cubicBezTo>
                    <a:lnTo>
                      <a:pt x="23183" y="15343"/>
                    </a:lnTo>
                    <a:cubicBezTo>
                      <a:pt x="23400" y="16089"/>
                      <a:pt x="23631" y="16848"/>
                      <a:pt x="23848" y="17594"/>
                    </a:cubicBezTo>
                    <a:cubicBezTo>
                      <a:pt x="23427" y="17174"/>
                      <a:pt x="23115" y="16631"/>
                      <a:pt x="22980" y="16048"/>
                    </a:cubicBezTo>
                    <a:lnTo>
                      <a:pt x="22980" y="16048"/>
                    </a:lnTo>
                    <a:cubicBezTo>
                      <a:pt x="23061" y="16482"/>
                      <a:pt x="23115" y="16916"/>
                      <a:pt x="23197" y="17350"/>
                    </a:cubicBezTo>
                    <a:cubicBezTo>
                      <a:pt x="23047" y="17011"/>
                      <a:pt x="22898" y="16699"/>
                      <a:pt x="22776" y="16360"/>
                    </a:cubicBezTo>
                    <a:lnTo>
                      <a:pt x="22776" y="16360"/>
                    </a:lnTo>
                    <a:cubicBezTo>
                      <a:pt x="22885" y="16998"/>
                      <a:pt x="23061" y="17622"/>
                      <a:pt x="23278" y="18246"/>
                    </a:cubicBezTo>
                    <a:cubicBezTo>
                      <a:pt x="23156" y="18341"/>
                      <a:pt x="23034" y="18408"/>
                      <a:pt x="22871" y="18449"/>
                    </a:cubicBezTo>
                    <a:cubicBezTo>
                      <a:pt x="22464" y="17282"/>
                      <a:pt x="22261" y="16035"/>
                      <a:pt x="22315" y="14787"/>
                    </a:cubicBezTo>
                    <a:cubicBezTo>
                      <a:pt x="22790" y="14692"/>
                      <a:pt x="23264" y="14447"/>
                      <a:pt x="23617" y="14095"/>
                    </a:cubicBezTo>
                    <a:close/>
                    <a:moveTo>
                      <a:pt x="36965" y="15573"/>
                    </a:moveTo>
                    <a:cubicBezTo>
                      <a:pt x="36897" y="16659"/>
                      <a:pt x="36924" y="17771"/>
                      <a:pt x="36856" y="18856"/>
                    </a:cubicBezTo>
                    <a:cubicBezTo>
                      <a:pt x="36070" y="18476"/>
                      <a:pt x="35242" y="18205"/>
                      <a:pt x="34361" y="18151"/>
                    </a:cubicBezTo>
                    <a:cubicBezTo>
                      <a:pt x="34532" y="18130"/>
                      <a:pt x="34705" y="18119"/>
                      <a:pt x="34878" y="18119"/>
                    </a:cubicBezTo>
                    <a:cubicBezTo>
                      <a:pt x="35485" y="18119"/>
                      <a:pt x="36094" y="18247"/>
                      <a:pt x="36653" y="18490"/>
                    </a:cubicBezTo>
                    <a:cubicBezTo>
                      <a:pt x="36761" y="17527"/>
                      <a:pt x="36856" y="16536"/>
                      <a:pt x="36965" y="15573"/>
                    </a:cubicBezTo>
                    <a:close/>
                    <a:moveTo>
                      <a:pt x="22152" y="16238"/>
                    </a:moveTo>
                    <a:lnTo>
                      <a:pt x="22152" y="16238"/>
                    </a:lnTo>
                    <a:cubicBezTo>
                      <a:pt x="22179" y="17120"/>
                      <a:pt x="22356" y="18015"/>
                      <a:pt x="22668" y="18842"/>
                    </a:cubicBezTo>
                    <a:cubicBezTo>
                      <a:pt x="23522" y="18395"/>
                      <a:pt x="24350" y="17947"/>
                      <a:pt x="25191" y="17500"/>
                    </a:cubicBezTo>
                    <a:lnTo>
                      <a:pt x="25191" y="17500"/>
                    </a:lnTo>
                    <a:cubicBezTo>
                      <a:pt x="24295" y="18056"/>
                      <a:pt x="23482" y="18693"/>
                      <a:pt x="22681" y="19385"/>
                    </a:cubicBezTo>
                    <a:cubicBezTo>
                      <a:pt x="22234" y="18381"/>
                      <a:pt x="22044" y="17323"/>
                      <a:pt x="22152" y="16238"/>
                    </a:cubicBezTo>
                    <a:close/>
                    <a:moveTo>
                      <a:pt x="13477" y="20016"/>
                    </a:moveTo>
                    <a:lnTo>
                      <a:pt x="13477" y="20016"/>
                    </a:lnTo>
                    <a:cubicBezTo>
                      <a:pt x="13471" y="20019"/>
                      <a:pt x="13464" y="20023"/>
                      <a:pt x="13457" y="20023"/>
                    </a:cubicBezTo>
                    <a:lnTo>
                      <a:pt x="13477" y="20016"/>
                    </a:lnTo>
                    <a:close/>
                    <a:moveTo>
                      <a:pt x="13552" y="18368"/>
                    </a:moveTo>
                    <a:cubicBezTo>
                      <a:pt x="13674" y="18530"/>
                      <a:pt x="13769" y="18734"/>
                      <a:pt x="13878" y="18910"/>
                    </a:cubicBezTo>
                    <a:cubicBezTo>
                      <a:pt x="13552" y="19032"/>
                      <a:pt x="13240" y="19222"/>
                      <a:pt x="12982" y="19453"/>
                    </a:cubicBezTo>
                    <a:cubicBezTo>
                      <a:pt x="13159" y="19209"/>
                      <a:pt x="13362" y="18965"/>
                      <a:pt x="13606" y="18788"/>
                    </a:cubicBezTo>
                    <a:cubicBezTo>
                      <a:pt x="13552" y="18734"/>
                      <a:pt x="13525" y="18680"/>
                      <a:pt x="13484" y="18612"/>
                    </a:cubicBezTo>
                    <a:cubicBezTo>
                      <a:pt x="12833" y="18897"/>
                      <a:pt x="12291" y="19358"/>
                      <a:pt x="11884" y="19914"/>
                    </a:cubicBezTo>
                    <a:cubicBezTo>
                      <a:pt x="11979" y="20077"/>
                      <a:pt x="12046" y="20253"/>
                      <a:pt x="12060" y="20430"/>
                    </a:cubicBezTo>
                    <a:cubicBezTo>
                      <a:pt x="11802" y="20172"/>
                      <a:pt x="11531" y="19941"/>
                      <a:pt x="11233" y="19751"/>
                    </a:cubicBezTo>
                    <a:cubicBezTo>
                      <a:pt x="11843" y="19073"/>
                      <a:pt x="12657" y="18585"/>
                      <a:pt x="13552" y="18368"/>
                    </a:cubicBezTo>
                    <a:close/>
                    <a:moveTo>
                      <a:pt x="30751" y="8650"/>
                    </a:moveTo>
                    <a:cubicBezTo>
                      <a:pt x="31613" y="8650"/>
                      <a:pt x="32480" y="8785"/>
                      <a:pt x="33302" y="9049"/>
                    </a:cubicBezTo>
                    <a:cubicBezTo>
                      <a:pt x="33167" y="8872"/>
                      <a:pt x="32990" y="8750"/>
                      <a:pt x="32787" y="8669"/>
                    </a:cubicBezTo>
                    <a:lnTo>
                      <a:pt x="32787" y="8669"/>
                    </a:lnTo>
                    <a:cubicBezTo>
                      <a:pt x="33411" y="8804"/>
                      <a:pt x="34049" y="9035"/>
                      <a:pt x="34618" y="9347"/>
                    </a:cubicBezTo>
                    <a:cubicBezTo>
                      <a:pt x="34754" y="9428"/>
                      <a:pt x="34903" y="9537"/>
                      <a:pt x="34957" y="9686"/>
                    </a:cubicBezTo>
                    <a:cubicBezTo>
                      <a:pt x="35161" y="10215"/>
                      <a:pt x="35378" y="10758"/>
                      <a:pt x="35242" y="11300"/>
                    </a:cubicBezTo>
                    <a:cubicBezTo>
                      <a:pt x="35242" y="11303"/>
                      <a:pt x="35241" y="11304"/>
                      <a:pt x="35240" y="11304"/>
                    </a:cubicBezTo>
                    <a:cubicBezTo>
                      <a:pt x="35233" y="11304"/>
                      <a:pt x="35215" y="11284"/>
                      <a:pt x="35215" y="11273"/>
                    </a:cubicBezTo>
                    <a:cubicBezTo>
                      <a:pt x="35202" y="11273"/>
                      <a:pt x="35202" y="11260"/>
                      <a:pt x="35188" y="11246"/>
                    </a:cubicBezTo>
                    <a:cubicBezTo>
                      <a:pt x="35134" y="11097"/>
                      <a:pt x="35120" y="10934"/>
                      <a:pt x="35120" y="10771"/>
                    </a:cubicBezTo>
                    <a:cubicBezTo>
                      <a:pt x="34957" y="11029"/>
                      <a:pt x="34971" y="11382"/>
                      <a:pt x="35066" y="11680"/>
                    </a:cubicBezTo>
                    <a:cubicBezTo>
                      <a:pt x="35161" y="11979"/>
                      <a:pt x="35337" y="12236"/>
                      <a:pt x="35486" y="12508"/>
                    </a:cubicBezTo>
                    <a:cubicBezTo>
                      <a:pt x="35649" y="12765"/>
                      <a:pt x="35798" y="13064"/>
                      <a:pt x="35826" y="13376"/>
                    </a:cubicBezTo>
                    <a:cubicBezTo>
                      <a:pt x="35839" y="13498"/>
                      <a:pt x="35812" y="13634"/>
                      <a:pt x="35731" y="13715"/>
                    </a:cubicBezTo>
                    <a:cubicBezTo>
                      <a:pt x="35663" y="13769"/>
                      <a:pt x="35581" y="13783"/>
                      <a:pt x="35500" y="13796"/>
                    </a:cubicBezTo>
                    <a:cubicBezTo>
                      <a:pt x="35446" y="13801"/>
                      <a:pt x="35391" y="13804"/>
                      <a:pt x="35338" y="13804"/>
                    </a:cubicBezTo>
                    <a:cubicBezTo>
                      <a:pt x="35230" y="13804"/>
                      <a:pt x="35125" y="13792"/>
                      <a:pt x="35025" y="13756"/>
                    </a:cubicBezTo>
                    <a:cubicBezTo>
                      <a:pt x="34862" y="13715"/>
                      <a:pt x="34727" y="13620"/>
                      <a:pt x="34618" y="13498"/>
                    </a:cubicBezTo>
                    <a:lnTo>
                      <a:pt x="34618" y="13498"/>
                    </a:lnTo>
                    <a:cubicBezTo>
                      <a:pt x="34659" y="13688"/>
                      <a:pt x="34740" y="13878"/>
                      <a:pt x="34876" y="14000"/>
                    </a:cubicBezTo>
                    <a:cubicBezTo>
                      <a:pt x="35025" y="14122"/>
                      <a:pt x="35202" y="14190"/>
                      <a:pt x="35391" y="14203"/>
                    </a:cubicBezTo>
                    <a:cubicBezTo>
                      <a:pt x="35254" y="14252"/>
                      <a:pt x="35109" y="14277"/>
                      <a:pt x="34966" y="14277"/>
                    </a:cubicBezTo>
                    <a:cubicBezTo>
                      <a:pt x="34712" y="14277"/>
                      <a:pt x="34460" y="14201"/>
                      <a:pt x="34252" y="14054"/>
                    </a:cubicBezTo>
                    <a:cubicBezTo>
                      <a:pt x="34035" y="13905"/>
                      <a:pt x="33872" y="13701"/>
                      <a:pt x="33669" y="13539"/>
                    </a:cubicBezTo>
                    <a:cubicBezTo>
                      <a:pt x="33357" y="13281"/>
                      <a:pt x="32977" y="13132"/>
                      <a:pt x="32597" y="12982"/>
                    </a:cubicBezTo>
                    <a:cubicBezTo>
                      <a:pt x="32436" y="12912"/>
                      <a:pt x="32252" y="12849"/>
                      <a:pt x="32080" y="12849"/>
                    </a:cubicBezTo>
                    <a:cubicBezTo>
                      <a:pt x="32029" y="12849"/>
                      <a:pt x="31979" y="12854"/>
                      <a:pt x="31932" y="12866"/>
                    </a:cubicBezTo>
                    <a:lnTo>
                      <a:pt x="31932" y="12866"/>
                    </a:lnTo>
                    <a:cubicBezTo>
                      <a:pt x="31944" y="12864"/>
                      <a:pt x="31956" y="12863"/>
                      <a:pt x="31969" y="12863"/>
                    </a:cubicBezTo>
                    <a:cubicBezTo>
                      <a:pt x="32063" y="12863"/>
                      <a:pt x="32167" y="12925"/>
                      <a:pt x="32244" y="12969"/>
                    </a:cubicBezTo>
                    <a:cubicBezTo>
                      <a:pt x="32421" y="13091"/>
                      <a:pt x="32611" y="13213"/>
                      <a:pt x="32787" y="13335"/>
                    </a:cubicBezTo>
                    <a:cubicBezTo>
                      <a:pt x="32747" y="13351"/>
                      <a:pt x="32702" y="13359"/>
                      <a:pt x="32658" y="13359"/>
                    </a:cubicBezTo>
                    <a:cubicBezTo>
                      <a:pt x="32552" y="13359"/>
                      <a:pt x="32443" y="13316"/>
                      <a:pt x="32366" y="13240"/>
                    </a:cubicBezTo>
                    <a:lnTo>
                      <a:pt x="32366" y="13240"/>
                    </a:lnTo>
                    <a:cubicBezTo>
                      <a:pt x="32536" y="13488"/>
                      <a:pt x="32818" y="13648"/>
                      <a:pt x="33117" y="13648"/>
                    </a:cubicBezTo>
                    <a:cubicBezTo>
                      <a:pt x="33129" y="13648"/>
                      <a:pt x="33141" y="13648"/>
                      <a:pt x="33153" y="13647"/>
                    </a:cubicBezTo>
                    <a:lnTo>
                      <a:pt x="33153" y="13647"/>
                    </a:lnTo>
                    <a:cubicBezTo>
                      <a:pt x="32963" y="13837"/>
                      <a:pt x="32706" y="13932"/>
                      <a:pt x="32448" y="13946"/>
                    </a:cubicBezTo>
                    <a:cubicBezTo>
                      <a:pt x="32620" y="14014"/>
                      <a:pt x="32802" y="14050"/>
                      <a:pt x="32986" y="14050"/>
                    </a:cubicBezTo>
                    <a:cubicBezTo>
                      <a:pt x="33092" y="14050"/>
                      <a:pt x="33198" y="14038"/>
                      <a:pt x="33302" y="14013"/>
                    </a:cubicBezTo>
                    <a:lnTo>
                      <a:pt x="33302" y="14013"/>
                    </a:lnTo>
                    <a:cubicBezTo>
                      <a:pt x="33208" y="14135"/>
                      <a:pt x="33153" y="14285"/>
                      <a:pt x="33140" y="14434"/>
                    </a:cubicBezTo>
                    <a:cubicBezTo>
                      <a:pt x="33180" y="14393"/>
                      <a:pt x="33221" y="14366"/>
                      <a:pt x="33262" y="14339"/>
                    </a:cubicBezTo>
                    <a:cubicBezTo>
                      <a:pt x="33321" y="14302"/>
                      <a:pt x="33389" y="14281"/>
                      <a:pt x="33456" y="14281"/>
                    </a:cubicBezTo>
                    <a:cubicBezTo>
                      <a:pt x="33511" y="14281"/>
                      <a:pt x="33566" y="14295"/>
                      <a:pt x="33614" y="14325"/>
                    </a:cubicBezTo>
                    <a:cubicBezTo>
                      <a:pt x="33723" y="14380"/>
                      <a:pt x="33791" y="14515"/>
                      <a:pt x="33750" y="14637"/>
                    </a:cubicBezTo>
                    <a:cubicBezTo>
                      <a:pt x="33831" y="14637"/>
                      <a:pt x="33872" y="14502"/>
                      <a:pt x="33954" y="14475"/>
                    </a:cubicBezTo>
                    <a:cubicBezTo>
                      <a:pt x="33959" y="14473"/>
                      <a:pt x="33964" y="14473"/>
                      <a:pt x="33970" y="14473"/>
                    </a:cubicBezTo>
                    <a:cubicBezTo>
                      <a:pt x="34015" y="14473"/>
                      <a:pt x="34086" y="14501"/>
                      <a:pt x="34154" y="14501"/>
                    </a:cubicBezTo>
                    <a:cubicBezTo>
                      <a:pt x="34178" y="14501"/>
                      <a:pt x="34202" y="14498"/>
                      <a:pt x="34225" y="14488"/>
                    </a:cubicBezTo>
                    <a:lnTo>
                      <a:pt x="34225" y="14488"/>
                    </a:lnTo>
                    <a:cubicBezTo>
                      <a:pt x="33886" y="15343"/>
                      <a:pt x="33967" y="15994"/>
                      <a:pt x="34252" y="16509"/>
                    </a:cubicBezTo>
                    <a:cubicBezTo>
                      <a:pt x="34306" y="16618"/>
                      <a:pt x="34293" y="16740"/>
                      <a:pt x="34252" y="16862"/>
                    </a:cubicBezTo>
                    <a:cubicBezTo>
                      <a:pt x="34211" y="16970"/>
                      <a:pt x="34266" y="17025"/>
                      <a:pt x="34157" y="17093"/>
                    </a:cubicBezTo>
                    <a:cubicBezTo>
                      <a:pt x="34186" y="17103"/>
                      <a:pt x="34214" y="17109"/>
                      <a:pt x="34241" y="17109"/>
                    </a:cubicBezTo>
                    <a:cubicBezTo>
                      <a:pt x="34315" y="17109"/>
                      <a:pt x="34382" y="17071"/>
                      <a:pt x="34442" y="17011"/>
                    </a:cubicBezTo>
                    <a:lnTo>
                      <a:pt x="34442" y="17011"/>
                    </a:lnTo>
                    <a:cubicBezTo>
                      <a:pt x="34238" y="17391"/>
                      <a:pt x="34089" y="17839"/>
                      <a:pt x="34049" y="18273"/>
                    </a:cubicBezTo>
                    <a:cubicBezTo>
                      <a:pt x="34049" y="18110"/>
                      <a:pt x="34049" y="17947"/>
                      <a:pt x="34021" y="17798"/>
                    </a:cubicBezTo>
                    <a:cubicBezTo>
                      <a:pt x="33996" y="18106"/>
                      <a:pt x="33958" y="18427"/>
                      <a:pt x="33919" y="18736"/>
                    </a:cubicBezTo>
                    <a:lnTo>
                      <a:pt x="33919" y="18736"/>
                    </a:lnTo>
                    <a:cubicBezTo>
                      <a:pt x="33931" y="18593"/>
                      <a:pt x="33895" y="18460"/>
                      <a:pt x="33859" y="18327"/>
                    </a:cubicBezTo>
                    <a:cubicBezTo>
                      <a:pt x="33845" y="18422"/>
                      <a:pt x="33818" y="18517"/>
                      <a:pt x="33804" y="18612"/>
                    </a:cubicBezTo>
                    <a:cubicBezTo>
                      <a:pt x="33804" y="18585"/>
                      <a:pt x="33791" y="18558"/>
                      <a:pt x="33777" y="18544"/>
                    </a:cubicBezTo>
                    <a:lnTo>
                      <a:pt x="33777" y="18544"/>
                    </a:lnTo>
                    <a:cubicBezTo>
                      <a:pt x="33791" y="18951"/>
                      <a:pt x="33804" y="19358"/>
                      <a:pt x="33818" y="19765"/>
                    </a:cubicBezTo>
                    <a:cubicBezTo>
                      <a:pt x="33764" y="19697"/>
                      <a:pt x="33682" y="19616"/>
                      <a:pt x="33614" y="19561"/>
                    </a:cubicBezTo>
                    <a:lnTo>
                      <a:pt x="33614" y="19561"/>
                    </a:lnTo>
                    <a:cubicBezTo>
                      <a:pt x="33587" y="19724"/>
                      <a:pt x="33601" y="19887"/>
                      <a:pt x="33669" y="20036"/>
                    </a:cubicBezTo>
                    <a:cubicBezTo>
                      <a:pt x="33709" y="20131"/>
                      <a:pt x="33777" y="20226"/>
                      <a:pt x="33764" y="20321"/>
                    </a:cubicBezTo>
                    <a:cubicBezTo>
                      <a:pt x="33764" y="20443"/>
                      <a:pt x="33682" y="20538"/>
                      <a:pt x="33574" y="20592"/>
                    </a:cubicBezTo>
                    <a:cubicBezTo>
                      <a:pt x="33479" y="20633"/>
                      <a:pt x="33357" y="20647"/>
                      <a:pt x="33248" y="20647"/>
                    </a:cubicBezTo>
                    <a:cubicBezTo>
                      <a:pt x="33316" y="20606"/>
                      <a:pt x="33357" y="20538"/>
                      <a:pt x="33384" y="20457"/>
                    </a:cubicBezTo>
                    <a:lnTo>
                      <a:pt x="33384" y="20457"/>
                    </a:lnTo>
                    <a:cubicBezTo>
                      <a:pt x="33167" y="20633"/>
                      <a:pt x="32878" y="20730"/>
                      <a:pt x="32591" y="20730"/>
                    </a:cubicBezTo>
                    <a:cubicBezTo>
                      <a:pt x="32502" y="20730"/>
                      <a:pt x="32413" y="20720"/>
                      <a:pt x="32326" y="20701"/>
                    </a:cubicBezTo>
                    <a:cubicBezTo>
                      <a:pt x="32470" y="20645"/>
                      <a:pt x="32615" y="20599"/>
                      <a:pt x="32759" y="20599"/>
                    </a:cubicBezTo>
                    <a:cubicBezTo>
                      <a:pt x="32791" y="20599"/>
                      <a:pt x="32823" y="20601"/>
                      <a:pt x="32855" y="20606"/>
                    </a:cubicBezTo>
                    <a:cubicBezTo>
                      <a:pt x="32706" y="20565"/>
                      <a:pt x="32556" y="20524"/>
                      <a:pt x="32407" y="20511"/>
                    </a:cubicBezTo>
                    <a:cubicBezTo>
                      <a:pt x="32361" y="20507"/>
                      <a:pt x="32314" y="20504"/>
                      <a:pt x="32266" y="20504"/>
                    </a:cubicBezTo>
                    <a:cubicBezTo>
                      <a:pt x="32160" y="20504"/>
                      <a:pt x="32053" y="20518"/>
                      <a:pt x="31960" y="20565"/>
                    </a:cubicBezTo>
                    <a:cubicBezTo>
                      <a:pt x="32054" y="20362"/>
                      <a:pt x="32244" y="20213"/>
                      <a:pt x="32475" y="20199"/>
                    </a:cubicBezTo>
                    <a:cubicBezTo>
                      <a:pt x="32177" y="20199"/>
                      <a:pt x="31892" y="20321"/>
                      <a:pt x="31702" y="20538"/>
                    </a:cubicBezTo>
                    <a:cubicBezTo>
                      <a:pt x="31688" y="20443"/>
                      <a:pt x="31715" y="20348"/>
                      <a:pt x="31770" y="20267"/>
                    </a:cubicBezTo>
                    <a:lnTo>
                      <a:pt x="31770" y="20267"/>
                    </a:lnTo>
                    <a:cubicBezTo>
                      <a:pt x="31593" y="20416"/>
                      <a:pt x="31390" y="20552"/>
                      <a:pt x="31186" y="20619"/>
                    </a:cubicBezTo>
                    <a:cubicBezTo>
                      <a:pt x="31101" y="20652"/>
                      <a:pt x="31006" y="20669"/>
                      <a:pt x="30914" y="20669"/>
                    </a:cubicBezTo>
                    <a:cubicBezTo>
                      <a:pt x="30772" y="20669"/>
                      <a:pt x="30634" y="20628"/>
                      <a:pt x="30535" y="20538"/>
                    </a:cubicBezTo>
                    <a:lnTo>
                      <a:pt x="30535" y="20538"/>
                    </a:lnTo>
                    <a:cubicBezTo>
                      <a:pt x="30630" y="20701"/>
                      <a:pt x="30793" y="20809"/>
                      <a:pt x="30969" y="20823"/>
                    </a:cubicBezTo>
                    <a:cubicBezTo>
                      <a:pt x="30923" y="20820"/>
                      <a:pt x="30878" y="20819"/>
                      <a:pt x="30833" y="20819"/>
                    </a:cubicBezTo>
                    <a:cubicBezTo>
                      <a:pt x="30711" y="20819"/>
                      <a:pt x="30590" y="20827"/>
                      <a:pt x="30468" y="20827"/>
                    </a:cubicBezTo>
                    <a:cubicBezTo>
                      <a:pt x="30423" y="20827"/>
                      <a:pt x="30378" y="20826"/>
                      <a:pt x="30332" y="20823"/>
                    </a:cubicBezTo>
                    <a:cubicBezTo>
                      <a:pt x="30183" y="20809"/>
                      <a:pt x="30020" y="20809"/>
                      <a:pt x="29884" y="20755"/>
                    </a:cubicBezTo>
                    <a:cubicBezTo>
                      <a:pt x="29735" y="20701"/>
                      <a:pt x="29613" y="20592"/>
                      <a:pt x="29572" y="20443"/>
                    </a:cubicBezTo>
                    <a:cubicBezTo>
                      <a:pt x="29559" y="20497"/>
                      <a:pt x="29545" y="20538"/>
                      <a:pt x="29545" y="20592"/>
                    </a:cubicBezTo>
                    <a:cubicBezTo>
                      <a:pt x="29328" y="20511"/>
                      <a:pt x="29179" y="20321"/>
                      <a:pt x="29070" y="20118"/>
                    </a:cubicBezTo>
                    <a:cubicBezTo>
                      <a:pt x="29016" y="20009"/>
                      <a:pt x="28962" y="19887"/>
                      <a:pt x="28894" y="19792"/>
                    </a:cubicBezTo>
                    <a:cubicBezTo>
                      <a:pt x="28818" y="19703"/>
                      <a:pt x="28682" y="19614"/>
                      <a:pt x="28565" y="19614"/>
                    </a:cubicBezTo>
                    <a:cubicBezTo>
                      <a:pt x="28557" y="19614"/>
                      <a:pt x="28549" y="19615"/>
                      <a:pt x="28541" y="19616"/>
                    </a:cubicBezTo>
                    <a:cubicBezTo>
                      <a:pt x="28655" y="19574"/>
                      <a:pt x="28761" y="19556"/>
                      <a:pt x="28872" y="19556"/>
                    </a:cubicBezTo>
                    <a:cubicBezTo>
                      <a:pt x="28906" y="19556"/>
                      <a:pt x="28940" y="19558"/>
                      <a:pt x="28975" y="19561"/>
                    </a:cubicBezTo>
                    <a:cubicBezTo>
                      <a:pt x="28813" y="19439"/>
                      <a:pt x="28623" y="19344"/>
                      <a:pt x="28446" y="19263"/>
                    </a:cubicBezTo>
                    <a:cubicBezTo>
                      <a:pt x="28066" y="19073"/>
                      <a:pt x="27727" y="18761"/>
                      <a:pt x="27592" y="18368"/>
                    </a:cubicBezTo>
                    <a:cubicBezTo>
                      <a:pt x="27524" y="18164"/>
                      <a:pt x="27497" y="17934"/>
                      <a:pt x="27388" y="17744"/>
                    </a:cubicBezTo>
                    <a:lnTo>
                      <a:pt x="27388" y="17744"/>
                    </a:lnTo>
                    <a:cubicBezTo>
                      <a:pt x="27470" y="17771"/>
                      <a:pt x="27510" y="17839"/>
                      <a:pt x="27537" y="17920"/>
                    </a:cubicBezTo>
                    <a:cubicBezTo>
                      <a:pt x="27565" y="17988"/>
                      <a:pt x="27592" y="18083"/>
                      <a:pt x="27646" y="18137"/>
                    </a:cubicBezTo>
                    <a:cubicBezTo>
                      <a:pt x="27619" y="17839"/>
                      <a:pt x="27483" y="17540"/>
                      <a:pt x="27307" y="17282"/>
                    </a:cubicBezTo>
                    <a:cubicBezTo>
                      <a:pt x="27239" y="17174"/>
                      <a:pt x="27130" y="17052"/>
                      <a:pt x="27144" y="16916"/>
                    </a:cubicBezTo>
                    <a:cubicBezTo>
                      <a:pt x="27155" y="16909"/>
                      <a:pt x="27166" y="16905"/>
                      <a:pt x="27176" y="16905"/>
                    </a:cubicBezTo>
                    <a:cubicBezTo>
                      <a:pt x="27201" y="16905"/>
                      <a:pt x="27223" y="16928"/>
                      <a:pt x="27253" y="16957"/>
                    </a:cubicBezTo>
                    <a:cubicBezTo>
                      <a:pt x="27320" y="17025"/>
                      <a:pt x="27402" y="17106"/>
                      <a:pt x="27470" y="17174"/>
                    </a:cubicBezTo>
                    <a:cubicBezTo>
                      <a:pt x="27483" y="17106"/>
                      <a:pt x="27442" y="17052"/>
                      <a:pt x="27402" y="17011"/>
                    </a:cubicBezTo>
                    <a:cubicBezTo>
                      <a:pt x="27361" y="16957"/>
                      <a:pt x="27293" y="16930"/>
                      <a:pt x="27253" y="16889"/>
                    </a:cubicBezTo>
                    <a:cubicBezTo>
                      <a:pt x="27022" y="16699"/>
                      <a:pt x="27008" y="16347"/>
                      <a:pt x="26805" y="16129"/>
                    </a:cubicBezTo>
                    <a:cubicBezTo>
                      <a:pt x="26846" y="16116"/>
                      <a:pt x="26886" y="16062"/>
                      <a:pt x="26927" y="16048"/>
                    </a:cubicBezTo>
                    <a:cubicBezTo>
                      <a:pt x="27008" y="16007"/>
                      <a:pt x="27076" y="15980"/>
                      <a:pt x="27130" y="15912"/>
                    </a:cubicBezTo>
                    <a:cubicBezTo>
                      <a:pt x="27171" y="15872"/>
                      <a:pt x="27198" y="15817"/>
                      <a:pt x="27239" y="15804"/>
                    </a:cubicBezTo>
                    <a:cubicBezTo>
                      <a:pt x="27255" y="15800"/>
                      <a:pt x="27271" y="15798"/>
                      <a:pt x="27286" y="15798"/>
                    </a:cubicBezTo>
                    <a:cubicBezTo>
                      <a:pt x="27324" y="15798"/>
                      <a:pt x="27359" y="15808"/>
                      <a:pt x="27388" y="15817"/>
                    </a:cubicBezTo>
                    <a:cubicBezTo>
                      <a:pt x="27415" y="15831"/>
                      <a:pt x="27446" y="15838"/>
                      <a:pt x="27473" y="15838"/>
                    </a:cubicBezTo>
                    <a:cubicBezTo>
                      <a:pt x="27500" y="15838"/>
                      <a:pt x="27524" y="15831"/>
                      <a:pt x="27537" y="15817"/>
                    </a:cubicBezTo>
                    <a:cubicBezTo>
                      <a:pt x="27497" y="15817"/>
                      <a:pt x="27483" y="15750"/>
                      <a:pt x="27497" y="15709"/>
                    </a:cubicBezTo>
                    <a:lnTo>
                      <a:pt x="27497" y="15709"/>
                    </a:lnTo>
                    <a:cubicBezTo>
                      <a:pt x="27539" y="15723"/>
                      <a:pt x="27583" y="15729"/>
                      <a:pt x="27628" y="15729"/>
                    </a:cubicBezTo>
                    <a:cubicBezTo>
                      <a:pt x="27712" y="15729"/>
                      <a:pt x="27797" y="15708"/>
                      <a:pt x="27877" y="15682"/>
                    </a:cubicBezTo>
                    <a:cubicBezTo>
                      <a:pt x="27999" y="15655"/>
                      <a:pt x="28107" y="15600"/>
                      <a:pt x="28229" y="15587"/>
                    </a:cubicBezTo>
                    <a:cubicBezTo>
                      <a:pt x="28338" y="15560"/>
                      <a:pt x="28446" y="15560"/>
                      <a:pt x="28541" y="15533"/>
                    </a:cubicBezTo>
                    <a:cubicBezTo>
                      <a:pt x="28650" y="15519"/>
                      <a:pt x="28745" y="15465"/>
                      <a:pt x="28799" y="15370"/>
                    </a:cubicBezTo>
                    <a:lnTo>
                      <a:pt x="28799" y="15370"/>
                    </a:lnTo>
                    <a:cubicBezTo>
                      <a:pt x="28725" y="15422"/>
                      <a:pt x="28652" y="15442"/>
                      <a:pt x="28572" y="15442"/>
                    </a:cubicBezTo>
                    <a:cubicBezTo>
                      <a:pt x="28549" y="15442"/>
                      <a:pt x="28525" y="15441"/>
                      <a:pt x="28501" y="15438"/>
                    </a:cubicBezTo>
                    <a:cubicBezTo>
                      <a:pt x="28568" y="15356"/>
                      <a:pt x="28663" y="15302"/>
                      <a:pt x="28772" y="15302"/>
                    </a:cubicBezTo>
                    <a:cubicBezTo>
                      <a:pt x="28788" y="15299"/>
                      <a:pt x="28804" y="15298"/>
                      <a:pt x="28821" y="15298"/>
                    </a:cubicBezTo>
                    <a:cubicBezTo>
                      <a:pt x="28886" y="15298"/>
                      <a:pt x="28951" y="15316"/>
                      <a:pt x="29016" y="15316"/>
                    </a:cubicBezTo>
                    <a:cubicBezTo>
                      <a:pt x="29165" y="15316"/>
                      <a:pt x="29314" y="15248"/>
                      <a:pt x="29396" y="15139"/>
                    </a:cubicBezTo>
                    <a:lnTo>
                      <a:pt x="29396" y="15139"/>
                    </a:lnTo>
                    <a:cubicBezTo>
                      <a:pt x="29327" y="15173"/>
                      <a:pt x="29249" y="15227"/>
                      <a:pt x="29170" y="15227"/>
                    </a:cubicBezTo>
                    <a:cubicBezTo>
                      <a:pt x="29155" y="15227"/>
                      <a:pt x="29140" y="15225"/>
                      <a:pt x="29124" y="15221"/>
                    </a:cubicBezTo>
                    <a:cubicBezTo>
                      <a:pt x="29043" y="15207"/>
                      <a:pt x="28975" y="15139"/>
                      <a:pt x="28894" y="15112"/>
                    </a:cubicBezTo>
                    <a:cubicBezTo>
                      <a:pt x="28827" y="15071"/>
                      <a:pt x="28756" y="15054"/>
                      <a:pt x="28685" y="15054"/>
                    </a:cubicBezTo>
                    <a:cubicBezTo>
                      <a:pt x="28641" y="15054"/>
                      <a:pt x="28597" y="15061"/>
                      <a:pt x="28555" y="15071"/>
                    </a:cubicBezTo>
                    <a:cubicBezTo>
                      <a:pt x="28609" y="15004"/>
                      <a:pt x="28718" y="14976"/>
                      <a:pt x="28813" y="14936"/>
                    </a:cubicBezTo>
                    <a:cubicBezTo>
                      <a:pt x="28989" y="14868"/>
                      <a:pt x="29124" y="14719"/>
                      <a:pt x="29192" y="14529"/>
                    </a:cubicBezTo>
                    <a:lnTo>
                      <a:pt x="29192" y="14529"/>
                    </a:lnTo>
                    <a:cubicBezTo>
                      <a:pt x="29152" y="14624"/>
                      <a:pt x="29057" y="14664"/>
                      <a:pt x="28948" y="14678"/>
                    </a:cubicBezTo>
                    <a:cubicBezTo>
                      <a:pt x="28901" y="14685"/>
                      <a:pt x="28850" y="14685"/>
                      <a:pt x="28799" y="14685"/>
                    </a:cubicBezTo>
                    <a:cubicBezTo>
                      <a:pt x="28748" y="14685"/>
                      <a:pt x="28697" y="14685"/>
                      <a:pt x="28650" y="14692"/>
                    </a:cubicBezTo>
                    <a:cubicBezTo>
                      <a:pt x="28541" y="14705"/>
                      <a:pt x="28433" y="14746"/>
                      <a:pt x="28392" y="14841"/>
                    </a:cubicBezTo>
                    <a:cubicBezTo>
                      <a:pt x="28406" y="14759"/>
                      <a:pt x="28460" y="14651"/>
                      <a:pt x="28528" y="14597"/>
                    </a:cubicBezTo>
                    <a:cubicBezTo>
                      <a:pt x="28595" y="14556"/>
                      <a:pt x="28677" y="14529"/>
                      <a:pt x="28745" y="14488"/>
                    </a:cubicBezTo>
                    <a:cubicBezTo>
                      <a:pt x="28921" y="14407"/>
                      <a:pt x="29057" y="14271"/>
                      <a:pt x="29152" y="14122"/>
                    </a:cubicBezTo>
                    <a:lnTo>
                      <a:pt x="29152" y="14122"/>
                    </a:lnTo>
                    <a:cubicBezTo>
                      <a:pt x="29016" y="14230"/>
                      <a:pt x="28867" y="14312"/>
                      <a:pt x="28704" y="14380"/>
                    </a:cubicBezTo>
                    <a:cubicBezTo>
                      <a:pt x="28690" y="14285"/>
                      <a:pt x="28745" y="14217"/>
                      <a:pt x="28826" y="14149"/>
                    </a:cubicBezTo>
                    <a:cubicBezTo>
                      <a:pt x="28935" y="14054"/>
                      <a:pt x="29043" y="13932"/>
                      <a:pt x="29057" y="13783"/>
                    </a:cubicBezTo>
                    <a:cubicBezTo>
                      <a:pt x="29057" y="13647"/>
                      <a:pt x="28989" y="13525"/>
                      <a:pt x="29030" y="13403"/>
                    </a:cubicBezTo>
                    <a:cubicBezTo>
                      <a:pt x="29057" y="13349"/>
                      <a:pt x="29097" y="13308"/>
                      <a:pt x="29138" y="13267"/>
                    </a:cubicBezTo>
                    <a:lnTo>
                      <a:pt x="29138" y="13267"/>
                    </a:lnTo>
                    <a:cubicBezTo>
                      <a:pt x="29016" y="13294"/>
                      <a:pt x="28948" y="13417"/>
                      <a:pt x="28907" y="13525"/>
                    </a:cubicBezTo>
                    <a:cubicBezTo>
                      <a:pt x="28745" y="13878"/>
                      <a:pt x="28636" y="14271"/>
                      <a:pt x="28324" y="14488"/>
                    </a:cubicBezTo>
                    <a:cubicBezTo>
                      <a:pt x="28134" y="14637"/>
                      <a:pt x="27890" y="14692"/>
                      <a:pt x="27727" y="14854"/>
                    </a:cubicBezTo>
                    <a:cubicBezTo>
                      <a:pt x="27578" y="14990"/>
                      <a:pt x="27510" y="15194"/>
                      <a:pt x="27402" y="15370"/>
                    </a:cubicBezTo>
                    <a:cubicBezTo>
                      <a:pt x="27253" y="15587"/>
                      <a:pt x="27008" y="15736"/>
                      <a:pt x="26751" y="15777"/>
                    </a:cubicBezTo>
                    <a:cubicBezTo>
                      <a:pt x="26695" y="15786"/>
                      <a:pt x="26640" y="15790"/>
                      <a:pt x="26584" y="15790"/>
                    </a:cubicBezTo>
                    <a:cubicBezTo>
                      <a:pt x="26379" y="15790"/>
                      <a:pt x="26175" y="15731"/>
                      <a:pt x="26005" y="15614"/>
                    </a:cubicBezTo>
                    <a:cubicBezTo>
                      <a:pt x="26235" y="15600"/>
                      <a:pt x="26466" y="15587"/>
                      <a:pt x="26669" y="15505"/>
                    </a:cubicBezTo>
                    <a:cubicBezTo>
                      <a:pt x="26873" y="15411"/>
                      <a:pt x="27063" y="15261"/>
                      <a:pt x="27117" y="15044"/>
                    </a:cubicBezTo>
                    <a:lnTo>
                      <a:pt x="27117" y="15044"/>
                    </a:lnTo>
                    <a:cubicBezTo>
                      <a:pt x="26927" y="15166"/>
                      <a:pt x="26696" y="15234"/>
                      <a:pt x="26452" y="15248"/>
                    </a:cubicBezTo>
                    <a:cubicBezTo>
                      <a:pt x="26506" y="15207"/>
                      <a:pt x="26534" y="15166"/>
                      <a:pt x="26561" y="15112"/>
                    </a:cubicBezTo>
                    <a:lnTo>
                      <a:pt x="26561" y="15112"/>
                    </a:lnTo>
                    <a:cubicBezTo>
                      <a:pt x="26377" y="15216"/>
                      <a:pt x="26163" y="15251"/>
                      <a:pt x="25953" y="15251"/>
                    </a:cubicBezTo>
                    <a:cubicBezTo>
                      <a:pt x="25916" y="15251"/>
                      <a:pt x="25879" y="15250"/>
                      <a:pt x="25842" y="15248"/>
                    </a:cubicBezTo>
                    <a:cubicBezTo>
                      <a:pt x="25733" y="15234"/>
                      <a:pt x="25625" y="15221"/>
                      <a:pt x="25557" y="15139"/>
                    </a:cubicBezTo>
                    <a:cubicBezTo>
                      <a:pt x="25516" y="15085"/>
                      <a:pt x="25489" y="15017"/>
                      <a:pt x="25476" y="14949"/>
                    </a:cubicBezTo>
                    <a:cubicBezTo>
                      <a:pt x="25435" y="14732"/>
                      <a:pt x="25448" y="14502"/>
                      <a:pt x="25530" y="14285"/>
                    </a:cubicBezTo>
                    <a:lnTo>
                      <a:pt x="25530" y="14285"/>
                    </a:lnTo>
                    <a:cubicBezTo>
                      <a:pt x="25462" y="14312"/>
                      <a:pt x="25381" y="14352"/>
                      <a:pt x="25353" y="14407"/>
                    </a:cubicBezTo>
                    <a:cubicBezTo>
                      <a:pt x="25272" y="14217"/>
                      <a:pt x="25340" y="13986"/>
                      <a:pt x="25381" y="13769"/>
                    </a:cubicBezTo>
                    <a:cubicBezTo>
                      <a:pt x="25462" y="13376"/>
                      <a:pt x="25408" y="12955"/>
                      <a:pt x="25231" y="12589"/>
                    </a:cubicBezTo>
                    <a:cubicBezTo>
                      <a:pt x="25109" y="12318"/>
                      <a:pt x="25136" y="11979"/>
                      <a:pt x="25299" y="11734"/>
                    </a:cubicBezTo>
                    <a:lnTo>
                      <a:pt x="25299" y="11734"/>
                    </a:lnTo>
                    <a:cubicBezTo>
                      <a:pt x="25231" y="11802"/>
                      <a:pt x="25150" y="11843"/>
                      <a:pt x="25069" y="11897"/>
                    </a:cubicBezTo>
                    <a:cubicBezTo>
                      <a:pt x="25055" y="11924"/>
                      <a:pt x="25028" y="11938"/>
                      <a:pt x="24987" y="11938"/>
                    </a:cubicBezTo>
                    <a:cubicBezTo>
                      <a:pt x="24974" y="11945"/>
                      <a:pt x="24960" y="11948"/>
                      <a:pt x="24947" y="11948"/>
                    </a:cubicBezTo>
                    <a:cubicBezTo>
                      <a:pt x="24933" y="11948"/>
                      <a:pt x="24919" y="11945"/>
                      <a:pt x="24906" y="11938"/>
                    </a:cubicBezTo>
                    <a:cubicBezTo>
                      <a:pt x="24865" y="11911"/>
                      <a:pt x="24865" y="11857"/>
                      <a:pt x="24865" y="11816"/>
                    </a:cubicBezTo>
                    <a:cubicBezTo>
                      <a:pt x="24865" y="11653"/>
                      <a:pt x="24852" y="11490"/>
                      <a:pt x="24892" y="11341"/>
                    </a:cubicBezTo>
                    <a:cubicBezTo>
                      <a:pt x="24933" y="11097"/>
                      <a:pt x="25041" y="10853"/>
                      <a:pt x="25204" y="10663"/>
                    </a:cubicBezTo>
                    <a:cubicBezTo>
                      <a:pt x="25381" y="10473"/>
                      <a:pt x="25584" y="10324"/>
                      <a:pt x="25788" y="10175"/>
                    </a:cubicBezTo>
                    <a:cubicBezTo>
                      <a:pt x="26249" y="9849"/>
                      <a:pt x="26710" y="9510"/>
                      <a:pt x="27225" y="9279"/>
                    </a:cubicBezTo>
                    <a:cubicBezTo>
                      <a:pt x="27673" y="9089"/>
                      <a:pt x="28161" y="8967"/>
                      <a:pt x="28636" y="8859"/>
                    </a:cubicBezTo>
                    <a:lnTo>
                      <a:pt x="28636" y="8859"/>
                    </a:lnTo>
                    <a:cubicBezTo>
                      <a:pt x="28541" y="8899"/>
                      <a:pt x="28460" y="8994"/>
                      <a:pt x="28406" y="9089"/>
                    </a:cubicBezTo>
                    <a:cubicBezTo>
                      <a:pt x="28853" y="8872"/>
                      <a:pt x="29382" y="8750"/>
                      <a:pt x="29884" y="8696"/>
                    </a:cubicBezTo>
                    <a:cubicBezTo>
                      <a:pt x="30171" y="8665"/>
                      <a:pt x="30460" y="8650"/>
                      <a:pt x="30751" y="8650"/>
                    </a:cubicBezTo>
                    <a:close/>
                    <a:moveTo>
                      <a:pt x="42513" y="15207"/>
                    </a:moveTo>
                    <a:cubicBezTo>
                      <a:pt x="42621" y="15723"/>
                      <a:pt x="42947" y="16143"/>
                      <a:pt x="43368" y="16455"/>
                    </a:cubicBezTo>
                    <a:cubicBezTo>
                      <a:pt x="43802" y="16767"/>
                      <a:pt x="44358" y="17011"/>
                      <a:pt x="44846" y="17215"/>
                    </a:cubicBezTo>
                    <a:cubicBezTo>
                      <a:pt x="44263" y="17405"/>
                      <a:pt x="43788" y="17825"/>
                      <a:pt x="43503" y="18368"/>
                    </a:cubicBezTo>
                    <a:cubicBezTo>
                      <a:pt x="43869" y="17988"/>
                      <a:pt x="44385" y="17676"/>
                      <a:pt x="44900" y="17567"/>
                    </a:cubicBezTo>
                    <a:cubicBezTo>
                      <a:pt x="45104" y="17906"/>
                      <a:pt x="45267" y="18218"/>
                      <a:pt x="45375" y="18598"/>
                    </a:cubicBezTo>
                    <a:cubicBezTo>
                      <a:pt x="45736" y="18474"/>
                      <a:pt x="46084" y="18407"/>
                      <a:pt x="46464" y="18407"/>
                    </a:cubicBezTo>
                    <a:cubicBezTo>
                      <a:pt x="46499" y="18407"/>
                      <a:pt x="46534" y="18407"/>
                      <a:pt x="46569" y="18408"/>
                    </a:cubicBezTo>
                    <a:cubicBezTo>
                      <a:pt x="46623" y="18625"/>
                      <a:pt x="46677" y="18842"/>
                      <a:pt x="46732" y="19046"/>
                    </a:cubicBezTo>
                    <a:cubicBezTo>
                      <a:pt x="46664" y="18897"/>
                      <a:pt x="46528" y="18761"/>
                      <a:pt x="46365" y="18693"/>
                    </a:cubicBezTo>
                    <a:cubicBezTo>
                      <a:pt x="46284" y="18659"/>
                      <a:pt x="46209" y="18642"/>
                      <a:pt x="46135" y="18642"/>
                    </a:cubicBezTo>
                    <a:cubicBezTo>
                      <a:pt x="46060" y="18642"/>
                      <a:pt x="45986" y="18659"/>
                      <a:pt x="45904" y="18693"/>
                    </a:cubicBezTo>
                    <a:cubicBezTo>
                      <a:pt x="45999" y="18829"/>
                      <a:pt x="46108" y="18965"/>
                      <a:pt x="46162" y="19127"/>
                    </a:cubicBezTo>
                    <a:cubicBezTo>
                      <a:pt x="45880" y="18977"/>
                      <a:pt x="45567" y="18902"/>
                      <a:pt x="45253" y="18902"/>
                    </a:cubicBezTo>
                    <a:cubicBezTo>
                      <a:pt x="44888" y="18902"/>
                      <a:pt x="44523" y="19004"/>
                      <a:pt x="44209" y="19209"/>
                    </a:cubicBezTo>
                    <a:cubicBezTo>
                      <a:pt x="44127" y="19032"/>
                      <a:pt x="44032" y="18856"/>
                      <a:pt x="43897" y="18720"/>
                    </a:cubicBezTo>
                    <a:cubicBezTo>
                      <a:pt x="43273" y="18951"/>
                      <a:pt x="42920" y="19548"/>
                      <a:pt x="42337" y="19860"/>
                    </a:cubicBezTo>
                    <a:cubicBezTo>
                      <a:pt x="42187" y="19941"/>
                      <a:pt x="42038" y="20036"/>
                      <a:pt x="41889" y="20118"/>
                    </a:cubicBezTo>
                    <a:cubicBezTo>
                      <a:pt x="42092" y="19453"/>
                      <a:pt x="42472" y="18829"/>
                      <a:pt x="42988" y="18368"/>
                    </a:cubicBezTo>
                    <a:lnTo>
                      <a:pt x="42988" y="18368"/>
                    </a:lnTo>
                    <a:cubicBezTo>
                      <a:pt x="41957" y="18937"/>
                      <a:pt x="41116" y="19778"/>
                      <a:pt x="40533" y="20796"/>
                    </a:cubicBezTo>
                    <a:cubicBezTo>
                      <a:pt x="40180" y="20972"/>
                      <a:pt x="39786" y="21148"/>
                      <a:pt x="39420" y="21271"/>
                    </a:cubicBezTo>
                    <a:cubicBezTo>
                      <a:pt x="39651" y="20864"/>
                      <a:pt x="39759" y="20389"/>
                      <a:pt x="39705" y="19914"/>
                    </a:cubicBezTo>
                    <a:lnTo>
                      <a:pt x="39705" y="19914"/>
                    </a:lnTo>
                    <a:cubicBezTo>
                      <a:pt x="39664" y="20267"/>
                      <a:pt x="39542" y="20647"/>
                      <a:pt x="39339" y="20931"/>
                    </a:cubicBezTo>
                    <a:cubicBezTo>
                      <a:pt x="39474" y="19887"/>
                      <a:pt x="39339" y="18815"/>
                      <a:pt x="38864" y="17879"/>
                    </a:cubicBezTo>
                    <a:lnTo>
                      <a:pt x="38864" y="17879"/>
                    </a:lnTo>
                    <a:cubicBezTo>
                      <a:pt x="39217" y="18300"/>
                      <a:pt x="39583" y="18775"/>
                      <a:pt x="39814" y="19290"/>
                    </a:cubicBezTo>
                    <a:cubicBezTo>
                      <a:pt x="39800" y="18286"/>
                      <a:pt x="39461" y="17296"/>
                      <a:pt x="38864" y="16496"/>
                    </a:cubicBezTo>
                    <a:lnTo>
                      <a:pt x="38864" y="16496"/>
                    </a:lnTo>
                    <a:cubicBezTo>
                      <a:pt x="38891" y="16509"/>
                      <a:pt x="38905" y="16523"/>
                      <a:pt x="38932" y="16536"/>
                    </a:cubicBezTo>
                    <a:cubicBezTo>
                      <a:pt x="38945" y="16536"/>
                      <a:pt x="38891" y="16455"/>
                      <a:pt x="38891" y="16455"/>
                    </a:cubicBezTo>
                    <a:lnTo>
                      <a:pt x="38891" y="16455"/>
                    </a:lnTo>
                    <a:cubicBezTo>
                      <a:pt x="39936" y="17133"/>
                      <a:pt x="40560" y="18368"/>
                      <a:pt x="40492" y="19602"/>
                    </a:cubicBezTo>
                    <a:cubicBezTo>
                      <a:pt x="40858" y="18775"/>
                      <a:pt x="41455" y="18056"/>
                      <a:pt x="42228" y="17581"/>
                    </a:cubicBezTo>
                    <a:cubicBezTo>
                      <a:pt x="41672" y="17459"/>
                      <a:pt x="41251" y="17106"/>
                      <a:pt x="40899" y="16672"/>
                    </a:cubicBezTo>
                    <a:lnTo>
                      <a:pt x="40899" y="16672"/>
                    </a:lnTo>
                    <a:cubicBezTo>
                      <a:pt x="41281" y="16924"/>
                      <a:pt x="41741" y="17041"/>
                      <a:pt x="42203" y="17041"/>
                    </a:cubicBezTo>
                    <a:cubicBezTo>
                      <a:pt x="42412" y="17041"/>
                      <a:pt x="42622" y="17017"/>
                      <a:pt x="42825" y="16970"/>
                    </a:cubicBezTo>
                    <a:cubicBezTo>
                      <a:pt x="42585" y="16383"/>
                      <a:pt x="41767" y="15416"/>
                      <a:pt x="41728" y="15397"/>
                    </a:cubicBezTo>
                    <a:lnTo>
                      <a:pt x="41728" y="15397"/>
                    </a:lnTo>
                    <a:cubicBezTo>
                      <a:pt x="41766" y="15401"/>
                      <a:pt x="41805" y="15403"/>
                      <a:pt x="41844" y="15403"/>
                    </a:cubicBezTo>
                    <a:cubicBezTo>
                      <a:pt x="42079" y="15403"/>
                      <a:pt x="42316" y="15335"/>
                      <a:pt x="42513" y="15207"/>
                    </a:cubicBezTo>
                    <a:close/>
                    <a:moveTo>
                      <a:pt x="47150" y="19723"/>
                    </a:moveTo>
                    <a:cubicBezTo>
                      <a:pt x="47461" y="19723"/>
                      <a:pt x="47759" y="19881"/>
                      <a:pt x="48007" y="20063"/>
                    </a:cubicBezTo>
                    <a:cubicBezTo>
                      <a:pt x="48278" y="20267"/>
                      <a:pt x="48495" y="20497"/>
                      <a:pt x="48766" y="20687"/>
                    </a:cubicBezTo>
                    <a:cubicBezTo>
                      <a:pt x="48400" y="20931"/>
                      <a:pt x="48047" y="21216"/>
                      <a:pt x="47735" y="21515"/>
                    </a:cubicBezTo>
                    <a:cubicBezTo>
                      <a:pt x="47546" y="21121"/>
                      <a:pt x="47234" y="20782"/>
                      <a:pt x="46840" y="20579"/>
                    </a:cubicBezTo>
                    <a:lnTo>
                      <a:pt x="46840" y="20579"/>
                    </a:lnTo>
                    <a:cubicBezTo>
                      <a:pt x="47220" y="20687"/>
                      <a:pt x="47613" y="20809"/>
                      <a:pt x="47898" y="21081"/>
                    </a:cubicBezTo>
                    <a:cubicBezTo>
                      <a:pt x="47735" y="20714"/>
                      <a:pt x="47423" y="20430"/>
                      <a:pt x="47044" y="20321"/>
                    </a:cubicBezTo>
                    <a:cubicBezTo>
                      <a:pt x="46910" y="20278"/>
                      <a:pt x="46772" y="20257"/>
                      <a:pt x="46635" y="20257"/>
                    </a:cubicBezTo>
                    <a:cubicBezTo>
                      <a:pt x="46380" y="20257"/>
                      <a:pt x="46129" y="20329"/>
                      <a:pt x="45918" y="20470"/>
                    </a:cubicBezTo>
                    <a:cubicBezTo>
                      <a:pt x="46081" y="20294"/>
                      <a:pt x="46243" y="20118"/>
                      <a:pt x="46447" y="19982"/>
                    </a:cubicBezTo>
                    <a:cubicBezTo>
                      <a:pt x="46637" y="19846"/>
                      <a:pt x="46867" y="19738"/>
                      <a:pt x="47111" y="19724"/>
                    </a:cubicBezTo>
                    <a:cubicBezTo>
                      <a:pt x="47124" y="19724"/>
                      <a:pt x="47137" y="19723"/>
                      <a:pt x="47150" y="19723"/>
                    </a:cubicBezTo>
                    <a:close/>
                    <a:moveTo>
                      <a:pt x="35012" y="18842"/>
                    </a:moveTo>
                    <a:cubicBezTo>
                      <a:pt x="35161" y="19236"/>
                      <a:pt x="35161" y="19697"/>
                      <a:pt x="35079" y="20118"/>
                    </a:cubicBezTo>
                    <a:cubicBezTo>
                      <a:pt x="35310" y="19928"/>
                      <a:pt x="35527" y="19697"/>
                      <a:pt x="35663" y="19426"/>
                    </a:cubicBezTo>
                    <a:cubicBezTo>
                      <a:pt x="35771" y="19928"/>
                      <a:pt x="35798" y="20457"/>
                      <a:pt x="35676" y="20959"/>
                    </a:cubicBezTo>
                    <a:cubicBezTo>
                      <a:pt x="36409" y="20823"/>
                      <a:pt x="37101" y="20565"/>
                      <a:pt x="37738" y="20158"/>
                    </a:cubicBezTo>
                    <a:lnTo>
                      <a:pt x="37738" y="20158"/>
                    </a:lnTo>
                    <a:cubicBezTo>
                      <a:pt x="37019" y="20959"/>
                      <a:pt x="36029" y="21488"/>
                      <a:pt x="34957" y="21596"/>
                    </a:cubicBezTo>
                    <a:cubicBezTo>
                      <a:pt x="35229" y="21121"/>
                      <a:pt x="35364" y="20619"/>
                      <a:pt x="35419" y="20077"/>
                    </a:cubicBezTo>
                    <a:lnTo>
                      <a:pt x="35419" y="20077"/>
                    </a:lnTo>
                    <a:cubicBezTo>
                      <a:pt x="35161" y="20362"/>
                      <a:pt x="34862" y="20565"/>
                      <a:pt x="34496" y="20674"/>
                    </a:cubicBezTo>
                    <a:cubicBezTo>
                      <a:pt x="34835" y="20131"/>
                      <a:pt x="35012" y="19480"/>
                      <a:pt x="35012" y="18842"/>
                    </a:cubicBezTo>
                    <a:close/>
                    <a:moveTo>
                      <a:pt x="7566" y="20676"/>
                    </a:moveTo>
                    <a:cubicBezTo>
                      <a:pt x="7679" y="20676"/>
                      <a:pt x="7791" y="20693"/>
                      <a:pt x="7896" y="20728"/>
                    </a:cubicBezTo>
                    <a:cubicBezTo>
                      <a:pt x="7977" y="20755"/>
                      <a:pt x="8085" y="20836"/>
                      <a:pt x="8072" y="20904"/>
                    </a:cubicBezTo>
                    <a:cubicBezTo>
                      <a:pt x="8058" y="20986"/>
                      <a:pt x="8004" y="21040"/>
                      <a:pt x="7950" y="21094"/>
                    </a:cubicBezTo>
                    <a:cubicBezTo>
                      <a:pt x="7801" y="21230"/>
                      <a:pt x="7638" y="21338"/>
                      <a:pt x="7448" y="21379"/>
                    </a:cubicBezTo>
                    <a:cubicBezTo>
                      <a:pt x="7299" y="21420"/>
                      <a:pt x="7136" y="21433"/>
                      <a:pt x="6987" y="21474"/>
                    </a:cubicBezTo>
                    <a:cubicBezTo>
                      <a:pt x="6838" y="21501"/>
                      <a:pt x="6688" y="21569"/>
                      <a:pt x="6593" y="21691"/>
                    </a:cubicBezTo>
                    <a:cubicBezTo>
                      <a:pt x="6607" y="21596"/>
                      <a:pt x="6688" y="21501"/>
                      <a:pt x="6770" y="21433"/>
                    </a:cubicBezTo>
                    <a:cubicBezTo>
                      <a:pt x="6865" y="21379"/>
                      <a:pt x="6960" y="21338"/>
                      <a:pt x="7055" y="21298"/>
                    </a:cubicBezTo>
                    <a:cubicBezTo>
                      <a:pt x="7163" y="21257"/>
                      <a:pt x="7258" y="21203"/>
                      <a:pt x="7326" y="21121"/>
                    </a:cubicBezTo>
                    <a:cubicBezTo>
                      <a:pt x="7273" y="21110"/>
                      <a:pt x="7219" y="21105"/>
                      <a:pt x="7166" y="21105"/>
                    </a:cubicBezTo>
                    <a:cubicBezTo>
                      <a:pt x="6956" y="21105"/>
                      <a:pt x="6744" y="21187"/>
                      <a:pt x="6593" y="21338"/>
                    </a:cubicBezTo>
                    <a:cubicBezTo>
                      <a:pt x="6688" y="21094"/>
                      <a:pt x="6878" y="20877"/>
                      <a:pt x="7122" y="20769"/>
                    </a:cubicBezTo>
                    <a:cubicBezTo>
                      <a:pt x="7262" y="20707"/>
                      <a:pt x="7415" y="20676"/>
                      <a:pt x="7566" y="20676"/>
                    </a:cubicBezTo>
                    <a:close/>
                    <a:moveTo>
                      <a:pt x="27008" y="18612"/>
                    </a:moveTo>
                    <a:cubicBezTo>
                      <a:pt x="27280" y="19629"/>
                      <a:pt x="27944" y="20552"/>
                      <a:pt x="28826" y="21121"/>
                    </a:cubicBezTo>
                    <a:cubicBezTo>
                      <a:pt x="28768" y="21128"/>
                      <a:pt x="28711" y="21131"/>
                      <a:pt x="28653" y="21131"/>
                    </a:cubicBezTo>
                    <a:cubicBezTo>
                      <a:pt x="28237" y="21131"/>
                      <a:pt x="27830" y="20965"/>
                      <a:pt x="27497" y="20714"/>
                    </a:cubicBezTo>
                    <a:lnTo>
                      <a:pt x="27497" y="20714"/>
                    </a:lnTo>
                    <a:cubicBezTo>
                      <a:pt x="27619" y="21148"/>
                      <a:pt x="27877" y="21528"/>
                      <a:pt x="28256" y="21759"/>
                    </a:cubicBezTo>
                    <a:cubicBezTo>
                      <a:pt x="28235" y="21759"/>
                      <a:pt x="28214" y="21759"/>
                      <a:pt x="28193" y="21759"/>
                    </a:cubicBezTo>
                    <a:cubicBezTo>
                      <a:pt x="26939" y="21759"/>
                      <a:pt x="25689" y="21366"/>
                      <a:pt x="24702" y="20579"/>
                    </a:cubicBezTo>
                    <a:lnTo>
                      <a:pt x="24702" y="20579"/>
                    </a:lnTo>
                    <a:cubicBezTo>
                      <a:pt x="24889" y="20620"/>
                      <a:pt x="25075" y="20638"/>
                      <a:pt x="25262" y="20638"/>
                    </a:cubicBezTo>
                    <a:cubicBezTo>
                      <a:pt x="25320" y="20638"/>
                      <a:pt x="25377" y="20636"/>
                      <a:pt x="25435" y="20633"/>
                    </a:cubicBezTo>
                    <a:cubicBezTo>
                      <a:pt x="25001" y="20362"/>
                      <a:pt x="24702" y="19887"/>
                      <a:pt x="24553" y="19399"/>
                    </a:cubicBezTo>
                    <a:lnTo>
                      <a:pt x="24553" y="19399"/>
                    </a:lnTo>
                    <a:cubicBezTo>
                      <a:pt x="24960" y="20009"/>
                      <a:pt x="25625" y="20470"/>
                      <a:pt x="26330" y="20619"/>
                    </a:cubicBezTo>
                    <a:cubicBezTo>
                      <a:pt x="26167" y="20718"/>
                      <a:pt x="25968" y="20763"/>
                      <a:pt x="25770" y="20763"/>
                    </a:cubicBezTo>
                    <a:cubicBezTo>
                      <a:pt x="25721" y="20763"/>
                      <a:pt x="25673" y="20760"/>
                      <a:pt x="25625" y="20755"/>
                    </a:cubicBezTo>
                    <a:lnTo>
                      <a:pt x="25625" y="20755"/>
                    </a:lnTo>
                    <a:cubicBezTo>
                      <a:pt x="26194" y="21067"/>
                      <a:pt x="26778" y="21311"/>
                      <a:pt x="27402" y="21447"/>
                    </a:cubicBezTo>
                    <a:cubicBezTo>
                      <a:pt x="27171" y="20986"/>
                      <a:pt x="27036" y="20443"/>
                      <a:pt x="26954" y="19928"/>
                    </a:cubicBezTo>
                    <a:lnTo>
                      <a:pt x="26954" y="19928"/>
                    </a:lnTo>
                    <a:cubicBezTo>
                      <a:pt x="27103" y="20063"/>
                      <a:pt x="27253" y="20185"/>
                      <a:pt x="27429" y="20280"/>
                    </a:cubicBezTo>
                    <a:cubicBezTo>
                      <a:pt x="27130" y="19778"/>
                      <a:pt x="27049" y="19195"/>
                      <a:pt x="27008" y="18612"/>
                    </a:cubicBezTo>
                    <a:close/>
                    <a:moveTo>
                      <a:pt x="21053" y="17296"/>
                    </a:moveTo>
                    <a:lnTo>
                      <a:pt x="21053" y="17296"/>
                    </a:lnTo>
                    <a:cubicBezTo>
                      <a:pt x="20809" y="17988"/>
                      <a:pt x="20836" y="18788"/>
                      <a:pt x="21067" y="19494"/>
                    </a:cubicBezTo>
                    <a:cubicBezTo>
                      <a:pt x="21298" y="20199"/>
                      <a:pt x="21772" y="20823"/>
                      <a:pt x="22383" y="21243"/>
                    </a:cubicBezTo>
                    <a:cubicBezTo>
                      <a:pt x="22274" y="20647"/>
                      <a:pt x="22274" y="20063"/>
                      <a:pt x="22301" y="19453"/>
                    </a:cubicBezTo>
                    <a:lnTo>
                      <a:pt x="22301" y="19453"/>
                    </a:lnTo>
                    <a:cubicBezTo>
                      <a:pt x="22654" y="20606"/>
                      <a:pt x="23549" y="21528"/>
                      <a:pt x="24662" y="21962"/>
                    </a:cubicBezTo>
                    <a:cubicBezTo>
                      <a:pt x="24521" y="21977"/>
                      <a:pt x="24380" y="21984"/>
                      <a:pt x="24239" y="21984"/>
                    </a:cubicBezTo>
                    <a:cubicBezTo>
                      <a:pt x="23453" y="21984"/>
                      <a:pt x="22660" y="21769"/>
                      <a:pt x="21935" y="21447"/>
                    </a:cubicBezTo>
                    <a:cubicBezTo>
                      <a:pt x="21067" y="21081"/>
                      <a:pt x="20280" y="20552"/>
                      <a:pt x="19507" y="20036"/>
                    </a:cubicBezTo>
                    <a:cubicBezTo>
                      <a:pt x="19507" y="19426"/>
                      <a:pt x="19331" y="18775"/>
                      <a:pt x="19100" y="18205"/>
                    </a:cubicBezTo>
                    <a:lnTo>
                      <a:pt x="19100" y="18205"/>
                    </a:lnTo>
                    <a:cubicBezTo>
                      <a:pt x="19575" y="18802"/>
                      <a:pt x="19982" y="19466"/>
                      <a:pt x="20307" y="20158"/>
                    </a:cubicBezTo>
                    <a:cubicBezTo>
                      <a:pt x="20348" y="19154"/>
                      <a:pt x="20633" y="18191"/>
                      <a:pt x="21053" y="17296"/>
                    </a:cubicBezTo>
                    <a:close/>
                    <a:moveTo>
                      <a:pt x="5596" y="21550"/>
                    </a:moveTo>
                    <a:cubicBezTo>
                      <a:pt x="5783" y="21550"/>
                      <a:pt x="5971" y="21593"/>
                      <a:pt x="6132" y="21678"/>
                    </a:cubicBezTo>
                    <a:cubicBezTo>
                      <a:pt x="6141" y="21674"/>
                      <a:pt x="6150" y="21672"/>
                      <a:pt x="6159" y="21672"/>
                    </a:cubicBezTo>
                    <a:cubicBezTo>
                      <a:pt x="6217" y="21672"/>
                      <a:pt x="6264" y="21741"/>
                      <a:pt x="6241" y="21800"/>
                    </a:cubicBezTo>
                    <a:cubicBezTo>
                      <a:pt x="6214" y="21867"/>
                      <a:pt x="6132" y="21895"/>
                      <a:pt x="6064" y="21908"/>
                    </a:cubicBezTo>
                    <a:cubicBezTo>
                      <a:pt x="6019" y="21908"/>
                      <a:pt x="5968" y="21902"/>
                      <a:pt x="5919" y="21902"/>
                    </a:cubicBezTo>
                    <a:cubicBezTo>
                      <a:pt x="5894" y="21902"/>
                      <a:pt x="5870" y="21904"/>
                      <a:pt x="5847" y="21908"/>
                    </a:cubicBezTo>
                    <a:cubicBezTo>
                      <a:pt x="5684" y="21935"/>
                      <a:pt x="5576" y="22084"/>
                      <a:pt x="5481" y="22220"/>
                    </a:cubicBezTo>
                    <a:cubicBezTo>
                      <a:pt x="5400" y="22356"/>
                      <a:pt x="5305" y="22505"/>
                      <a:pt x="5155" y="22559"/>
                    </a:cubicBezTo>
                    <a:cubicBezTo>
                      <a:pt x="5105" y="22581"/>
                      <a:pt x="5053" y="22590"/>
                      <a:pt x="5002" y="22590"/>
                    </a:cubicBezTo>
                    <a:cubicBezTo>
                      <a:pt x="4859" y="22590"/>
                      <a:pt x="4715" y="22520"/>
                      <a:pt x="4586" y="22451"/>
                    </a:cubicBezTo>
                    <a:lnTo>
                      <a:pt x="4586" y="22451"/>
                    </a:lnTo>
                    <a:cubicBezTo>
                      <a:pt x="4607" y="22454"/>
                      <a:pt x="4628" y="22455"/>
                      <a:pt x="4649" y="22455"/>
                    </a:cubicBezTo>
                    <a:cubicBezTo>
                      <a:pt x="4915" y="22455"/>
                      <a:pt x="5186" y="22226"/>
                      <a:pt x="5223" y="21962"/>
                    </a:cubicBezTo>
                    <a:cubicBezTo>
                      <a:pt x="4979" y="21962"/>
                      <a:pt x="4789" y="22017"/>
                      <a:pt x="4599" y="22152"/>
                    </a:cubicBezTo>
                    <a:cubicBezTo>
                      <a:pt x="4735" y="21895"/>
                      <a:pt x="4979" y="21691"/>
                      <a:pt x="5264" y="21596"/>
                    </a:cubicBezTo>
                    <a:cubicBezTo>
                      <a:pt x="5371" y="21566"/>
                      <a:pt x="5483" y="21550"/>
                      <a:pt x="5596" y="21550"/>
                    </a:cubicBezTo>
                    <a:close/>
                    <a:moveTo>
                      <a:pt x="11151" y="20017"/>
                    </a:moveTo>
                    <a:cubicBezTo>
                      <a:pt x="11186" y="20017"/>
                      <a:pt x="11223" y="20024"/>
                      <a:pt x="11260" y="20036"/>
                    </a:cubicBezTo>
                    <a:cubicBezTo>
                      <a:pt x="11327" y="20063"/>
                      <a:pt x="11395" y="20118"/>
                      <a:pt x="11450" y="20158"/>
                    </a:cubicBezTo>
                    <a:cubicBezTo>
                      <a:pt x="11870" y="20511"/>
                      <a:pt x="12209" y="20959"/>
                      <a:pt x="12413" y="21460"/>
                    </a:cubicBezTo>
                    <a:cubicBezTo>
                      <a:pt x="12345" y="21366"/>
                      <a:pt x="12263" y="21284"/>
                      <a:pt x="12155" y="21230"/>
                    </a:cubicBezTo>
                    <a:lnTo>
                      <a:pt x="12155" y="21230"/>
                    </a:lnTo>
                    <a:cubicBezTo>
                      <a:pt x="12372" y="21678"/>
                      <a:pt x="12467" y="22193"/>
                      <a:pt x="12413" y="22695"/>
                    </a:cubicBezTo>
                    <a:cubicBezTo>
                      <a:pt x="12372" y="21772"/>
                      <a:pt x="11870" y="20877"/>
                      <a:pt x="11138" y="20307"/>
                    </a:cubicBezTo>
                    <a:cubicBezTo>
                      <a:pt x="11169" y="20297"/>
                      <a:pt x="11202" y="20292"/>
                      <a:pt x="11235" y="20292"/>
                    </a:cubicBezTo>
                    <a:cubicBezTo>
                      <a:pt x="11331" y="20292"/>
                      <a:pt x="11430" y="20335"/>
                      <a:pt x="11490" y="20416"/>
                    </a:cubicBezTo>
                    <a:cubicBezTo>
                      <a:pt x="11436" y="20321"/>
                      <a:pt x="11355" y="20240"/>
                      <a:pt x="11246" y="20185"/>
                    </a:cubicBezTo>
                    <a:cubicBezTo>
                      <a:pt x="11192" y="20158"/>
                      <a:pt x="11138" y="20131"/>
                      <a:pt x="11070" y="20131"/>
                    </a:cubicBezTo>
                    <a:cubicBezTo>
                      <a:pt x="11002" y="20145"/>
                      <a:pt x="10961" y="20172"/>
                      <a:pt x="10948" y="20240"/>
                    </a:cubicBezTo>
                    <a:cubicBezTo>
                      <a:pt x="10921" y="20172"/>
                      <a:pt x="10961" y="20090"/>
                      <a:pt x="11029" y="20050"/>
                    </a:cubicBezTo>
                    <a:cubicBezTo>
                      <a:pt x="11066" y="20027"/>
                      <a:pt x="11108" y="20017"/>
                      <a:pt x="11151" y="20017"/>
                    </a:cubicBezTo>
                    <a:close/>
                    <a:moveTo>
                      <a:pt x="10907" y="20538"/>
                    </a:moveTo>
                    <a:cubicBezTo>
                      <a:pt x="10988" y="20592"/>
                      <a:pt x="11043" y="20674"/>
                      <a:pt x="11083" y="20755"/>
                    </a:cubicBezTo>
                    <a:cubicBezTo>
                      <a:pt x="11097" y="20769"/>
                      <a:pt x="11110" y="20796"/>
                      <a:pt x="11097" y="20809"/>
                    </a:cubicBezTo>
                    <a:cubicBezTo>
                      <a:pt x="11097" y="20836"/>
                      <a:pt x="11070" y="20864"/>
                      <a:pt x="11043" y="20864"/>
                    </a:cubicBezTo>
                    <a:cubicBezTo>
                      <a:pt x="10446" y="21216"/>
                      <a:pt x="9876" y="21610"/>
                      <a:pt x="9320" y="22044"/>
                    </a:cubicBezTo>
                    <a:cubicBezTo>
                      <a:pt x="9347" y="22071"/>
                      <a:pt x="9388" y="22112"/>
                      <a:pt x="9401" y="22152"/>
                    </a:cubicBezTo>
                    <a:cubicBezTo>
                      <a:pt x="9768" y="21935"/>
                      <a:pt x="10134" y="21759"/>
                      <a:pt x="10527" y="21610"/>
                    </a:cubicBezTo>
                    <a:lnTo>
                      <a:pt x="10527" y="21610"/>
                    </a:lnTo>
                    <a:cubicBezTo>
                      <a:pt x="10174" y="21867"/>
                      <a:pt x="9849" y="22112"/>
                      <a:pt x="9510" y="22369"/>
                    </a:cubicBezTo>
                    <a:cubicBezTo>
                      <a:pt x="9550" y="22600"/>
                      <a:pt x="9605" y="22858"/>
                      <a:pt x="9713" y="23075"/>
                    </a:cubicBezTo>
                    <a:cubicBezTo>
                      <a:pt x="9469" y="22695"/>
                      <a:pt x="9252" y="22288"/>
                      <a:pt x="9076" y="21881"/>
                    </a:cubicBezTo>
                    <a:cubicBezTo>
                      <a:pt x="9673" y="21420"/>
                      <a:pt x="10283" y="20972"/>
                      <a:pt x="10907" y="20538"/>
                    </a:cubicBezTo>
                    <a:close/>
                    <a:moveTo>
                      <a:pt x="52741" y="22112"/>
                    </a:moveTo>
                    <a:cubicBezTo>
                      <a:pt x="52904" y="22112"/>
                      <a:pt x="53080" y="22139"/>
                      <a:pt x="53202" y="22247"/>
                    </a:cubicBezTo>
                    <a:cubicBezTo>
                      <a:pt x="53324" y="22356"/>
                      <a:pt x="53378" y="22519"/>
                      <a:pt x="53392" y="22681"/>
                    </a:cubicBezTo>
                    <a:cubicBezTo>
                      <a:pt x="53406" y="22844"/>
                      <a:pt x="53365" y="23007"/>
                      <a:pt x="53324" y="23156"/>
                    </a:cubicBezTo>
                    <a:cubicBezTo>
                      <a:pt x="53243" y="23041"/>
                      <a:pt x="53084" y="23004"/>
                      <a:pt x="52929" y="23004"/>
                    </a:cubicBezTo>
                    <a:cubicBezTo>
                      <a:pt x="52902" y="23004"/>
                      <a:pt x="52876" y="23005"/>
                      <a:pt x="52849" y="23007"/>
                    </a:cubicBezTo>
                    <a:cubicBezTo>
                      <a:pt x="52738" y="23016"/>
                      <a:pt x="52621" y="23038"/>
                      <a:pt x="52505" y="23038"/>
                    </a:cubicBezTo>
                    <a:cubicBezTo>
                      <a:pt x="52452" y="23038"/>
                      <a:pt x="52399" y="23033"/>
                      <a:pt x="52347" y="23020"/>
                    </a:cubicBezTo>
                    <a:cubicBezTo>
                      <a:pt x="52158" y="22993"/>
                      <a:pt x="51995" y="22831"/>
                      <a:pt x="51941" y="22654"/>
                    </a:cubicBezTo>
                    <a:lnTo>
                      <a:pt x="51941" y="22654"/>
                    </a:lnTo>
                    <a:cubicBezTo>
                      <a:pt x="52090" y="22766"/>
                      <a:pt x="52273" y="22832"/>
                      <a:pt x="52459" y="22832"/>
                    </a:cubicBezTo>
                    <a:cubicBezTo>
                      <a:pt x="52476" y="22832"/>
                      <a:pt x="52493" y="22832"/>
                      <a:pt x="52510" y="22831"/>
                    </a:cubicBezTo>
                    <a:cubicBezTo>
                      <a:pt x="52605" y="22831"/>
                      <a:pt x="52687" y="22817"/>
                      <a:pt x="52768" y="22763"/>
                    </a:cubicBezTo>
                    <a:cubicBezTo>
                      <a:pt x="52836" y="22722"/>
                      <a:pt x="52904" y="22641"/>
                      <a:pt x="52904" y="22559"/>
                    </a:cubicBezTo>
                    <a:cubicBezTo>
                      <a:pt x="52917" y="22424"/>
                      <a:pt x="52822" y="22315"/>
                      <a:pt x="52700" y="22261"/>
                    </a:cubicBezTo>
                    <a:cubicBezTo>
                      <a:pt x="52623" y="22235"/>
                      <a:pt x="52524" y="22226"/>
                      <a:pt x="52427" y="22226"/>
                    </a:cubicBezTo>
                    <a:cubicBezTo>
                      <a:pt x="52371" y="22226"/>
                      <a:pt x="52316" y="22229"/>
                      <a:pt x="52266" y="22234"/>
                    </a:cubicBezTo>
                    <a:cubicBezTo>
                      <a:pt x="52429" y="22179"/>
                      <a:pt x="52578" y="22125"/>
                      <a:pt x="52741" y="22112"/>
                    </a:cubicBezTo>
                    <a:close/>
                    <a:moveTo>
                      <a:pt x="15398" y="17929"/>
                    </a:moveTo>
                    <a:cubicBezTo>
                      <a:pt x="15491" y="17929"/>
                      <a:pt x="15581" y="17949"/>
                      <a:pt x="15655" y="18001"/>
                    </a:cubicBezTo>
                    <a:cubicBezTo>
                      <a:pt x="17445" y="19222"/>
                      <a:pt x="19385" y="20253"/>
                      <a:pt x="21216" y="21420"/>
                    </a:cubicBezTo>
                    <a:cubicBezTo>
                      <a:pt x="22104" y="21978"/>
                      <a:pt x="23154" y="22297"/>
                      <a:pt x="24199" y="22297"/>
                    </a:cubicBezTo>
                    <a:cubicBezTo>
                      <a:pt x="24399" y="22297"/>
                      <a:pt x="24599" y="22285"/>
                      <a:pt x="24797" y="22261"/>
                    </a:cubicBezTo>
                    <a:lnTo>
                      <a:pt x="24797" y="22261"/>
                    </a:lnTo>
                    <a:cubicBezTo>
                      <a:pt x="24675" y="22641"/>
                      <a:pt x="24621" y="23048"/>
                      <a:pt x="24648" y="23455"/>
                    </a:cubicBezTo>
                    <a:cubicBezTo>
                      <a:pt x="24321" y="23480"/>
                      <a:pt x="23977" y="23504"/>
                      <a:pt x="23633" y="23504"/>
                    </a:cubicBezTo>
                    <a:cubicBezTo>
                      <a:pt x="23062" y="23504"/>
                      <a:pt x="22489" y="23439"/>
                      <a:pt x="21989" y="23210"/>
                    </a:cubicBezTo>
                    <a:cubicBezTo>
                      <a:pt x="21786" y="23129"/>
                      <a:pt x="21596" y="23007"/>
                      <a:pt x="21406" y="22885"/>
                    </a:cubicBezTo>
                    <a:cubicBezTo>
                      <a:pt x="20701" y="22451"/>
                      <a:pt x="20036" y="21976"/>
                      <a:pt x="19304" y="21583"/>
                    </a:cubicBezTo>
                    <a:cubicBezTo>
                      <a:pt x="19005" y="21420"/>
                      <a:pt x="18693" y="21257"/>
                      <a:pt x="18395" y="21094"/>
                    </a:cubicBezTo>
                    <a:cubicBezTo>
                      <a:pt x="18259" y="21026"/>
                      <a:pt x="18123" y="20959"/>
                      <a:pt x="18001" y="20877"/>
                    </a:cubicBezTo>
                    <a:cubicBezTo>
                      <a:pt x="17608" y="20660"/>
                      <a:pt x="17242" y="20402"/>
                      <a:pt x="16875" y="20145"/>
                    </a:cubicBezTo>
                    <a:cubicBezTo>
                      <a:pt x="16265" y="19711"/>
                      <a:pt x="15736" y="18965"/>
                      <a:pt x="14990" y="18883"/>
                    </a:cubicBezTo>
                    <a:cubicBezTo>
                      <a:pt x="14981" y="18882"/>
                      <a:pt x="14972" y="18882"/>
                      <a:pt x="14962" y="18882"/>
                    </a:cubicBezTo>
                    <a:cubicBezTo>
                      <a:pt x="14811" y="18882"/>
                      <a:pt x="14675" y="18986"/>
                      <a:pt x="14624" y="19114"/>
                    </a:cubicBezTo>
                    <a:cubicBezTo>
                      <a:pt x="14732" y="19032"/>
                      <a:pt x="14881" y="18992"/>
                      <a:pt x="15031" y="18992"/>
                    </a:cubicBezTo>
                    <a:cubicBezTo>
                      <a:pt x="14881" y="19019"/>
                      <a:pt x="14786" y="19154"/>
                      <a:pt x="14759" y="19290"/>
                    </a:cubicBezTo>
                    <a:cubicBezTo>
                      <a:pt x="14732" y="19439"/>
                      <a:pt x="14746" y="19575"/>
                      <a:pt x="14773" y="19724"/>
                    </a:cubicBezTo>
                    <a:cubicBezTo>
                      <a:pt x="14597" y="19290"/>
                      <a:pt x="14366" y="18897"/>
                      <a:pt x="14068" y="18558"/>
                    </a:cubicBezTo>
                    <a:cubicBezTo>
                      <a:pt x="14352" y="18368"/>
                      <a:pt x="14664" y="18205"/>
                      <a:pt x="14976" y="18056"/>
                    </a:cubicBezTo>
                    <a:cubicBezTo>
                      <a:pt x="15085" y="18001"/>
                      <a:pt x="15193" y="17947"/>
                      <a:pt x="15316" y="17934"/>
                    </a:cubicBezTo>
                    <a:cubicBezTo>
                      <a:pt x="15343" y="17931"/>
                      <a:pt x="15370" y="17929"/>
                      <a:pt x="15398" y="17929"/>
                    </a:cubicBezTo>
                    <a:close/>
                    <a:moveTo>
                      <a:pt x="48807" y="20972"/>
                    </a:moveTo>
                    <a:cubicBezTo>
                      <a:pt x="48848" y="20972"/>
                      <a:pt x="48888" y="20986"/>
                      <a:pt x="48929" y="21013"/>
                    </a:cubicBezTo>
                    <a:cubicBezTo>
                      <a:pt x="49051" y="21094"/>
                      <a:pt x="49146" y="21203"/>
                      <a:pt x="49200" y="21325"/>
                    </a:cubicBezTo>
                    <a:cubicBezTo>
                      <a:pt x="49187" y="21216"/>
                      <a:pt x="49146" y="21108"/>
                      <a:pt x="49078" y="21013"/>
                    </a:cubicBezTo>
                    <a:lnTo>
                      <a:pt x="49078" y="21013"/>
                    </a:lnTo>
                    <a:cubicBezTo>
                      <a:pt x="49200" y="21176"/>
                      <a:pt x="49309" y="21352"/>
                      <a:pt x="49377" y="21542"/>
                    </a:cubicBezTo>
                    <a:cubicBezTo>
                      <a:pt x="48943" y="21718"/>
                      <a:pt x="48549" y="21989"/>
                      <a:pt x="48264" y="22342"/>
                    </a:cubicBezTo>
                    <a:cubicBezTo>
                      <a:pt x="47966" y="22695"/>
                      <a:pt x="47763" y="23129"/>
                      <a:pt x="47668" y="23590"/>
                    </a:cubicBezTo>
                    <a:cubicBezTo>
                      <a:pt x="47654" y="23237"/>
                      <a:pt x="47749" y="22898"/>
                      <a:pt x="47898" y="22586"/>
                    </a:cubicBezTo>
                    <a:cubicBezTo>
                      <a:pt x="48047" y="22274"/>
                      <a:pt x="48251" y="21989"/>
                      <a:pt x="48481" y="21732"/>
                    </a:cubicBezTo>
                    <a:lnTo>
                      <a:pt x="48481" y="21732"/>
                    </a:lnTo>
                    <a:cubicBezTo>
                      <a:pt x="48468" y="21867"/>
                      <a:pt x="48441" y="21989"/>
                      <a:pt x="48400" y="22112"/>
                    </a:cubicBezTo>
                    <a:cubicBezTo>
                      <a:pt x="48536" y="21976"/>
                      <a:pt x="48644" y="21800"/>
                      <a:pt x="48685" y="21610"/>
                    </a:cubicBezTo>
                    <a:cubicBezTo>
                      <a:pt x="48712" y="21664"/>
                      <a:pt x="48739" y="21705"/>
                      <a:pt x="48766" y="21759"/>
                    </a:cubicBezTo>
                    <a:cubicBezTo>
                      <a:pt x="48766" y="21745"/>
                      <a:pt x="48821" y="21583"/>
                      <a:pt x="48821" y="21542"/>
                    </a:cubicBezTo>
                    <a:cubicBezTo>
                      <a:pt x="48834" y="21474"/>
                      <a:pt x="48834" y="21406"/>
                      <a:pt x="48821" y="21325"/>
                    </a:cubicBezTo>
                    <a:cubicBezTo>
                      <a:pt x="48793" y="21230"/>
                      <a:pt x="48617" y="20986"/>
                      <a:pt x="48807" y="20972"/>
                    </a:cubicBezTo>
                    <a:close/>
                    <a:moveTo>
                      <a:pt x="54243" y="23625"/>
                    </a:moveTo>
                    <a:cubicBezTo>
                      <a:pt x="54265" y="23625"/>
                      <a:pt x="54283" y="23631"/>
                      <a:pt x="54301" y="23631"/>
                    </a:cubicBezTo>
                    <a:lnTo>
                      <a:pt x="54206" y="23631"/>
                    </a:lnTo>
                    <a:cubicBezTo>
                      <a:pt x="54219" y="23626"/>
                      <a:pt x="54231" y="23625"/>
                      <a:pt x="54243" y="23625"/>
                    </a:cubicBezTo>
                    <a:close/>
                    <a:moveTo>
                      <a:pt x="3742" y="22720"/>
                    </a:moveTo>
                    <a:cubicBezTo>
                      <a:pt x="3926" y="22720"/>
                      <a:pt x="4098" y="22787"/>
                      <a:pt x="4247" y="22898"/>
                    </a:cubicBezTo>
                    <a:cubicBezTo>
                      <a:pt x="4138" y="22898"/>
                      <a:pt x="4002" y="23048"/>
                      <a:pt x="3948" y="23129"/>
                    </a:cubicBezTo>
                    <a:cubicBezTo>
                      <a:pt x="3894" y="23224"/>
                      <a:pt x="3880" y="23332"/>
                      <a:pt x="3840" y="23441"/>
                    </a:cubicBezTo>
                    <a:cubicBezTo>
                      <a:pt x="3799" y="23536"/>
                      <a:pt x="3745" y="23631"/>
                      <a:pt x="3650" y="23685"/>
                    </a:cubicBezTo>
                    <a:cubicBezTo>
                      <a:pt x="3528" y="23739"/>
                      <a:pt x="3378" y="23712"/>
                      <a:pt x="3270" y="23780"/>
                    </a:cubicBezTo>
                    <a:cubicBezTo>
                      <a:pt x="3216" y="23821"/>
                      <a:pt x="3175" y="23861"/>
                      <a:pt x="3134" y="23902"/>
                    </a:cubicBezTo>
                    <a:cubicBezTo>
                      <a:pt x="3099" y="23937"/>
                      <a:pt x="3054" y="23973"/>
                      <a:pt x="2998" y="23973"/>
                    </a:cubicBezTo>
                    <a:cubicBezTo>
                      <a:pt x="2989" y="23973"/>
                      <a:pt x="2981" y="23972"/>
                      <a:pt x="2972" y="23970"/>
                    </a:cubicBezTo>
                    <a:cubicBezTo>
                      <a:pt x="2877" y="23956"/>
                      <a:pt x="2849" y="23834"/>
                      <a:pt x="2863" y="23739"/>
                    </a:cubicBezTo>
                    <a:cubicBezTo>
                      <a:pt x="2890" y="23604"/>
                      <a:pt x="2972" y="23468"/>
                      <a:pt x="3107" y="23400"/>
                    </a:cubicBezTo>
                    <a:cubicBezTo>
                      <a:pt x="3202" y="23332"/>
                      <a:pt x="3311" y="23319"/>
                      <a:pt x="3419" y="23278"/>
                    </a:cubicBezTo>
                    <a:cubicBezTo>
                      <a:pt x="3528" y="23237"/>
                      <a:pt x="3650" y="23170"/>
                      <a:pt x="3663" y="23048"/>
                    </a:cubicBezTo>
                    <a:cubicBezTo>
                      <a:pt x="3569" y="22972"/>
                      <a:pt x="3441" y="22923"/>
                      <a:pt x="3313" y="22923"/>
                    </a:cubicBezTo>
                    <a:cubicBezTo>
                      <a:pt x="3257" y="22923"/>
                      <a:pt x="3201" y="22932"/>
                      <a:pt x="3148" y="22953"/>
                    </a:cubicBezTo>
                    <a:cubicBezTo>
                      <a:pt x="3297" y="22817"/>
                      <a:pt x="3487" y="22736"/>
                      <a:pt x="3690" y="22722"/>
                    </a:cubicBezTo>
                    <a:cubicBezTo>
                      <a:pt x="3708" y="22721"/>
                      <a:pt x="3725" y="22720"/>
                      <a:pt x="3742" y="22720"/>
                    </a:cubicBezTo>
                    <a:close/>
                    <a:moveTo>
                      <a:pt x="49445" y="21610"/>
                    </a:moveTo>
                    <a:cubicBezTo>
                      <a:pt x="50082" y="22071"/>
                      <a:pt x="50733" y="22519"/>
                      <a:pt x="51384" y="22966"/>
                    </a:cubicBezTo>
                    <a:cubicBezTo>
                      <a:pt x="51425" y="23319"/>
                      <a:pt x="51398" y="23658"/>
                      <a:pt x="51235" y="23970"/>
                    </a:cubicBezTo>
                    <a:cubicBezTo>
                      <a:pt x="51140" y="23807"/>
                      <a:pt x="50991" y="23685"/>
                      <a:pt x="50828" y="23604"/>
                    </a:cubicBezTo>
                    <a:cubicBezTo>
                      <a:pt x="50815" y="23712"/>
                      <a:pt x="50788" y="23821"/>
                      <a:pt x="50774" y="23929"/>
                    </a:cubicBezTo>
                    <a:cubicBezTo>
                      <a:pt x="50733" y="23685"/>
                      <a:pt x="50625" y="23455"/>
                      <a:pt x="50462" y="23265"/>
                    </a:cubicBezTo>
                    <a:lnTo>
                      <a:pt x="50462" y="23265"/>
                    </a:lnTo>
                    <a:cubicBezTo>
                      <a:pt x="50530" y="23604"/>
                      <a:pt x="50489" y="23956"/>
                      <a:pt x="50353" y="24282"/>
                    </a:cubicBezTo>
                    <a:cubicBezTo>
                      <a:pt x="50272" y="23794"/>
                      <a:pt x="50123" y="23319"/>
                      <a:pt x="49933" y="22858"/>
                    </a:cubicBezTo>
                    <a:cubicBezTo>
                      <a:pt x="49933" y="23305"/>
                      <a:pt x="49933" y="23739"/>
                      <a:pt x="49933" y="24187"/>
                    </a:cubicBezTo>
                    <a:cubicBezTo>
                      <a:pt x="49824" y="23672"/>
                      <a:pt x="49662" y="23183"/>
                      <a:pt x="49472" y="22695"/>
                    </a:cubicBezTo>
                    <a:cubicBezTo>
                      <a:pt x="49445" y="23115"/>
                      <a:pt x="49350" y="23536"/>
                      <a:pt x="49187" y="23916"/>
                    </a:cubicBezTo>
                    <a:cubicBezTo>
                      <a:pt x="49173" y="23577"/>
                      <a:pt x="49173" y="23237"/>
                      <a:pt x="49160" y="22898"/>
                    </a:cubicBezTo>
                    <a:cubicBezTo>
                      <a:pt x="49160" y="22722"/>
                      <a:pt x="49146" y="22519"/>
                      <a:pt x="48997" y="22437"/>
                    </a:cubicBezTo>
                    <a:cubicBezTo>
                      <a:pt x="48950" y="22412"/>
                      <a:pt x="48901" y="22401"/>
                      <a:pt x="48851" y="22401"/>
                    </a:cubicBezTo>
                    <a:cubicBezTo>
                      <a:pt x="48741" y="22401"/>
                      <a:pt x="48629" y="22453"/>
                      <a:pt x="48536" y="22519"/>
                    </a:cubicBezTo>
                    <a:cubicBezTo>
                      <a:pt x="48359" y="22654"/>
                      <a:pt x="48237" y="22776"/>
                      <a:pt x="48129" y="22966"/>
                    </a:cubicBezTo>
                    <a:cubicBezTo>
                      <a:pt x="48305" y="22342"/>
                      <a:pt x="48834" y="21827"/>
                      <a:pt x="49445" y="21610"/>
                    </a:cubicBezTo>
                    <a:close/>
                    <a:moveTo>
                      <a:pt x="54993" y="23319"/>
                    </a:moveTo>
                    <a:lnTo>
                      <a:pt x="54993" y="23319"/>
                    </a:lnTo>
                    <a:cubicBezTo>
                      <a:pt x="55332" y="23346"/>
                      <a:pt x="55617" y="23590"/>
                      <a:pt x="55779" y="23889"/>
                    </a:cubicBezTo>
                    <a:cubicBezTo>
                      <a:pt x="55929" y="24201"/>
                      <a:pt x="55969" y="24526"/>
                      <a:pt x="55983" y="24865"/>
                    </a:cubicBezTo>
                    <a:cubicBezTo>
                      <a:pt x="55847" y="24865"/>
                      <a:pt x="55725" y="24757"/>
                      <a:pt x="55644" y="24648"/>
                    </a:cubicBezTo>
                    <a:cubicBezTo>
                      <a:pt x="55535" y="24499"/>
                      <a:pt x="55440" y="24336"/>
                      <a:pt x="55345" y="24187"/>
                    </a:cubicBezTo>
                    <a:cubicBezTo>
                      <a:pt x="55250" y="24024"/>
                      <a:pt x="55142" y="23861"/>
                      <a:pt x="54993" y="23753"/>
                    </a:cubicBezTo>
                    <a:cubicBezTo>
                      <a:pt x="54863" y="23659"/>
                      <a:pt x="54703" y="23585"/>
                      <a:pt x="54547" y="23585"/>
                    </a:cubicBezTo>
                    <a:cubicBezTo>
                      <a:pt x="54524" y="23585"/>
                      <a:pt x="54500" y="23587"/>
                      <a:pt x="54477" y="23590"/>
                    </a:cubicBezTo>
                    <a:cubicBezTo>
                      <a:pt x="54558" y="23539"/>
                      <a:pt x="54643" y="23515"/>
                      <a:pt x="54730" y="23515"/>
                    </a:cubicBezTo>
                    <a:cubicBezTo>
                      <a:pt x="54803" y="23515"/>
                      <a:pt x="54877" y="23532"/>
                      <a:pt x="54952" y="23563"/>
                    </a:cubicBezTo>
                    <a:cubicBezTo>
                      <a:pt x="55115" y="23631"/>
                      <a:pt x="55250" y="23726"/>
                      <a:pt x="55386" y="23834"/>
                    </a:cubicBezTo>
                    <a:cubicBezTo>
                      <a:pt x="55400" y="23780"/>
                      <a:pt x="55372" y="23712"/>
                      <a:pt x="55345" y="23672"/>
                    </a:cubicBezTo>
                    <a:cubicBezTo>
                      <a:pt x="55318" y="23617"/>
                      <a:pt x="55277" y="23577"/>
                      <a:pt x="55237" y="23536"/>
                    </a:cubicBezTo>
                    <a:cubicBezTo>
                      <a:pt x="55155" y="23468"/>
                      <a:pt x="55074" y="23387"/>
                      <a:pt x="54993" y="23319"/>
                    </a:cubicBezTo>
                    <a:close/>
                    <a:moveTo>
                      <a:pt x="8262" y="20999"/>
                    </a:moveTo>
                    <a:cubicBezTo>
                      <a:pt x="8438" y="20999"/>
                      <a:pt x="8601" y="21081"/>
                      <a:pt x="8669" y="21230"/>
                    </a:cubicBezTo>
                    <a:cubicBezTo>
                      <a:pt x="8750" y="21379"/>
                      <a:pt x="8777" y="21555"/>
                      <a:pt x="8804" y="21718"/>
                    </a:cubicBezTo>
                    <a:cubicBezTo>
                      <a:pt x="8954" y="22532"/>
                      <a:pt x="9415" y="23278"/>
                      <a:pt x="10012" y="23848"/>
                    </a:cubicBezTo>
                    <a:cubicBezTo>
                      <a:pt x="10120" y="23956"/>
                      <a:pt x="10229" y="24051"/>
                      <a:pt x="10283" y="24173"/>
                    </a:cubicBezTo>
                    <a:cubicBezTo>
                      <a:pt x="10351" y="24309"/>
                      <a:pt x="10337" y="24485"/>
                      <a:pt x="10229" y="24580"/>
                    </a:cubicBezTo>
                    <a:cubicBezTo>
                      <a:pt x="10165" y="24634"/>
                      <a:pt x="10084" y="24645"/>
                      <a:pt x="9998" y="24645"/>
                    </a:cubicBezTo>
                    <a:cubicBezTo>
                      <a:pt x="9934" y="24645"/>
                      <a:pt x="9866" y="24639"/>
                      <a:pt x="9800" y="24639"/>
                    </a:cubicBezTo>
                    <a:cubicBezTo>
                      <a:pt x="9731" y="24639"/>
                      <a:pt x="9664" y="24646"/>
                      <a:pt x="9605" y="24675"/>
                    </a:cubicBezTo>
                    <a:cubicBezTo>
                      <a:pt x="9469" y="24743"/>
                      <a:pt x="9415" y="24892"/>
                      <a:pt x="9333" y="25014"/>
                    </a:cubicBezTo>
                    <a:cubicBezTo>
                      <a:pt x="9269" y="25131"/>
                      <a:pt x="9166" y="25273"/>
                      <a:pt x="9039" y="25273"/>
                    </a:cubicBezTo>
                    <a:cubicBezTo>
                      <a:pt x="9033" y="25273"/>
                      <a:pt x="9027" y="25273"/>
                      <a:pt x="9021" y="25272"/>
                    </a:cubicBezTo>
                    <a:cubicBezTo>
                      <a:pt x="9089" y="25069"/>
                      <a:pt x="9062" y="24838"/>
                      <a:pt x="8994" y="24635"/>
                    </a:cubicBezTo>
                    <a:cubicBezTo>
                      <a:pt x="8926" y="24418"/>
                      <a:pt x="8818" y="24228"/>
                      <a:pt x="8709" y="24051"/>
                    </a:cubicBezTo>
                    <a:cubicBezTo>
                      <a:pt x="8663" y="23967"/>
                      <a:pt x="8629" y="23858"/>
                      <a:pt x="8586" y="23762"/>
                    </a:cubicBezTo>
                    <a:lnTo>
                      <a:pt x="8586" y="23762"/>
                    </a:lnTo>
                    <a:cubicBezTo>
                      <a:pt x="8775" y="24072"/>
                      <a:pt x="9045" y="24319"/>
                      <a:pt x="9347" y="24513"/>
                    </a:cubicBezTo>
                    <a:cubicBezTo>
                      <a:pt x="8804" y="23875"/>
                      <a:pt x="8397" y="23143"/>
                      <a:pt x="8167" y="22342"/>
                    </a:cubicBezTo>
                    <a:lnTo>
                      <a:pt x="8167" y="22342"/>
                    </a:lnTo>
                    <a:cubicBezTo>
                      <a:pt x="8180" y="22464"/>
                      <a:pt x="8167" y="22559"/>
                      <a:pt x="8113" y="22668"/>
                    </a:cubicBezTo>
                    <a:cubicBezTo>
                      <a:pt x="7991" y="22356"/>
                      <a:pt x="7787" y="22084"/>
                      <a:pt x="7529" y="21881"/>
                    </a:cubicBezTo>
                    <a:lnTo>
                      <a:pt x="7529" y="21881"/>
                    </a:lnTo>
                    <a:cubicBezTo>
                      <a:pt x="7570" y="22071"/>
                      <a:pt x="7543" y="22288"/>
                      <a:pt x="7489" y="22478"/>
                    </a:cubicBezTo>
                    <a:cubicBezTo>
                      <a:pt x="7353" y="22220"/>
                      <a:pt x="7109" y="22030"/>
                      <a:pt x="6824" y="21976"/>
                    </a:cubicBezTo>
                    <a:cubicBezTo>
                      <a:pt x="6810" y="21840"/>
                      <a:pt x="6851" y="21718"/>
                      <a:pt x="6946" y="21623"/>
                    </a:cubicBezTo>
                    <a:cubicBezTo>
                      <a:pt x="6983" y="21626"/>
                      <a:pt x="7021" y="21628"/>
                      <a:pt x="7058" y="21628"/>
                    </a:cubicBezTo>
                    <a:cubicBezTo>
                      <a:pt x="7535" y="21628"/>
                      <a:pt x="7998" y="21389"/>
                      <a:pt x="8262" y="20999"/>
                    </a:cubicBezTo>
                    <a:close/>
                    <a:moveTo>
                      <a:pt x="2194" y="24303"/>
                    </a:moveTo>
                    <a:cubicBezTo>
                      <a:pt x="2284" y="24303"/>
                      <a:pt x="2377" y="24324"/>
                      <a:pt x="2456" y="24363"/>
                    </a:cubicBezTo>
                    <a:cubicBezTo>
                      <a:pt x="2497" y="24390"/>
                      <a:pt x="2551" y="24431"/>
                      <a:pt x="2605" y="24431"/>
                    </a:cubicBezTo>
                    <a:cubicBezTo>
                      <a:pt x="2673" y="24445"/>
                      <a:pt x="2673" y="24594"/>
                      <a:pt x="2619" y="24635"/>
                    </a:cubicBezTo>
                    <a:cubicBezTo>
                      <a:pt x="2565" y="24675"/>
                      <a:pt x="2497" y="24689"/>
                      <a:pt x="2456" y="24743"/>
                    </a:cubicBezTo>
                    <a:cubicBezTo>
                      <a:pt x="2361" y="24825"/>
                      <a:pt x="2361" y="24960"/>
                      <a:pt x="2280" y="25055"/>
                    </a:cubicBezTo>
                    <a:cubicBezTo>
                      <a:pt x="2225" y="25123"/>
                      <a:pt x="2144" y="25150"/>
                      <a:pt x="2063" y="25177"/>
                    </a:cubicBezTo>
                    <a:cubicBezTo>
                      <a:pt x="1981" y="25204"/>
                      <a:pt x="1900" y="25218"/>
                      <a:pt x="1832" y="25272"/>
                    </a:cubicBezTo>
                    <a:cubicBezTo>
                      <a:pt x="1764" y="25313"/>
                      <a:pt x="1696" y="25381"/>
                      <a:pt x="1710" y="25462"/>
                    </a:cubicBezTo>
                    <a:cubicBezTo>
                      <a:pt x="1656" y="25326"/>
                      <a:pt x="1669" y="25177"/>
                      <a:pt x="1737" y="25042"/>
                    </a:cubicBezTo>
                    <a:cubicBezTo>
                      <a:pt x="1805" y="24920"/>
                      <a:pt x="1913" y="24811"/>
                      <a:pt x="2036" y="24743"/>
                    </a:cubicBezTo>
                    <a:cubicBezTo>
                      <a:pt x="2090" y="24702"/>
                      <a:pt x="2131" y="24675"/>
                      <a:pt x="2171" y="24635"/>
                    </a:cubicBezTo>
                    <a:cubicBezTo>
                      <a:pt x="2212" y="24594"/>
                      <a:pt x="2225" y="24540"/>
                      <a:pt x="2198" y="24485"/>
                    </a:cubicBezTo>
                    <a:cubicBezTo>
                      <a:pt x="2158" y="24477"/>
                      <a:pt x="2117" y="24472"/>
                      <a:pt x="2077" y="24472"/>
                    </a:cubicBezTo>
                    <a:cubicBezTo>
                      <a:pt x="1930" y="24472"/>
                      <a:pt x="1789" y="24531"/>
                      <a:pt x="1683" y="24648"/>
                    </a:cubicBezTo>
                    <a:cubicBezTo>
                      <a:pt x="1751" y="24499"/>
                      <a:pt x="1859" y="24390"/>
                      <a:pt x="2008" y="24336"/>
                    </a:cubicBezTo>
                    <a:cubicBezTo>
                      <a:pt x="2065" y="24314"/>
                      <a:pt x="2129" y="24303"/>
                      <a:pt x="2194" y="24303"/>
                    </a:cubicBezTo>
                    <a:close/>
                    <a:moveTo>
                      <a:pt x="10010" y="24783"/>
                    </a:moveTo>
                    <a:cubicBezTo>
                      <a:pt x="10086" y="24783"/>
                      <a:pt x="10158" y="24802"/>
                      <a:pt x="10202" y="24852"/>
                    </a:cubicBezTo>
                    <a:cubicBezTo>
                      <a:pt x="10310" y="24947"/>
                      <a:pt x="10256" y="25191"/>
                      <a:pt x="10202" y="25299"/>
                    </a:cubicBezTo>
                    <a:cubicBezTo>
                      <a:pt x="10120" y="25449"/>
                      <a:pt x="9971" y="25557"/>
                      <a:pt x="9808" y="25584"/>
                    </a:cubicBezTo>
                    <a:cubicBezTo>
                      <a:pt x="9756" y="25597"/>
                      <a:pt x="9702" y="25603"/>
                      <a:pt x="9649" y="25603"/>
                    </a:cubicBezTo>
                    <a:cubicBezTo>
                      <a:pt x="9535" y="25603"/>
                      <a:pt x="9421" y="25576"/>
                      <a:pt x="9320" y="25530"/>
                    </a:cubicBezTo>
                    <a:lnTo>
                      <a:pt x="9320" y="25530"/>
                    </a:lnTo>
                    <a:cubicBezTo>
                      <a:pt x="9352" y="25535"/>
                      <a:pt x="9384" y="25538"/>
                      <a:pt x="9417" y="25538"/>
                    </a:cubicBezTo>
                    <a:cubicBezTo>
                      <a:pt x="9550" y="25538"/>
                      <a:pt x="9686" y="25492"/>
                      <a:pt x="9795" y="25394"/>
                    </a:cubicBezTo>
                    <a:cubicBezTo>
                      <a:pt x="9835" y="25354"/>
                      <a:pt x="9862" y="25313"/>
                      <a:pt x="9876" y="25259"/>
                    </a:cubicBezTo>
                    <a:cubicBezTo>
                      <a:pt x="9890" y="25218"/>
                      <a:pt x="9890" y="25150"/>
                      <a:pt x="9862" y="25109"/>
                    </a:cubicBezTo>
                    <a:cubicBezTo>
                      <a:pt x="9821" y="25068"/>
                      <a:pt x="9764" y="25050"/>
                      <a:pt x="9709" y="25050"/>
                    </a:cubicBezTo>
                    <a:cubicBezTo>
                      <a:pt x="9692" y="25050"/>
                      <a:pt x="9675" y="25052"/>
                      <a:pt x="9659" y="25055"/>
                    </a:cubicBezTo>
                    <a:cubicBezTo>
                      <a:pt x="9591" y="25082"/>
                      <a:pt x="9537" y="25123"/>
                      <a:pt x="9483" y="25164"/>
                    </a:cubicBezTo>
                    <a:cubicBezTo>
                      <a:pt x="9523" y="25028"/>
                      <a:pt x="9632" y="24892"/>
                      <a:pt x="9768" y="24838"/>
                    </a:cubicBezTo>
                    <a:cubicBezTo>
                      <a:pt x="9826" y="24809"/>
                      <a:pt x="9920" y="24783"/>
                      <a:pt x="10010" y="24783"/>
                    </a:cubicBezTo>
                    <a:close/>
                    <a:moveTo>
                      <a:pt x="56770" y="25123"/>
                    </a:moveTo>
                    <a:lnTo>
                      <a:pt x="56770" y="25123"/>
                    </a:lnTo>
                    <a:cubicBezTo>
                      <a:pt x="56946" y="25164"/>
                      <a:pt x="57122" y="25286"/>
                      <a:pt x="57231" y="25449"/>
                    </a:cubicBezTo>
                    <a:cubicBezTo>
                      <a:pt x="57339" y="25598"/>
                      <a:pt x="57366" y="25815"/>
                      <a:pt x="57339" y="25991"/>
                    </a:cubicBezTo>
                    <a:cubicBezTo>
                      <a:pt x="57288" y="26007"/>
                      <a:pt x="57235" y="26015"/>
                      <a:pt x="57183" y="26015"/>
                    </a:cubicBezTo>
                    <a:cubicBezTo>
                      <a:pt x="56969" y="26015"/>
                      <a:pt x="56756" y="25891"/>
                      <a:pt x="56648" y="25706"/>
                    </a:cubicBezTo>
                    <a:cubicBezTo>
                      <a:pt x="56593" y="25611"/>
                      <a:pt x="56566" y="25489"/>
                      <a:pt x="56512" y="25394"/>
                    </a:cubicBezTo>
                    <a:cubicBezTo>
                      <a:pt x="56458" y="25286"/>
                      <a:pt x="56363" y="25191"/>
                      <a:pt x="56254" y="25177"/>
                    </a:cubicBezTo>
                    <a:cubicBezTo>
                      <a:pt x="56270" y="25176"/>
                      <a:pt x="56286" y="25176"/>
                      <a:pt x="56301" y="25176"/>
                    </a:cubicBezTo>
                    <a:cubicBezTo>
                      <a:pt x="56477" y="25176"/>
                      <a:pt x="56656" y="25245"/>
                      <a:pt x="56756" y="25394"/>
                    </a:cubicBezTo>
                    <a:cubicBezTo>
                      <a:pt x="56797" y="25435"/>
                      <a:pt x="56810" y="25489"/>
                      <a:pt x="56865" y="25530"/>
                    </a:cubicBezTo>
                    <a:cubicBezTo>
                      <a:pt x="56890" y="25547"/>
                      <a:pt x="56925" y="25558"/>
                      <a:pt x="56958" y="25558"/>
                    </a:cubicBezTo>
                    <a:cubicBezTo>
                      <a:pt x="56979" y="25558"/>
                      <a:pt x="56998" y="25554"/>
                      <a:pt x="57014" y="25543"/>
                    </a:cubicBezTo>
                    <a:cubicBezTo>
                      <a:pt x="57054" y="25489"/>
                      <a:pt x="57041" y="25421"/>
                      <a:pt x="57014" y="25367"/>
                    </a:cubicBezTo>
                    <a:cubicBezTo>
                      <a:pt x="56946" y="25259"/>
                      <a:pt x="56878" y="25164"/>
                      <a:pt x="56770" y="25123"/>
                    </a:cubicBezTo>
                    <a:close/>
                    <a:moveTo>
                      <a:pt x="6174" y="22049"/>
                    </a:moveTo>
                    <a:cubicBezTo>
                      <a:pt x="6201" y="22049"/>
                      <a:pt x="6227" y="22052"/>
                      <a:pt x="6254" y="22057"/>
                    </a:cubicBezTo>
                    <a:cubicBezTo>
                      <a:pt x="6376" y="22505"/>
                      <a:pt x="6607" y="22966"/>
                      <a:pt x="6824" y="23360"/>
                    </a:cubicBezTo>
                    <a:cubicBezTo>
                      <a:pt x="7231" y="24078"/>
                      <a:pt x="7950" y="24594"/>
                      <a:pt x="8343" y="25326"/>
                    </a:cubicBezTo>
                    <a:cubicBezTo>
                      <a:pt x="8221" y="25354"/>
                      <a:pt x="8113" y="25381"/>
                      <a:pt x="7991" y="25408"/>
                    </a:cubicBezTo>
                    <a:cubicBezTo>
                      <a:pt x="7855" y="25435"/>
                      <a:pt x="7719" y="25462"/>
                      <a:pt x="7611" y="25543"/>
                    </a:cubicBezTo>
                    <a:cubicBezTo>
                      <a:pt x="7394" y="25720"/>
                      <a:pt x="7353" y="26086"/>
                      <a:pt x="7109" y="26208"/>
                    </a:cubicBezTo>
                    <a:cubicBezTo>
                      <a:pt x="7177" y="25855"/>
                      <a:pt x="7136" y="25476"/>
                      <a:pt x="6960" y="25150"/>
                    </a:cubicBezTo>
                    <a:lnTo>
                      <a:pt x="6960" y="25150"/>
                    </a:lnTo>
                    <a:cubicBezTo>
                      <a:pt x="7055" y="25272"/>
                      <a:pt x="7190" y="25354"/>
                      <a:pt x="7326" y="25408"/>
                    </a:cubicBezTo>
                    <a:cubicBezTo>
                      <a:pt x="7163" y="25272"/>
                      <a:pt x="7055" y="25150"/>
                      <a:pt x="6946" y="24960"/>
                    </a:cubicBezTo>
                    <a:lnTo>
                      <a:pt x="6946" y="24960"/>
                    </a:lnTo>
                    <a:cubicBezTo>
                      <a:pt x="7068" y="25082"/>
                      <a:pt x="7231" y="25164"/>
                      <a:pt x="7394" y="25164"/>
                    </a:cubicBezTo>
                    <a:cubicBezTo>
                      <a:pt x="6838" y="24689"/>
                      <a:pt x="6403" y="24119"/>
                      <a:pt x="6091" y="23455"/>
                    </a:cubicBezTo>
                    <a:cubicBezTo>
                      <a:pt x="6078" y="23590"/>
                      <a:pt x="6091" y="23712"/>
                      <a:pt x="6091" y="23848"/>
                    </a:cubicBezTo>
                    <a:cubicBezTo>
                      <a:pt x="5969" y="23495"/>
                      <a:pt x="5793" y="23156"/>
                      <a:pt x="5562" y="22858"/>
                    </a:cubicBezTo>
                    <a:lnTo>
                      <a:pt x="5562" y="22858"/>
                    </a:lnTo>
                    <a:cubicBezTo>
                      <a:pt x="5590" y="23102"/>
                      <a:pt x="5535" y="23332"/>
                      <a:pt x="5373" y="23509"/>
                    </a:cubicBezTo>
                    <a:cubicBezTo>
                      <a:pt x="5345" y="23387"/>
                      <a:pt x="5305" y="23265"/>
                      <a:pt x="5223" y="23156"/>
                    </a:cubicBezTo>
                    <a:cubicBezTo>
                      <a:pt x="5147" y="23067"/>
                      <a:pt x="5070" y="22965"/>
                      <a:pt x="4959" y="22965"/>
                    </a:cubicBezTo>
                    <a:cubicBezTo>
                      <a:pt x="4952" y="22965"/>
                      <a:pt x="4945" y="22965"/>
                      <a:pt x="4938" y="22966"/>
                    </a:cubicBezTo>
                    <a:cubicBezTo>
                      <a:pt x="4911" y="22898"/>
                      <a:pt x="4966" y="22817"/>
                      <a:pt x="5020" y="22776"/>
                    </a:cubicBezTo>
                    <a:cubicBezTo>
                      <a:pt x="5088" y="22736"/>
                      <a:pt x="5169" y="22722"/>
                      <a:pt x="5237" y="22695"/>
                    </a:cubicBezTo>
                    <a:cubicBezTo>
                      <a:pt x="5427" y="22627"/>
                      <a:pt x="5562" y="22451"/>
                      <a:pt x="5712" y="22301"/>
                    </a:cubicBezTo>
                    <a:cubicBezTo>
                      <a:pt x="5829" y="22160"/>
                      <a:pt x="5998" y="22049"/>
                      <a:pt x="6174" y="22049"/>
                    </a:cubicBezTo>
                    <a:close/>
                    <a:moveTo>
                      <a:pt x="13159" y="23102"/>
                    </a:moveTo>
                    <a:lnTo>
                      <a:pt x="13159" y="23102"/>
                    </a:lnTo>
                    <a:cubicBezTo>
                      <a:pt x="13064" y="23753"/>
                      <a:pt x="12711" y="24323"/>
                      <a:pt x="12318" y="24838"/>
                    </a:cubicBezTo>
                    <a:cubicBezTo>
                      <a:pt x="11884" y="25394"/>
                      <a:pt x="11382" y="25883"/>
                      <a:pt x="10798" y="26276"/>
                    </a:cubicBezTo>
                    <a:cubicBezTo>
                      <a:pt x="11015" y="26059"/>
                      <a:pt x="11246" y="25855"/>
                      <a:pt x="11422" y="25598"/>
                    </a:cubicBezTo>
                    <a:cubicBezTo>
                      <a:pt x="11599" y="25354"/>
                      <a:pt x="11734" y="25055"/>
                      <a:pt x="11734" y="24743"/>
                    </a:cubicBezTo>
                    <a:cubicBezTo>
                      <a:pt x="11748" y="24445"/>
                      <a:pt x="11626" y="24119"/>
                      <a:pt x="11382" y="23929"/>
                    </a:cubicBezTo>
                    <a:cubicBezTo>
                      <a:pt x="11404" y="23926"/>
                      <a:pt x="11426" y="23925"/>
                      <a:pt x="11447" y="23925"/>
                    </a:cubicBezTo>
                    <a:cubicBezTo>
                      <a:pt x="11615" y="23925"/>
                      <a:pt x="11776" y="24013"/>
                      <a:pt x="11884" y="24133"/>
                    </a:cubicBezTo>
                    <a:cubicBezTo>
                      <a:pt x="12019" y="24282"/>
                      <a:pt x="12101" y="24499"/>
                      <a:pt x="12046" y="24675"/>
                    </a:cubicBezTo>
                    <a:cubicBezTo>
                      <a:pt x="12508" y="24228"/>
                      <a:pt x="12887" y="23685"/>
                      <a:pt x="13159" y="23102"/>
                    </a:cubicBezTo>
                    <a:close/>
                    <a:moveTo>
                      <a:pt x="47261" y="23631"/>
                    </a:moveTo>
                    <a:cubicBezTo>
                      <a:pt x="47179" y="23780"/>
                      <a:pt x="47098" y="23943"/>
                      <a:pt x="47044" y="24119"/>
                    </a:cubicBezTo>
                    <a:cubicBezTo>
                      <a:pt x="47315" y="24920"/>
                      <a:pt x="47613" y="25720"/>
                      <a:pt x="47885" y="26520"/>
                    </a:cubicBezTo>
                    <a:cubicBezTo>
                      <a:pt x="47383" y="25761"/>
                      <a:pt x="47044" y="24933"/>
                      <a:pt x="46827" y="24051"/>
                    </a:cubicBezTo>
                    <a:cubicBezTo>
                      <a:pt x="46976" y="23916"/>
                      <a:pt x="47125" y="23780"/>
                      <a:pt x="47261" y="23631"/>
                    </a:cubicBezTo>
                    <a:close/>
                    <a:moveTo>
                      <a:pt x="8117" y="25556"/>
                    </a:moveTo>
                    <a:cubicBezTo>
                      <a:pt x="8196" y="25556"/>
                      <a:pt x="8273" y="25570"/>
                      <a:pt x="8343" y="25598"/>
                    </a:cubicBezTo>
                    <a:cubicBezTo>
                      <a:pt x="8533" y="25828"/>
                      <a:pt x="8587" y="26181"/>
                      <a:pt x="8411" y="26412"/>
                    </a:cubicBezTo>
                    <a:cubicBezTo>
                      <a:pt x="8281" y="26570"/>
                      <a:pt x="8080" y="26658"/>
                      <a:pt x="7879" y="26658"/>
                    </a:cubicBezTo>
                    <a:cubicBezTo>
                      <a:pt x="7787" y="26658"/>
                      <a:pt x="7696" y="26640"/>
                      <a:pt x="7611" y="26602"/>
                    </a:cubicBezTo>
                    <a:cubicBezTo>
                      <a:pt x="7706" y="26534"/>
                      <a:pt x="7801" y="26466"/>
                      <a:pt x="7841" y="26371"/>
                    </a:cubicBezTo>
                    <a:cubicBezTo>
                      <a:pt x="7896" y="26262"/>
                      <a:pt x="7882" y="26127"/>
                      <a:pt x="7773" y="26073"/>
                    </a:cubicBezTo>
                    <a:cubicBezTo>
                      <a:pt x="7751" y="26059"/>
                      <a:pt x="7724" y="26053"/>
                      <a:pt x="7695" y="26053"/>
                    </a:cubicBezTo>
                    <a:cubicBezTo>
                      <a:pt x="7638" y="26053"/>
                      <a:pt x="7575" y="26077"/>
                      <a:pt x="7529" y="26113"/>
                    </a:cubicBezTo>
                    <a:cubicBezTo>
                      <a:pt x="7461" y="26167"/>
                      <a:pt x="7448" y="26208"/>
                      <a:pt x="7407" y="26290"/>
                    </a:cubicBezTo>
                    <a:cubicBezTo>
                      <a:pt x="7407" y="26059"/>
                      <a:pt x="7516" y="25828"/>
                      <a:pt x="7692" y="25693"/>
                    </a:cubicBezTo>
                    <a:cubicBezTo>
                      <a:pt x="7816" y="25604"/>
                      <a:pt x="7969" y="25556"/>
                      <a:pt x="8117" y="25556"/>
                    </a:cubicBezTo>
                    <a:close/>
                    <a:moveTo>
                      <a:pt x="51696" y="22871"/>
                    </a:moveTo>
                    <a:cubicBezTo>
                      <a:pt x="51805" y="23102"/>
                      <a:pt x="52022" y="23265"/>
                      <a:pt x="52253" y="23319"/>
                    </a:cubicBezTo>
                    <a:cubicBezTo>
                      <a:pt x="52347" y="23345"/>
                      <a:pt x="52442" y="23354"/>
                      <a:pt x="52536" y="23354"/>
                    </a:cubicBezTo>
                    <a:cubicBezTo>
                      <a:pt x="52591" y="23354"/>
                      <a:pt x="52646" y="23351"/>
                      <a:pt x="52700" y="23346"/>
                    </a:cubicBezTo>
                    <a:cubicBezTo>
                      <a:pt x="52849" y="23346"/>
                      <a:pt x="53012" y="23360"/>
                      <a:pt x="53148" y="23414"/>
                    </a:cubicBezTo>
                    <a:cubicBezTo>
                      <a:pt x="53283" y="23468"/>
                      <a:pt x="53406" y="23577"/>
                      <a:pt x="53446" y="23726"/>
                    </a:cubicBezTo>
                    <a:cubicBezTo>
                      <a:pt x="53161" y="24051"/>
                      <a:pt x="52822" y="24377"/>
                      <a:pt x="52592" y="24757"/>
                    </a:cubicBezTo>
                    <a:cubicBezTo>
                      <a:pt x="52347" y="25123"/>
                      <a:pt x="52158" y="25530"/>
                      <a:pt x="52103" y="25978"/>
                    </a:cubicBezTo>
                    <a:cubicBezTo>
                      <a:pt x="52076" y="26113"/>
                      <a:pt x="52076" y="26262"/>
                      <a:pt x="52022" y="26412"/>
                    </a:cubicBezTo>
                    <a:cubicBezTo>
                      <a:pt x="51981" y="26547"/>
                      <a:pt x="51886" y="26683"/>
                      <a:pt x="51751" y="26737"/>
                    </a:cubicBezTo>
                    <a:cubicBezTo>
                      <a:pt x="51574" y="26724"/>
                      <a:pt x="51439" y="26574"/>
                      <a:pt x="51330" y="26439"/>
                    </a:cubicBezTo>
                    <a:cubicBezTo>
                      <a:pt x="51222" y="26290"/>
                      <a:pt x="51140" y="26140"/>
                      <a:pt x="50991" y="26045"/>
                    </a:cubicBezTo>
                    <a:cubicBezTo>
                      <a:pt x="50774" y="25923"/>
                      <a:pt x="50476" y="25964"/>
                      <a:pt x="50286" y="25788"/>
                    </a:cubicBezTo>
                    <a:cubicBezTo>
                      <a:pt x="50598" y="25774"/>
                      <a:pt x="50937" y="25733"/>
                      <a:pt x="51167" y="25530"/>
                    </a:cubicBezTo>
                    <a:cubicBezTo>
                      <a:pt x="51371" y="25367"/>
                      <a:pt x="51466" y="25109"/>
                      <a:pt x="51547" y="24865"/>
                    </a:cubicBezTo>
                    <a:lnTo>
                      <a:pt x="51547" y="24865"/>
                    </a:lnTo>
                    <a:cubicBezTo>
                      <a:pt x="51506" y="25014"/>
                      <a:pt x="51466" y="25150"/>
                      <a:pt x="51425" y="25299"/>
                    </a:cubicBezTo>
                    <a:cubicBezTo>
                      <a:pt x="51764" y="24906"/>
                      <a:pt x="52022" y="24445"/>
                      <a:pt x="52158" y="23943"/>
                    </a:cubicBezTo>
                    <a:lnTo>
                      <a:pt x="52158" y="23943"/>
                    </a:lnTo>
                    <a:cubicBezTo>
                      <a:pt x="52008" y="24160"/>
                      <a:pt x="51805" y="24363"/>
                      <a:pt x="51574" y="24485"/>
                    </a:cubicBezTo>
                    <a:cubicBezTo>
                      <a:pt x="51764" y="24228"/>
                      <a:pt x="51886" y="23943"/>
                      <a:pt x="51913" y="23617"/>
                    </a:cubicBezTo>
                    <a:lnTo>
                      <a:pt x="51913" y="23617"/>
                    </a:lnTo>
                    <a:cubicBezTo>
                      <a:pt x="51791" y="23834"/>
                      <a:pt x="51642" y="24038"/>
                      <a:pt x="51452" y="24187"/>
                    </a:cubicBezTo>
                    <a:cubicBezTo>
                      <a:pt x="51615" y="23780"/>
                      <a:pt x="51710" y="23319"/>
                      <a:pt x="51696" y="22871"/>
                    </a:cubicBezTo>
                    <a:close/>
                    <a:moveTo>
                      <a:pt x="47844" y="23861"/>
                    </a:moveTo>
                    <a:cubicBezTo>
                      <a:pt x="48712" y="24309"/>
                      <a:pt x="49553" y="24838"/>
                      <a:pt x="50313" y="25462"/>
                    </a:cubicBezTo>
                    <a:cubicBezTo>
                      <a:pt x="49974" y="25910"/>
                      <a:pt x="49675" y="26398"/>
                      <a:pt x="49390" y="26886"/>
                    </a:cubicBezTo>
                    <a:cubicBezTo>
                      <a:pt x="49553" y="26412"/>
                      <a:pt x="49716" y="25923"/>
                      <a:pt x="49987" y="25503"/>
                    </a:cubicBezTo>
                    <a:cubicBezTo>
                      <a:pt x="49390" y="24933"/>
                      <a:pt x="48631" y="24418"/>
                      <a:pt x="47871" y="24119"/>
                    </a:cubicBezTo>
                    <a:cubicBezTo>
                      <a:pt x="47749" y="24187"/>
                      <a:pt x="47627" y="24241"/>
                      <a:pt x="47491" y="24282"/>
                    </a:cubicBezTo>
                    <a:cubicBezTo>
                      <a:pt x="47613" y="24146"/>
                      <a:pt x="47735" y="23997"/>
                      <a:pt x="47844" y="23861"/>
                    </a:cubicBezTo>
                    <a:close/>
                    <a:moveTo>
                      <a:pt x="4244" y="23171"/>
                    </a:moveTo>
                    <a:cubicBezTo>
                      <a:pt x="4280" y="23171"/>
                      <a:pt x="4314" y="23188"/>
                      <a:pt x="4328" y="23224"/>
                    </a:cubicBezTo>
                    <a:cubicBezTo>
                      <a:pt x="4464" y="23644"/>
                      <a:pt x="4667" y="24078"/>
                      <a:pt x="4857" y="24472"/>
                    </a:cubicBezTo>
                    <a:cubicBezTo>
                      <a:pt x="5061" y="24865"/>
                      <a:pt x="5332" y="25232"/>
                      <a:pt x="5671" y="25503"/>
                    </a:cubicBezTo>
                    <a:cubicBezTo>
                      <a:pt x="5861" y="25638"/>
                      <a:pt x="6064" y="25761"/>
                      <a:pt x="6227" y="25923"/>
                    </a:cubicBezTo>
                    <a:cubicBezTo>
                      <a:pt x="6349" y="26045"/>
                      <a:pt x="6444" y="26235"/>
                      <a:pt x="6363" y="26385"/>
                    </a:cubicBezTo>
                    <a:cubicBezTo>
                      <a:pt x="6295" y="26479"/>
                      <a:pt x="6173" y="26534"/>
                      <a:pt x="6064" y="26547"/>
                    </a:cubicBezTo>
                    <a:cubicBezTo>
                      <a:pt x="6036" y="26550"/>
                      <a:pt x="6007" y="26551"/>
                      <a:pt x="5979" y="26551"/>
                    </a:cubicBezTo>
                    <a:cubicBezTo>
                      <a:pt x="5859" y="26551"/>
                      <a:pt x="5740" y="26531"/>
                      <a:pt x="5630" y="26520"/>
                    </a:cubicBezTo>
                    <a:cubicBezTo>
                      <a:pt x="5584" y="26516"/>
                      <a:pt x="5538" y="26513"/>
                      <a:pt x="5492" y="26513"/>
                    </a:cubicBezTo>
                    <a:cubicBezTo>
                      <a:pt x="5390" y="26513"/>
                      <a:pt x="5290" y="26528"/>
                      <a:pt x="5196" y="26574"/>
                    </a:cubicBezTo>
                    <a:cubicBezTo>
                      <a:pt x="5061" y="26642"/>
                      <a:pt x="4966" y="26764"/>
                      <a:pt x="4979" y="26914"/>
                    </a:cubicBezTo>
                    <a:cubicBezTo>
                      <a:pt x="4938" y="26764"/>
                      <a:pt x="4993" y="26588"/>
                      <a:pt x="5115" y="26493"/>
                    </a:cubicBezTo>
                    <a:cubicBezTo>
                      <a:pt x="5155" y="26452"/>
                      <a:pt x="5237" y="26412"/>
                      <a:pt x="5237" y="26344"/>
                    </a:cubicBezTo>
                    <a:cubicBezTo>
                      <a:pt x="5237" y="26303"/>
                      <a:pt x="5210" y="26276"/>
                      <a:pt x="5183" y="26249"/>
                    </a:cubicBezTo>
                    <a:cubicBezTo>
                      <a:pt x="5101" y="26127"/>
                      <a:pt x="5006" y="26018"/>
                      <a:pt x="4925" y="25910"/>
                    </a:cubicBezTo>
                    <a:lnTo>
                      <a:pt x="4925" y="25910"/>
                    </a:lnTo>
                    <a:cubicBezTo>
                      <a:pt x="5033" y="25978"/>
                      <a:pt x="5169" y="26018"/>
                      <a:pt x="5291" y="26018"/>
                    </a:cubicBezTo>
                    <a:cubicBezTo>
                      <a:pt x="4871" y="25801"/>
                      <a:pt x="4518" y="25408"/>
                      <a:pt x="4369" y="24960"/>
                    </a:cubicBezTo>
                    <a:cubicBezTo>
                      <a:pt x="4342" y="24906"/>
                      <a:pt x="4328" y="24838"/>
                      <a:pt x="4287" y="24797"/>
                    </a:cubicBezTo>
                    <a:cubicBezTo>
                      <a:pt x="4258" y="24768"/>
                      <a:pt x="4215" y="24746"/>
                      <a:pt x="4172" y="24746"/>
                    </a:cubicBezTo>
                    <a:cubicBezTo>
                      <a:pt x="4156" y="24746"/>
                      <a:pt x="4140" y="24749"/>
                      <a:pt x="4125" y="24757"/>
                    </a:cubicBezTo>
                    <a:cubicBezTo>
                      <a:pt x="4043" y="24811"/>
                      <a:pt x="4016" y="24933"/>
                      <a:pt x="4057" y="25014"/>
                    </a:cubicBezTo>
                    <a:cubicBezTo>
                      <a:pt x="3975" y="24960"/>
                      <a:pt x="3894" y="24879"/>
                      <a:pt x="3853" y="24770"/>
                    </a:cubicBezTo>
                    <a:cubicBezTo>
                      <a:pt x="3826" y="24702"/>
                      <a:pt x="3813" y="24621"/>
                      <a:pt x="3785" y="24553"/>
                    </a:cubicBezTo>
                    <a:cubicBezTo>
                      <a:pt x="3772" y="24472"/>
                      <a:pt x="3745" y="24390"/>
                      <a:pt x="3690" y="24336"/>
                    </a:cubicBezTo>
                    <a:cubicBezTo>
                      <a:pt x="3648" y="24294"/>
                      <a:pt x="3589" y="24260"/>
                      <a:pt x="3533" y="24260"/>
                    </a:cubicBezTo>
                    <a:cubicBezTo>
                      <a:pt x="3517" y="24260"/>
                      <a:pt x="3502" y="24262"/>
                      <a:pt x="3487" y="24268"/>
                    </a:cubicBezTo>
                    <a:cubicBezTo>
                      <a:pt x="3406" y="24282"/>
                      <a:pt x="3338" y="24363"/>
                      <a:pt x="3324" y="24445"/>
                    </a:cubicBezTo>
                    <a:cubicBezTo>
                      <a:pt x="3311" y="24526"/>
                      <a:pt x="3311" y="24621"/>
                      <a:pt x="3324" y="24702"/>
                    </a:cubicBezTo>
                    <a:cubicBezTo>
                      <a:pt x="3256" y="24608"/>
                      <a:pt x="3202" y="24513"/>
                      <a:pt x="3175" y="24404"/>
                    </a:cubicBezTo>
                    <a:cubicBezTo>
                      <a:pt x="3148" y="24309"/>
                      <a:pt x="3161" y="24187"/>
                      <a:pt x="3229" y="24092"/>
                    </a:cubicBezTo>
                    <a:cubicBezTo>
                      <a:pt x="3324" y="23956"/>
                      <a:pt x="3514" y="23916"/>
                      <a:pt x="3677" y="23834"/>
                    </a:cubicBezTo>
                    <a:cubicBezTo>
                      <a:pt x="3853" y="23753"/>
                      <a:pt x="3989" y="23590"/>
                      <a:pt x="4057" y="23400"/>
                    </a:cubicBezTo>
                    <a:cubicBezTo>
                      <a:pt x="4084" y="23332"/>
                      <a:pt x="4097" y="23251"/>
                      <a:pt x="4152" y="23210"/>
                    </a:cubicBezTo>
                    <a:cubicBezTo>
                      <a:pt x="4177" y="23185"/>
                      <a:pt x="4212" y="23171"/>
                      <a:pt x="4244" y="23171"/>
                    </a:cubicBezTo>
                    <a:close/>
                    <a:moveTo>
                      <a:pt x="50503" y="26086"/>
                    </a:moveTo>
                    <a:cubicBezTo>
                      <a:pt x="50570" y="26086"/>
                      <a:pt x="50638" y="26100"/>
                      <a:pt x="50706" y="26127"/>
                    </a:cubicBezTo>
                    <a:cubicBezTo>
                      <a:pt x="50828" y="26181"/>
                      <a:pt x="50950" y="26249"/>
                      <a:pt x="51059" y="26344"/>
                    </a:cubicBezTo>
                    <a:cubicBezTo>
                      <a:pt x="51140" y="26398"/>
                      <a:pt x="51208" y="26479"/>
                      <a:pt x="51249" y="26561"/>
                    </a:cubicBezTo>
                    <a:cubicBezTo>
                      <a:pt x="51289" y="26656"/>
                      <a:pt x="51303" y="26764"/>
                      <a:pt x="51249" y="26859"/>
                    </a:cubicBezTo>
                    <a:cubicBezTo>
                      <a:pt x="51181" y="26995"/>
                      <a:pt x="51018" y="27036"/>
                      <a:pt x="50869" y="27036"/>
                    </a:cubicBezTo>
                    <a:cubicBezTo>
                      <a:pt x="50747" y="27036"/>
                      <a:pt x="50638" y="26995"/>
                      <a:pt x="50543" y="26927"/>
                    </a:cubicBezTo>
                    <a:cubicBezTo>
                      <a:pt x="50435" y="26873"/>
                      <a:pt x="50367" y="26764"/>
                      <a:pt x="50367" y="26642"/>
                    </a:cubicBezTo>
                    <a:lnTo>
                      <a:pt x="50367" y="26642"/>
                    </a:lnTo>
                    <a:cubicBezTo>
                      <a:pt x="50421" y="26737"/>
                      <a:pt x="50476" y="26819"/>
                      <a:pt x="50570" y="26859"/>
                    </a:cubicBezTo>
                    <a:cubicBezTo>
                      <a:pt x="50608" y="26873"/>
                      <a:pt x="50647" y="26881"/>
                      <a:pt x="50685" y="26881"/>
                    </a:cubicBezTo>
                    <a:cubicBezTo>
                      <a:pt x="50757" y="26881"/>
                      <a:pt x="50824" y="26854"/>
                      <a:pt x="50869" y="26791"/>
                    </a:cubicBezTo>
                    <a:lnTo>
                      <a:pt x="50869" y="26791"/>
                    </a:lnTo>
                    <a:cubicBezTo>
                      <a:pt x="50829" y="26807"/>
                      <a:pt x="50789" y="26814"/>
                      <a:pt x="50747" y="26814"/>
                    </a:cubicBezTo>
                    <a:cubicBezTo>
                      <a:pt x="50717" y="26814"/>
                      <a:pt x="50686" y="26811"/>
                      <a:pt x="50652" y="26805"/>
                    </a:cubicBezTo>
                    <a:cubicBezTo>
                      <a:pt x="50801" y="26764"/>
                      <a:pt x="50910" y="26656"/>
                      <a:pt x="50937" y="26507"/>
                    </a:cubicBezTo>
                    <a:lnTo>
                      <a:pt x="50937" y="26507"/>
                    </a:lnTo>
                    <a:cubicBezTo>
                      <a:pt x="50882" y="26574"/>
                      <a:pt x="50801" y="26602"/>
                      <a:pt x="50720" y="26615"/>
                    </a:cubicBezTo>
                    <a:cubicBezTo>
                      <a:pt x="50760" y="26574"/>
                      <a:pt x="50774" y="26507"/>
                      <a:pt x="50760" y="26452"/>
                    </a:cubicBezTo>
                    <a:cubicBezTo>
                      <a:pt x="50747" y="26398"/>
                      <a:pt x="50706" y="26357"/>
                      <a:pt x="50665" y="26330"/>
                    </a:cubicBezTo>
                    <a:cubicBezTo>
                      <a:pt x="50570" y="26249"/>
                      <a:pt x="50462" y="26208"/>
                      <a:pt x="50340" y="26195"/>
                    </a:cubicBezTo>
                    <a:cubicBezTo>
                      <a:pt x="50367" y="26127"/>
                      <a:pt x="50435" y="26086"/>
                      <a:pt x="50503" y="26086"/>
                    </a:cubicBezTo>
                    <a:close/>
                    <a:moveTo>
                      <a:pt x="44983" y="19177"/>
                    </a:moveTo>
                    <a:cubicBezTo>
                      <a:pt x="45488" y="19177"/>
                      <a:pt x="46005" y="19407"/>
                      <a:pt x="46243" y="19846"/>
                    </a:cubicBezTo>
                    <a:cubicBezTo>
                      <a:pt x="45769" y="20348"/>
                      <a:pt x="45334" y="20877"/>
                      <a:pt x="45036" y="21488"/>
                    </a:cubicBezTo>
                    <a:cubicBezTo>
                      <a:pt x="44602" y="22356"/>
                      <a:pt x="44548" y="23373"/>
                      <a:pt x="44710" y="24336"/>
                    </a:cubicBezTo>
                    <a:cubicBezTo>
                      <a:pt x="44887" y="25286"/>
                      <a:pt x="45267" y="26195"/>
                      <a:pt x="45660" y="27076"/>
                    </a:cubicBezTo>
                    <a:cubicBezTo>
                      <a:pt x="45375" y="26507"/>
                      <a:pt x="45036" y="25937"/>
                      <a:pt x="44819" y="25326"/>
                    </a:cubicBezTo>
                    <a:cubicBezTo>
                      <a:pt x="44683" y="24947"/>
                      <a:pt x="44561" y="24553"/>
                      <a:pt x="44493" y="24160"/>
                    </a:cubicBezTo>
                    <a:cubicBezTo>
                      <a:pt x="44344" y="23305"/>
                      <a:pt x="44439" y="22437"/>
                      <a:pt x="44521" y="21569"/>
                    </a:cubicBezTo>
                    <a:lnTo>
                      <a:pt x="44521" y="21569"/>
                    </a:lnTo>
                    <a:cubicBezTo>
                      <a:pt x="42404" y="21935"/>
                      <a:pt x="40655" y="23455"/>
                      <a:pt x="38593" y="24051"/>
                    </a:cubicBezTo>
                    <a:cubicBezTo>
                      <a:pt x="40465" y="23048"/>
                      <a:pt x="42309" y="22084"/>
                      <a:pt x="44181" y="21081"/>
                    </a:cubicBezTo>
                    <a:cubicBezTo>
                      <a:pt x="44255" y="21042"/>
                      <a:pt x="44333" y="21027"/>
                      <a:pt x="44413" y="21027"/>
                    </a:cubicBezTo>
                    <a:cubicBezTo>
                      <a:pt x="44611" y="21027"/>
                      <a:pt x="44823" y="21116"/>
                      <a:pt x="45036" y="21135"/>
                    </a:cubicBezTo>
                    <a:cubicBezTo>
                      <a:pt x="44769" y="20734"/>
                      <a:pt x="44274" y="20553"/>
                      <a:pt x="43783" y="20553"/>
                    </a:cubicBezTo>
                    <a:cubicBezTo>
                      <a:pt x="43675" y="20553"/>
                      <a:pt x="43567" y="20562"/>
                      <a:pt x="43463" y="20579"/>
                    </a:cubicBezTo>
                    <a:cubicBezTo>
                      <a:pt x="42879" y="20674"/>
                      <a:pt x="42364" y="20986"/>
                      <a:pt x="41848" y="21284"/>
                    </a:cubicBezTo>
                    <a:cubicBezTo>
                      <a:pt x="41062" y="21759"/>
                      <a:pt x="40261" y="22247"/>
                      <a:pt x="39474" y="22722"/>
                    </a:cubicBezTo>
                    <a:cubicBezTo>
                      <a:pt x="38932" y="23048"/>
                      <a:pt x="38389" y="23373"/>
                      <a:pt x="37779" y="23536"/>
                    </a:cubicBezTo>
                    <a:cubicBezTo>
                      <a:pt x="37501" y="23611"/>
                      <a:pt x="37213" y="23648"/>
                      <a:pt x="36924" y="23648"/>
                    </a:cubicBezTo>
                    <a:cubicBezTo>
                      <a:pt x="36636" y="23648"/>
                      <a:pt x="36348" y="23611"/>
                      <a:pt x="36070" y="23536"/>
                    </a:cubicBezTo>
                    <a:cubicBezTo>
                      <a:pt x="36043" y="23482"/>
                      <a:pt x="36029" y="23427"/>
                      <a:pt x="36015" y="23360"/>
                    </a:cubicBezTo>
                    <a:cubicBezTo>
                      <a:pt x="35975" y="23658"/>
                      <a:pt x="35948" y="23956"/>
                      <a:pt x="35920" y="24268"/>
                    </a:cubicBezTo>
                    <a:cubicBezTo>
                      <a:pt x="35866" y="23834"/>
                      <a:pt x="35798" y="23400"/>
                      <a:pt x="35731" y="22966"/>
                    </a:cubicBezTo>
                    <a:cubicBezTo>
                      <a:pt x="35012" y="22980"/>
                      <a:pt x="34266" y="22980"/>
                      <a:pt x="33547" y="23007"/>
                    </a:cubicBezTo>
                    <a:cubicBezTo>
                      <a:pt x="33773" y="23158"/>
                      <a:pt x="34047" y="23239"/>
                      <a:pt x="34323" y="23239"/>
                    </a:cubicBezTo>
                    <a:cubicBezTo>
                      <a:pt x="34345" y="23239"/>
                      <a:pt x="34366" y="23238"/>
                      <a:pt x="34388" y="23237"/>
                    </a:cubicBezTo>
                    <a:lnTo>
                      <a:pt x="34388" y="23237"/>
                    </a:lnTo>
                    <a:cubicBezTo>
                      <a:pt x="34225" y="23251"/>
                      <a:pt x="34076" y="23292"/>
                      <a:pt x="33940" y="23360"/>
                    </a:cubicBezTo>
                    <a:cubicBezTo>
                      <a:pt x="34523" y="23455"/>
                      <a:pt x="35120" y="23509"/>
                      <a:pt x="35717" y="23549"/>
                    </a:cubicBezTo>
                    <a:cubicBezTo>
                      <a:pt x="35355" y="23596"/>
                      <a:pt x="34994" y="23617"/>
                      <a:pt x="34632" y="23617"/>
                    </a:cubicBezTo>
                    <a:cubicBezTo>
                      <a:pt x="34465" y="23617"/>
                      <a:pt x="34297" y="23612"/>
                      <a:pt x="34130" y="23604"/>
                    </a:cubicBezTo>
                    <a:cubicBezTo>
                      <a:pt x="33153" y="22912"/>
                      <a:pt x="31946" y="22546"/>
                      <a:pt x="30752" y="22478"/>
                    </a:cubicBezTo>
                    <a:cubicBezTo>
                      <a:pt x="30646" y="22472"/>
                      <a:pt x="30539" y="22469"/>
                      <a:pt x="30432" y="22469"/>
                    </a:cubicBezTo>
                    <a:cubicBezTo>
                      <a:pt x="29343" y="22469"/>
                      <a:pt x="28251" y="22784"/>
                      <a:pt x="27361" y="23414"/>
                    </a:cubicBezTo>
                    <a:cubicBezTo>
                      <a:pt x="26995" y="23400"/>
                      <a:pt x="26615" y="23373"/>
                      <a:pt x="26249" y="23373"/>
                    </a:cubicBezTo>
                    <a:cubicBezTo>
                      <a:pt x="26574" y="23332"/>
                      <a:pt x="26886" y="23265"/>
                      <a:pt x="27198" y="23183"/>
                    </a:cubicBezTo>
                    <a:cubicBezTo>
                      <a:pt x="27089" y="23181"/>
                      <a:pt x="26979" y="23180"/>
                      <a:pt x="26869" y="23180"/>
                    </a:cubicBezTo>
                    <a:cubicBezTo>
                      <a:pt x="26337" y="23180"/>
                      <a:pt x="25798" y="23206"/>
                      <a:pt x="25259" y="23251"/>
                    </a:cubicBezTo>
                    <a:cubicBezTo>
                      <a:pt x="25530" y="23278"/>
                      <a:pt x="25788" y="23319"/>
                      <a:pt x="26045" y="23360"/>
                    </a:cubicBezTo>
                    <a:cubicBezTo>
                      <a:pt x="25652" y="23373"/>
                      <a:pt x="25245" y="23387"/>
                      <a:pt x="24838" y="23400"/>
                    </a:cubicBezTo>
                    <a:cubicBezTo>
                      <a:pt x="24838" y="22980"/>
                      <a:pt x="24892" y="22532"/>
                      <a:pt x="24987" y="22125"/>
                    </a:cubicBezTo>
                    <a:cubicBezTo>
                      <a:pt x="28555" y="22152"/>
                      <a:pt x="32122" y="22193"/>
                      <a:pt x="35690" y="22220"/>
                    </a:cubicBezTo>
                    <a:cubicBezTo>
                      <a:pt x="35663" y="22139"/>
                      <a:pt x="35568" y="22071"/>
                      <a:pt x="35486" y="22044"/>
                    </a:cubicBezTo>
                    <a:cubicBezTo>
                      <a:pt x="35405" y="22017"/>
                      <a:pt x="35324" y="22003"/>
                      <a:pt x="35242" y="22003"/>
                    </a:cubicBezTo>
                    <a:cubicBezTo>
                      <a:pt x="34849" y="22003"/>
                      <a:pt x="34469" y="22003"/>
                      <a:pt x="34076" y="22030"/>
                    </a:cubicBezTo>
                    <a:cubicBezTo>
                      <a:pt x="34448" y="21931"/>
                      <a:pt x="34843" y="21866"/>
                      <a:pt x="35229" y="21866"/>
                    </a:cubicBezTo>
                    <a:cubicBezTo>
                      <a:pt x="35265" y="21866"/>
                      <a:pt x="35301" y="21866"/>
                      <a:pt x="35337" y="21867"/>
                    </a:cubicBezTo>
                    <a:cubicBezTo>
                      <a:pt x="35473" y="21867"/>
                      <a:pt x="35622" y="21867"/>
                      <a:pt x="35744" y="21908"/>
                    </a:cubicBezTo>
                    <a:cubicBezTo>
                      <a:pt x="35866" y="21962"/>
                      <a:pt x="35988" y="22044"/>
                      <a:pt x="36043" y="22179"/>
                    </a:cubicBezTo>
                    <a:cubicBezTo>
                      <a:pt x="36192" y="22202"/>
                      <a:pt x="36342" y="22212"/>
                      <a:pt x="36493" y="22212"/>
                    </a:cubicBezTo>
                    <a:cubicBezTo>
                      <a:pt x="36890" y="22212"/>
                      <a:pt x="37291" y="22142"/>
                      <a:pt x="37684" y="22044"/>
                    </a:cubicBezTo>
                    <a:cubicBezTo>
                      <a:pt x="38213" y="21895"/>
                      <a:pt x="38728" y="21678"/>
                      <a:pt x="39230" y="21447"/>
                    </a:cubicBezTo>
                    <a:lnTo>
                      <a:pt x="39230" y="21447"/>
                    </a:lnTo>
                    <a:cubicBezTo>
                      <a:pt x="38281" y="22084"/>
                      <a:pt x="37155" y="22451"/>
                      <a:pt x="36015" y="22519"/>
                    </a:cubicBezTo>
                    <a:cubicBezTo>
                      <a:pt x="36157" y="22546"/>
                      <a:pt x="36298" y="22559"/>
                      <a:pt x="36438" y="22559"/>
                    </a:cubicBezTo>
                    <a:cubicBezTo>
                      <a:pt x="36916" y="22559"/>
                      <a:pt x="37385" y="22415"/>
                      <a:pt x="37847" y="22247"/>
                    </a:cubicBezTo>
                    <a:cubicBezTo>
                      <a:pt x="38661" y="21949"/>
                      <a:pt x="39434" y="21569"/>
                      <a:pt x="40207" y="21189"/>
                    </a:cubicBezTo>
                    <a:cubicBezTo>
                      <a:pt x="41251" y="20687"/>
                      <a:pt x="42282" y="20185"/>
                      <a:pt x="43327" y="19697"/>
                    </a:cubicBezTo>
                    <a:cubicBezTo>
                      <a:pt x="43815" y="19453"/>
                      <a:pt x="44317" y="19209"/>
                      <a:pt x="44860" y="19182"/>
                    </a:cubicBezTo>
                    <a:cubicBezTo>
                      <a:pt x="44901" y="19179"/>
                      <a:pt x="44942" y="19177"/>
                      <a:pt x="44983" y="19177"/>
                    </a:cubicBezTo>
                    <a:close/>
                    <a:moveTo>
                      <a:pt x="6297" y="26660"/>
                    </a:moveTo>
                    <a:cubicBezTo>
                      <a:pt x="6397" y="26660"/>
                      <a:pt x="6494" y="26678"/>
                      <a:pt x="6566" y="26751"/>
                    </a:cubicBezTo>
                    <a:cubicBezTo>
                      <a:pt x="6620" y="27036"/>
                      <a:pt x="6512" y="27375"/>
                      <a:pt x="6254" y="27510"/>
                    </a:cubicBezTo>
                    <a:cubicBezTo>
                      <a:pt x="6159" y="27566"/>
                      <a:pt x="6053" y="27591"/>
                      <a:pt x="5946" y="27591"/>
                    </a:cubicBezTo>
                    <a:cubicBezTo>
                      <a:pt x="5764" y="27591"/>
                      <a:pt x="5582" y="27517"/>
                      <a:pt x="5454" y="27388"/>
                    </a:cubicBezTo>
                    <a:lnTo>
                      <a:pt x="5454" y="27388"/>
                    </a:lnTo>
                    <a:cubicBezTo>
                      <a:pt x="5513" y="27400"/>
                      <a:pt x="5574" y="27409"/>
                      <a:pt x="5635" y="27409"/>
                    </a:cubicBezTo>
                    <a:cubicBezTo>
                      <a:pt x="5714" y="27409"/>
                      <a:pt x="5792" y="27394"/>
                      <a:pt x="5861" y="27348"/>
                    </a:cubicBezTo>
                    <a:cubicBezTo>
                      <a:pt x="5969" y="27280"/>
                      <a:pt x="6037" y="27103"/>
                      <a:pt x="5942" y="26995"/>
                    </a:cubicBezTo>
                    <a:cubicBezTo>
                      <a:pt x="5888" y="26927"/>
                      <a:pt x="5793" y="26914"/>
                      <a:pt x="5698" y="26914"/>
                    </a:cubicBezTo>
                    <a:cubicBezTo>
                      <a:pt x="5535" y="26927"/>
                      <a:pt x="5400" y="26968"/>
                      <a:pt x="5278" y="27090"/>
                    </a:cubicBezTo>
                    <a:cubicBezTo>
                      <a:pt x="5264" y="26981"/>
                      <a:pt x="5305" y="26886"/>
                      <a:pt x="5386" y="26832"/>
                    </a:cubicBezTo>
                    <a:cubicBezTo>
                      <a:pt x="5467" y="26764"/>
                      <a:pt x="5562" y="26751"/>
                      <a:pt x="5657" y="26737"/>
                    </a:cubicBezTo>
                    <a:cubicBezTo>
                      <a:pt x="5820" y="26724"/>
                      <a:pt x="5983" y="26697"/>
                      <a:pt x="6146" y="26669"/>
                    </a:cubicBezTo>
                    <a:cubicBezTo>
                      <a:pt x="6195" y="26665"/>
                      <a:pt x="6247" y="26660"/>
                      <a:pt x="6297" y="26660"/>
                    </a:cubicBezTo>
                    <a:close/>
                    <a:moveTo>
                      <a:pt x="57641" y="26735"/>
                    </a:moveTo>
                    <a:cubicBezTo>
                      <a:pt x="57805" y="26735"/>
                      <a:pt x="57969" y="26794"/>
                      <a:pt x="58085" y="26900"/>
                    </a:cubicBezTo>
                    <a:cubicBezTo>
                      <a:pt x="58248" y="27049"/>
                      <a:pt x="58302" y="27320"/>
                      <a:pt x="58194" y="27510"/>
                    </a:cubicBezTo>
                    <a:cubicBezTo>
                      <a:pt x="58180" y="27551"/>
                      <a:pt x="58140" y="27578"/>
                      <a:pt x="58085" y="27592"/>
                    </a:cubicBezTo>
                    <a:cubicBezTo>
                      <a:pt x="58049" y="27597"/>
                      <a:pt x="58013" y="27600"/>
                      <a:pt x="57978" y="27600"/>
                    </a:cubicBezTo>
                    <a:cubicBezTo>
                      <a:pt x="57838" y="27600"/>
                      <a:pt x="57702" y="27559"/>
                      <a:pt x="57583" y="27483"/>
                    </a:cubicBezTo>
                    <a:cubicBezTo>
                      <a:pt x="57438" y="27391"/>
                      <a:pt x="57332" y="27235"/>
                      <a:pt x="57289" y="27077"/>
                    </a:cubicBezTo>
                    <a:lnTo>
                      <a:pt x="57289" y="27077"/>
                    </a:lnTo>
                    <a:cubicBezTo>
                      <a:pt x="57308" y="27136"/>
                      <a:pt x="57371" y="27173"/>
                      <a:pt x="57434" y="27198"/>
                    </a:cubicBezTo>
                    <a:cubicBezTo>
                      <a:pt x="57489" y="27239"/>
                      <a:pt x="57570" y="27239"/>
                      <a:pt x="57638" y="27239"/>
                    </a:cubicBezTo>
                    <a:cubicBezTo>
                      <a:pt x="57651" y="27246"/>
                      <a:pt x="57665" y="27249"/>
                      <a:pt x="57678" y="27249"/>
                    </a:cubicBezTo>
                    <a:cubicBezTo>
                      <a:pt x="57692" y="27249"/>
                      <a:pt x="57706" y="27246"/>
                      <a:pt x="57719" y="27239"/>
                    </a:cubicBezTo>
                    <a:cubicBezTo>
                      <a:pt x="57746" y="27226"/>
                      <a:pt x="57760" y="27185"/>
                      <a:pt x="57760" y="27158"/>
                    </a:cubicBezTo>
                    <a:cubicBezTo>
                      <a:pt x="57760" y="27131"/>
                      <a:pt x="57760" y="27103"/>
                      <a:pt x="57746" y="27063"/>
                    </a:cubicBezTo>
                    <a:cubicBezTo>
                      <a:pt x="57706" y="26941"/>
                      <a:pt x="57583" y="26805"/>
                      <a:pt x="57448" y="26764"/>
                    </a:cubicBezTo>
                    <a:cubicBezTo>
                      <a:pt x="57510" y="26745"/>
                      <a:pt x="57576" y="26735"/>
                      <a:pt x="57641" y="26735"/>
                    </a:cubicBezTo>
                    <a:close/>
                    <a:moveTo>
                      <a:pt x="22084" y="24757"/>
                    </a:moveTo>
                    <a:lnTo>
                      <a:pt x="22084" y="24757"/>
                    </a:lnTo>
                    <a:cubicBezTo>
                      <a:pt x="22491" y="24770"/>
                      <a:pt x="22912" y="24797"/>
                      <a:pt x="23319" y="24811"/>
                    </a:cubicBezTo>
                    <a:cubicBezTo>
                      <a:pt x="23036" y="24893"/>
                      <a:pt x="22723" y="24965"/>
                      <a:pt x="22424" y="24965"/>
                    </a:cubicBezTo>
                    <a:cubicBezTo>
                      <a:pt x="22378" y="24965"/>
                      <a:pt x="22333" y="24964"/>
                      <a:pt x="22288" y="24960"/>
                    </a:cubicBezTo>
                    <a:lnTo>
                      <a:pt x="22288" y="24960"/>
                    </a:lnTo>
                    <a:cubicBezTo>
                      <a:pt x="22301" y="25150"/>
                      <a:pt x="22274" y="25354"/>
                      <a:pt x="22139" y="25503"/>
                    </a:cubicBezTo>
                    <a:cubicBezTo>
                      <a:pt x="22486" y="25459"/>
                      <a:pt x="22840" y="25440"/>
                      <a:pt x="23195" y="25440"/>
                    </a:cubicBezTo>
                    <a:cubicBezTo>
                      <a:pt x="23727" y="25440"/>
                      <a:pt x="24263" y="25484"/>
                      <a:pt x="24784" y="25557"/>
                    </a:cubicBezTo>
                    <a:cubicBezTo>
                      <a:pt x="24710" y="25556"/>
                      <a:pt x="24636" y="25555"/>
                      <a:pt x="24562" y="25555"/>
                    </a:cubicBezTo>
                    <a:cubicBezTo>
                      <a:pt x="23733" y="25555"/>
                      <a:pt x="22936" y="25627"/>
                      <a:pt x="22139" y="25801"/>
                    </a:cubicBezTo>
                    <a:cubicBezTo>
                      <a:pt x="22084" y="26452"/>
                      <a:pt x="22125" y="27131"/>
                      <a:pt x="22152" y="27782"/>
                    </a:cubicBezTo>
                    <a:cubicBezTo>
                      <a:pt x="21908" y="27795"/>
                      <a:pt x="21637" y="27809"/>
                      <a:pt x="21393" y="27822"/>
                    </a:cubicBezTo>
                    <a:cubicBezTo>
                      <a:pt x="21393" y="27334"/>
                      <a:pt x="21338" y="26846"/>
                      <a:pt x="21325" y="26344"/>
                    </a:cubicBezTo>
                    <a:cubicBezTo>
                      <a:pt x="21325" y="26195"/>
                      <a:pt x="21325" y="26018"/>
                      <a:pt x="21393" y="25883"/>
                    </a:cubicBezTo>
                    <a:cubicBezTo>
                      <a:pt x="21474" y="25666"/>
                      <a:pt x="21664" y="25530"/>
                      <a:pt x="21813" y="25367"/>
                    </a:cubicBezTo>
                    <a:cubicBezTo>
                      <a:pt x="21962" y="25204"/>
                      <a:pt x="22152" y="24974"/>
                      <a:pt x="22084" y="24757"/>
                    </a:cubicBezTo>
                    <a:close/>
                    <a:moveTo>
                      <a:pt x="54301" y="23631"/>
                    </a:moveTo>
                    <a:lnTo>
                      <a:pt x="54301" y="23631"/>
                    </a:lnTo>
                    <a:cubicBezTo>
                      <a:pt x="54586" y="23658"/>
                      <a:pt x="54871" y="23807"/>
                      <a:pt x="55047" y="24024"/>
                    </a:cubicBezTo>
                    <a:cubicBezTo>
                      <a:pt x="55183" y="24201"/>
                      <a:pt x="55250" y="24418"/>
                      <a:pt x="55372" y="24608"/>
                    </a:cubicBezTo>
                    <a:cubicBezTo>
                      <a:pt x="55481" y="24797"/>
                      <a:pt x="55657" y="24974"/>
                      <a:pt x="55874" y="24987"/>
                    </a:cubicBezTo>
                    <a:cubicBezTo>
                      <a:pt x="55820" y="25137"/>
                      <a:pt x="55698" y="25245"/>
                      <a:pt x="55562" y="25326"/>
                    </a:cubicBezTo>
                    <a:cubicBezTo>
                      <a:pt x="55440" y="25408"/>
                      <a:pt x="55305" y="25462"/>
                      <a:pt x="55183" y="25530"/>
                    </a:cubicBezTo>
                    <a:cubicBezTo>
                      <a:pt x="54803" y="25747"/>
                      <a:pt x="54504" y="26100"/>
                      <a:pt x="54274" y="26479"/>
                    </a:cubicBezTo>
                    <a:cubicBezTo>
                      <a:pt x="54057" y="26859"/>
                      <a:pt x="53907" y="27280"/>
                      <a:pt x="53758" y="27687"/>
                    </a:cubicBezTo>
                    <a:cubicBezTo>
                      <a:pt x="53718" y="27795"/>
                      <a:pt x="53677" y="27904"/>
                      <a:pt x="53595" y="27985"/>
                    </a:cubicBezTo>
                    <a:cubicBezTo>
                      <a:pt x="53542" y="28024"/>
                      <a:pt x="53475" y="28049"/>
                      <a:pt x="53412" y="28049"/>
                    </a:cubicBezTo>
                    <a:cubicBezTo>
                      <a:pt x="53364" y="28049"/>
                      <a:pt x="53319" y="28034"/>
                      <a:pt x="53283" y="27999"/>
                    </a:cubicBezTo>
                    <a:cubicBezTo>
                      <a:pt x="53283" y="27755"/>
                      <a:pt x="53188" y="27510"/>
                      <a:pt x="53026" y="27307"/>
                    </a:cubicBezTo>
                    <a:cubicBezTo>
                      <a:pt x="52863" y="27117"/>
                      <a:pt x="52632" y="26981"/>
                      <a:pt x="52388" y="26927"/>
                    </a:cubicBezTo>
                    <a:cubicBezTo>
                      <a:pt x="52876" y="26914"/>
                      <a:pt x="53311" y="26588"/>
                      <a:pt x="53487" y="26127"/>
                    </a:cubicBezTo>
                    <a:cubicBezTo>
                      <a:pt x="53514" y="26276"/>
                      <a:pt x="53514" y="26412"/>
                      <a:pt x="53487" y="26561"/>
                    </a:cubicBezTo>
                    <a:cubicBezTo>
                      <a:pt x="53935" y="26154"/>
                      <a:pt x="54233" y="25611"/>
                      <a:pt x="54355" y="25042"/>
                    </a:cubicBezTo>
                    <a:lnTo>
                      <a:pt x="54355" y="25042"/>
                    </a:lnTo>
                    <a:cubicBezTo>
                      <a:pt x="54247" y="25123"/>
                      <a:pt x="54097" y="25191"/>
                      <a:pt x="53948" y="25204"/>
                    </a:cubicBezTo>
                    <a:cubicBezTo>
                      <a:pt x="54165" y="25069"/>
                      <a:pt x="54355" y="24892"/>
                      <a:pt x="54491" y="24689"/>
                    </a:cubicBezTo>
                    <a:cubicBezTo>
                      <a:pt x="54586" y="24567"/>
                      <a:pt x="54653" y="24431"/>
                      <a:pt x="54681" y="24282"/>
                    </a:cubicBezTo>
                    <a:cubicBezTo>
                      <a:pt x="54708" y="24133"/>
                      <a:pt x="54681" y="23970"/>
                      <a:pt x="54599" y="23848"/>
                    </a:cubicBezTo>
                    <a:cubicBezTo>
                      <a:pt x="54531" y="23753"/>
                      <a:pt x="54423" y="23658"/>
                      <a:pt x="54301" y="23631"/>
                    </a:cubicBezTo>
                    <a:close/>
                    <a:moveTo>
                      <a:pt x="52320" y="27185"/>
                    </a:moveTo>
                    <a:lnTo>
                      <a:pt x="52320" y="27185"/>
                    </a:lnTo>
                    <a:cubicBezTo>
                      <a:pt x="52646" y="27212"/>
                      <a:pt x="52931" y="27470"/>
                      <a:pt x="53026" y="27782"/>
                    </a:cubicBezTo>
                    <a:cubicBezTo>
                      <a:pt x="53053" y="27877"/>
                      <a:pt x="53066" y="27985"/>
                      <a:pt x="52999" y="28067"/>
                    </a:cubicBezTo>
                    <a:cubicBezTo>
                      <a:pt x="52944" y="28134"/>
                      <a:pt x="52849" y="28148"/>
                      <a:pt x="52768" y="28148"/>
                    </a:cubicBezTo>
                    <a:cubicBezTo>
                      <a:pt x="52619" y="28148"/>
                      <a:pt x="52470" y="28094"/>
                      <a:pt x="52361" y="27985"/>
                    </a:cubicBezTo>
                    <a:cubicBezTo>
                      <a:pt x="52253" y="27890"/>
                      <a:pt x="52185" y="27755"/>
                      <a:pt x="52171" y="27605"/>
                    </a:cubicBezTo>
                    <a:lnTo>
                      <a:pt x="52171" y="27605"/>
                    </a:lnTo>
                    <a:cubicBezTo>
                      <a:pt x="52198" y="27700"/>
                      <a:pt x="52280" y="27782"/>
                      <a:pt x="52361" y="27836"/>
                    </a:cubicBezTo>
                    <a:cubicBezTo>
                      <a:pt x="52434" y="27877"/>
                      <a:pt x="52514" y="27895"/>
                      <a:pt x="52590" y="27895"/>
                    </a:cubicBezTo>
                    <a:cubicBezTo>
                      <a:pt x="52614" y="27895"/>
                      <a:pt x="52637" y="27893"/>
                      <a:pt x="52659" y="27890"/>
                    </a:cubicBezTo>
                    <a:cubicBezTo>
                      <a:pt x="52592" y="27877"/>
                      <a:pt x="52524" y="27836"/>
                      <a:pt x="52456" y="27795"/>
                    </a:cubicBezTo>
                    <a:lnTo>
                      <a:pt x="52456" y="27795"/>
                    </a:lnTo>
                    <a:cubicBezTo>
                      <a:pt x="52495" y="27803"/>
                      <a:pt x="52539" y="27811"/>
                      <a:pt x="52582" y="27811"/>
                    </a:cubicBezTo>
                    <a:cubicBezTo>
                      <a:pt x="52613" y="27811"/>
                      <a:pt x="52644" y="27807"/>
                      <a:pt x="52673" y="27795"/>
                    </a:cubicBezTo>
                    <a:cubicBezTo>
                      <a:pt x="52741" y="27782"/>
                      <a:pt x="52809" y="27714"/>
                      <a:pt x="52809" y="27646"/>
                    </a:cubicBezTo>
                    <a:cubicBezTo>
                      <a:pt x="52795" y="27592"/>
                      <a:pt x="52754" y="27538"/>
                      <a:pt x="52714" y="27510"/>
                    </a:cubicBezTo>
                    <a:cubicBezTo>
                      <a:pt x="52592" y="27388"/>
                      <a:pt x="52470" y="27253"/>
                      <a:pt x="52320" y="27185"/>
                    </a:cubicBezTo>
                    <a:close/>
                    <a:moveTo>
                      <a:pt x="49350" y="25177"/>
                    </a:moveTo>
                    <a:cubicBezTo>
                      <a:pt x="49259" y="25462"/>
                      <a:pt x="48922" y="25722"/>
                      <a:pt x="48620" y="25722"/>
                    </a:cubicBezTo>
                    <a:cubicBezTo>
                      <a:pt x="48606" y="25722"/>
                      <a:pt x="48591" y="25721"/>
                      <a:pt x="48576" y="25720"/>
                    </a:cubicBezTo>
                    <a:lnTo>
                      <a:pt x="48576" y="25720"/>
                    </a:lnTo>
                    <a:cubicBezTo>
                      <a:pt x="48427" y="26412"/>
                      <a:pt x="48766" y="27158"/>
                      <a:pt x="49336" y="27592"/>
                    </a:cubicBezTo>
                    <a:cubicBezTo>
                      <a:pt x="49778" y="27918"/>
                      <a:pt x="50317" y="28081"/>
                      <a:pt x="50866" y="28081"/>
                    </a:cubicBezTo>
                    <a:cubicBezTo>
                      <a:pt x="51025" y="28081"/>
                      <a:pt x="51185" y="28067"/>
                      <a:pt x="51344" y="28039"/>
                    </a:cubicBezTo>
                    <a:lnTo>
                      <a:pt x="51344" y="28039"/>
                    </a:lnTo>
                    <a:cubicBezTo>
                      <a:pt x="51151" y="28206"/>
                      <a:pt x="50902" y="28282"/>
                      <a:pt x="50650" y="28282"/>
                    </a:cubicBezTo>
                    <a:cubicBezTo>
                      <a:pt x="50513" y="28282"/>
                      <a:pt x="50375" y="28259"/>
                      <a:pt x="50245" y="28216"/>
                    </a:cubicBezTo>
                    <a:cubicBezTo>
                      <a:pt x="49879" y="28107"/>
                      <a:pt x="49553" y="27863"/>
                      <a:pt x="49268" y="27605"/>
                    </a:cubicBezTo>
                    <a:cubicBezTo>
                      <a:pt x="48861" y="27253"/>
                      <a:pt x="48481" y="26846"/>
                      <a:pt x="48142" y="26425"/>
                    </a:cubicBezTo>
                    <a:cubicBezTo>
                      <a:pt x="48319" y="26140"/>
                      <a:pt x="48414" y="25706"/>
                      <a:pt x="48292" y="25408"/>
                    </a:cubicBezTo>
                    <a:lnTo>
                      <a:pt x="48292" y="25408"/>
                    </a:lnTo>
                    <a:cubicBezTo>
                      <a:pt x="48366" y="25419"/>
                      <a:pt x="48440" y="25424"/>
                      <a:pt x="48515" y="25424"/>
                    </a:cubicBezTo>
                    <a:cubicBezTo>
                      <a:pt x="48809" y="25424"/>
                      <a:pt x="49101" y="25340"/>
                      <a:pt x="49350" y="25177"/>
                    </a:cubicBezTo>
                    <a:close/>
                    <a:moveTo>
                      <a:pt x="2760" y="24824"/>
                    </a:moveTo>
                    <a:cubicBezTo>
                      <a:pt x="2800" y="24824"/>
                      <a:pt x="2840" y="24841"/>
                      <a:pt x="2863" y="24879"/>
                    </a:cubicBezTo>
                    <a:cubicBezTo>
                      <a:pt x="3243" y="25638"/>
                      <a:pt x="3609" y="26493"/>
                      <a:pt x="4301" y="26995"/>
                    </a:cubicBezTo>
                    <a:cubicBezTo>
                      <a:pt x="4382" y="27063"/>
                      <a:pt x="4477" y="27117"/>
                      <a:pt x="4531" y="27212"/>
                    </a:cubicBezTo>
                    <a:cubicBezTo>
                      <a:pt x="4586" y="27293"/>
                      <a:pt x="4613" y="27415"/>
                      <a:pt x="4545" y="27497"/>
                    </a:cubicBezTo>
                    <a:cubicBezTo>
                      <a:pt x="4491" y="27578"/>
                      <a:pt x="4396" y="27605"/>
                      <a:pt x="4301" y="27646"/>
                    </a:cubicBezTo>
                    <a:cubicBezTo>
                      <a:pt x="4016" y="27755"/>
                      <a:pt x="3799" y="28053"/>
                      <a:pt x="3772" y="28365"/>
                    </a:cubicBezTo>
                    <a:cubicBezTo>
                      <a:pt x="3731" y="28229"/>
                      <a:pt x="3745" y="28080"/>
                      <a:pt x="3813" y="27944"/>
                    </a:cubicBezTo>
                    <a:cubicBezTo>
                      <a:pt x="3853" y="27850"/>
                      <a:pt x="3921" y="27768"/>
                      <a:pt x="3921" y="27660"/>
                    </a:cubicBezTo>
                    <a:lnTo>
                      <a:pt x="3921" y="27660"/>
                    </a:lnTo>
                    <a:cubicBezTo>
                      <a:pt x="3811" y="27709"/>
                      <a:pt x="3701" y="27757"/>
                      <a:pt x="3611" y="27836"/>
                    </a:cubicBezTo>
                    <a:lnTo>
                      <a:pt x="3611" y="27836"/>
                    </a:lnTo>
                    <a:cubicBezTo>
                      <a:pt x="3758" y="27684"/>
                      <a:pt x="3753" y="27444"/>
                      <a:pt x="3663" y="27253"/>
                    </a:cubicBezTo>
                    <a:cubicBezTo>
                      <a:pt x="3568" y="27063"/>
                      <a:pt x="3419" y="26900"/>
                      <a:pt x="3284" y="26724"/>
                    </a:cubicBezTo>
                    <a:cubicBezTo>
                      <a:pt x="3148" y="26561"/>
                      <a:pt x="3053" y="26371"/>
                      <a:pt x="2972" y="26167"/>
                    </a:cubicBezTo>
                    <a:cubicBezTo>
                      <a:pt x="2958" y="26127"/>
                      <a:pt x="2944" y="26073"/>
                      <a:pt x="2904" y="26032"/>
                    </a:cubicBezTo>
                    <a:cubicBezTo>
                      <a:pt x="2885" y="26013"/>
                      <a:pt x="2852" y="25993"/>
                      <a:pt x="2815" y="25993"/>
                    </a:cubicBezTo>
                    <a:cubicBezTo>
                      <a:pt x="2800" y="25993"/>
                      <a:pt x="2784" y="25997"/>
                      <a:pt x="2768" y="26005"/>
                    </a:cubicBezTo>
                    <a:cubicBezTo>
                      <a:pt x="2727" y="26018"/>
                      <a:pt x="2714" y="26073"/>
                      <a:pt x="2714" y="26127"/>
                    </a:cubicBezTo>
                    <a:cubicBezTo>
                      <a:pt x="2727" y="26167"/>
                      <a:pt x="2754" y="26208"/>
                      <a:pt x="2782" y="26249"/>
                    </a:cubicBezTo>
                    <a:cubicBezTo>
                      <a:pt x="2646" y="26154"/>
                      <a:pt x="2537" y="26032"/>
                      <a:pt x="2456" y="25883"/>
                    </a:cubicBezTo>
                    <a:cubicBezTo>
                      <a:pt x="2415" y="25788"/>
                      <a:pt x="2375" y="25679"/>
                      <a:pt x="2280" y="25625"/>
                    </a:cubicBezTo>
                    <a:cubicBezTo>
                      <a:pt x="2239" y="25592"/>
                      <a:pt x="2183" y="25574"/>
                      <a:pt x="2127" y="25574"/>
                    </a:cubicBezTo>
                    <a:cubicBezTo>
                      <a:pt x="2090" y="25574"/>
                      <a:pt x="2054" y="25582"/>
                      <a:pt x="2022" y="25598"/>
                    </a:cubicBezTo>
                    <a:cubicBezTo>
                      <a:pt x="1941" y="25638"/>
                      <a:pt x="1900" y="25706"/>
                      <a:pt x="1900" y="25801"/>
                    </a:cubicBezTo>
                    <a:cubicBezTo>
                      <a:pt x="1900" y="25666"/>
                      <a:pt x="1927" y="25516"/>
                      <a:pt x="2022" y="25435"/>
                    </a:cubicBezTo>
                    <a:cubicBezTo>
                      <a:pt x="2144" y="25326"/>
                      <a:pt x="2361" y="25340"/>
                      <a:pt x="2470" y="25218"/>
                    </a:cubicBezTo>
                    <a:cubicBezTo>
                      <a:pt x="2510" y="25164"/>
                      <a:pt x="2537" y="25096"/>
                      <a:pt x="2565" y="25028"/>
                    </a:cubicBezTo>
                    <a:cubicBezTo>
                      <a:pt x="2578" y="24960"/>
                      <a:pt x="2619" y="24892"/>
                      <a:pt x="2673" y="24852"/>
                    </a:cubicBezTo>
                    <a:cubicBezTo>
                      <a:pt x="2697" y="24834"/>
                      <a:pt x="2728" y="24824"/>
                      <a:pt x="2760" y="24824"/>
                    </a:cubicBezTo>
                    <a:close/>
                    <a:moveTo>
                      <a:pt x="4476" y="27747"/>
                    </a:moveTo>
                    <a:cubicBezTo>
                      <a:pt x="4529" y="27747"/>
                      <a:pt x="4582" y="27762"/>
                      <a:pt x="4626" y="27795"/>
                    </a:cubicBezTo>
                    <a:cubicBezTo>
                      <a:pt x="4681" y="27836"/>
                      <a:pt x="4749" y="27917"/>
                      <a:pt x="4735" y="27985"/>
                    </a:cubicBezTo>
                    <a:cubicBezTo>
                      <a:pt x="4735" y="28067"/>
                      <a:pt x="4708" y="28134"/>
                      <a:pt x="4654" y="28189"/>
                    </a:cubicBezTo>
                    <a:cubicBezTo>
                      <a:pt x="4586" y="28297"/>
                      <a:pt x="4491" y="28365"/>
                      <a:pt x="4369" y="28406"/>
                    </a:cubicBezTo>
                    <a:cubicBezTo>
                      <a:pt x="4334" y="28414"/>
                      <a:pt x="4297" y="28419"/>
                      <a:pt x="4260" y="28419"/>
                    </a:cubicBezTo>
                    <a:cubicBezTo>
                      <a:pt x="4178" y="28419"/>
                      <a:pt x="4094" y="28398"/>
                      <a:pt x="4030" y="28351"/>
                    </a:cubicBezTo>
                    <a:lnTo>
                      <a:pt x="4030" y="28351"/>
                    </a:lnTo>
                    <a:cubicBezTo>
                      <a:pt x="4037" y="28352"/>
                      <a:pt x="4043" y="28352"/>
                      <a:pt x="4050" y="28352"/>
                    </a:cubicBezTo>
                    <a:cubicBezTo>
                      <a:pt x="4191" y="28352"/>
                      <a:pt x="4314" y="28222"/>
                      <a:pt x="4314" y="28080"/>
                    </a:cubicBezTo>
                    <a:cubicBezTo>
                      <a:pt x="4300" y="28075"/>
                      <a:pt x="4285" y="28073"/>
                      <a:pt x="4270" y="28073"/>
                    </a:cubicBezTo>
                    <a:cubicBezTo>
                      <a:pt x="4201" y="28073"/>
                      <a:pt x="4131" y="28122"/>
                      <a:pt x="4097" y="28189"/>
                    </a:cubicBezTo>
                    <a:cubicBezTo>
                      <a:pt x="4125" y="28067"/>
                      <a:pt x="4165" y="27931"/>
                      <a:pt x="4260" y="27836"/>
                    </a:cubicBezTo>
                    <a:cubicBezTo>
                      <a:pt x="4317" y="27780"/>
                      <a:pt x="4397" y="27747"/>
                      <a:pt x="4476" y="27747"/>
                    </a:cubicBezTo>
                    <a:close/>
                    <a:moveTo>
                      <a:pt x="56268" y="25367"/>
                    </a:moveTo>
                    <a:lnTo>
                      <a:pt x="56268" y="25367"/>
                    </a:lnTo>
                    <a:cubicBezTo>
                      <a:pt x="56254" y="25598"/>
                      <a:pt x="56390" y="25828"/>
                      <a:pt x="56580" y="25964"/>
                    </a:cubicBezTo>
                    <a:cubicBezTo>
                      <a:pt x="56770" y="26100"/>
                      <a:pt x="57000" y="26154"/>
                      <a:pt x="57244" y="26167"/>
                    </a:cubicBezTo>
                    <a:cubicBezTo>
                      <a:pt x="57122" y="26507"/>
                      <a:pt x="56837" y="26751"/>
                      <a:pt x="56553" y="26968"/>
                    </a:cubicBezTo>
                    <a:cubicBezTo>
                      <a:pt x="56268" y="27185"/>
                      <a:pt x="55969" y="27402"/>
                      <a:pt x="55793" y="27714"/>
                    </a:cubicBezTo>
                    <a:cubicBezTo>
                      <a:pt x="55684" y="27904"/>
                      <a:pt x="55644" y="28107"/>
                      <a:pt x="55576" y="28311"/>
                    </a:cubicBezTo>
                    <a:cubicBezTo>
                      <a:pt x="55508" y="28514"/>
                      <a:pt x="55427" y="28704"/>
                      <a:pt x="55264" y="28853"/>
                    </a:cubicBezTo>
                    <a:cubicBezTo>
                      <a:pt x="55213" y="28894"/>
                      <a:pt x="55146" y="28935"/>
                      <a:pt x="55081" y="28935"/>
                    </a:cubicBezTo>
                    <a:cubicBezTo>
                      <a:pt x="55060" y="28935"/>
                      <a:pt x="55040" y="28931"/>
                      <a:pt x="55020" y="28921"/>
                    </a:cubicBezTo>
                    <a:cubicBezTo>
                      <a:pt x="54938" y="28880"/>
                      <a:pt x="54911" y="28785"/>
                      <a:pt x="54911" y="28704"/>
                    </a:cubicBezTo>
                    <a:cubicBezTo>
                      <a:pt x="54884" y="28568"/>
                      <a:pt x="54871" y="28433"/>
                      <a:pt x="54816" y="28311"/>
                    </a:cubicBezTo>
                    <a:cubicBezTo>
                      <a:pt x="54748" y="28162"/>
                      <a:pt x="54599" y="28053"/>
                      <a:pt x="54436" y="28012"/>
                    </a:cubicBezTo>
                    <a:cubicBezTo>
                      <a:pt x="54394" y="28002"/>
                      <a:pt x="54350" y="27997"/>
                      <a:pt x="54307" y="27997"/>
                    </a:cubicBezTo>
                    <a:cubicBezTo>
                      <a:pt x="54184" y="27997"/>
                      <a:pt x="54062" y="28037"/>
                      <a:pt x="53962" y="28107"/>
                    </a:cubicBezTo>
                    <a:cubicBezTo>
                      <a:pt x="54016" y="27972"/>
                      <a:pt x="54192" y="27890"/>
                      <a:pt x="54341" y="27877"/>
                    </a:cubicBezTo>
                    <a:cubicBezTo>
                      <a:pt x="54491" y="27850"/>
                      <a:pt x="54640" y="27850"/>
                      <a:pt x="54776" y="27768"/>
                    </a:cubicBezTo>
                    <a:cubicBezTo>
                      <a:pt x="54911" y="27687"/>
                      <a:pt x="54979" y="27538"/>
                      <a:pt x="55033" y="27388"/>
                    </a:cubicBezTo>
                    <a:cubicBezTo>
                      <a:pt x="55060" y="27497"/>
                      <a:pt x="55088" y="27565"/>
                      <a:pt x="55088" y="27673"/>
                    </a:cubicBezTo>
                    <a:cubicBezTo>
                      <a:pt x="55074" y="27782"/>
                      <a:pt x="55047" y="27890"/>
                      <a:pt x="54979" y="27972"/>
                    </a:cubicBezTo>
                    <a:cubicBezTo>
                      <a:pt x="55359" y="27619"/>
                      <a:pt x="55739" y="27239"/>
                      <a:pt x="55874" y="26737"/>
                    </a:cubicBezTo>
                    <a:lnTo>
                      <a:pt x="55874" y="26737"/>
                    </a:lnTo>
                    <a:cubicBezTo>
                      <a:pt x="55806" y="26819"/>
                      <a:pt x="55725" y="26873"/>
                      <a:pt x="55630" y="26914"/>
                    </a:cubicBezTo>
                    <a:cubicBezTo>
                      <a:pt x="55929" y="26656"/>
                      <a:pt x="56118" y="26276"/>
                      <a:pt x="56132" y="25883"/>
                    </a:cubicBezTo>
                    <a:cubicBezTo>
                      <a:pt x="56146" y="25693"/>
                      <a:pt x="56146" y="25503"/>
                      <a:pt x="56268" y="25367"/>
                    </a:cubicBezTo>
                    <a:close/>
                    <a:moveTo>
                      <a:pt x="54166" y="28166"/>
                    </a:moveTo>
                    <a:cubicBezTo>
                      <a:pt x="54275" y="28166"/>
                      <a:pt x="54384" y="28187"/>
                      <a:pt x="54477" y="28229"/>
                    </a:cubicBezTo>
                    <a:cubicBezTo>
                      <a:pt x="54640" y="28311"/>
                      <a:pt x="54762" y="28460"/>
                      <a:pt x="54789" y="28636"/>
                    </a:cubicBezTo>
                    <a:cubicBezTo>
                      <a:pt x="54816" y="28813"/>
                      <a:pt x="54735" y="28989"/>
                      <a:pt x="54586" y="29084"/>
                    </a:cubicBezTo>
                    <a:cubicBezTo>
                      <a:pt x="54524" y="29120"/>
                      <a:pt x="54455" y="29136"/>
                      <a:pt x="54385" y="29136"/>
                    </a:cubicBezTo>
                    <a:cubicBezTo>
                      <a:pt x="54270" y="29136"/>
                      <a:pt x="54154" y="29092"/>
                      <a:pt x="54070" y="29016"/>
                    </a:cubicBezTo>
                    <a:cubicBezTo>
                      <a:pt x="53921" y="28908"/>
                      <a:pt x="53840" y="28718"/>
                      <a:pt x="53826" y="28541"/>
                    </a:cubicBezTo>
                    <a:lnTo>
                      <a:pt x="53826" y="28541"/>
                    </a:lnTo>
                    <a:cubicBezTo>
                      <a:pt x="53894" y="28636"/>
                      <a:pt x="54002" y="28718"/>
                      <a:pt x="54124" y="28745"/>
                    </a:cubicBezTo>
                    <a:cubicBezTo>
                      <a:pt x="54179" y="28745"/>
                      <a:pt x="54219" y="28745"/>
                      <a:pt x="54260" y="28731"/>
                    </a:cubicBezTo>
                    <a:cubicBezTo>
                      <a:pt x="54341" y="28691"/>
                      <a:pt x="54382" y="28596"/>
                      <a:pt x="54369" y="28501"/>
                    </a:cubicBezTo>
                    <a:cubicBezTo>
                      <a:pt x="54355" y="28419"/>
                      <a:pt x="54287" y="28338"/>
                      <a:pt x="54206" y="28297"/>
                    </a:cubicBezTo>
                    <a:cubicBezTo>
                      <a:pt x="54138" y="28243"/>
                      <a:pt x="54057" y="28216"/>
                      <a:pt x="53975" y="28189"/>
                    </a:cubicBezTo>
                    <a:cubicBezTo>
                      <a:pt x="54036" y="28173"/>
                      <a:pt x="54101" y="28166"/>
                      <a:pt x="54166" y="28166"/>
                    </a:cubicBezTo>
                    <a:close/>
                    <a:moveTo>
                      <a:pt x="58275" y="27877"/>
                    </a:moveTo>
                    <a:cubicBezTo>
                      <a:pt x="58547" y="27944"/>
                      <a:pt x="58791" y="28026"/>
                      <a:pt x="59048" y="28134"/>
                    </a:cubicBezTo>
                    <a:cubicBezTo>
                      <a:pt x="59249" y="28208"/>
                      <a:pt x="59490" y="28274"/>
                      <a:pt x="59722" y="28274"/>
                    </a:cubicBezTo>
                    <a:cubicBezTo>
                      <a:pt x="59788" y="28274"/>
                      <a:pt x="59853" y="28269"/>
                      <a:pt x="59917" y="28256"/>
                    </a:cubicBezTo>
                    <a:lnTo>
                      <a:pt x="59917" y="28256"/>
                    </a:lnTo>
                    <a:cubicBezTo>
                      <a:pt x="59903" y="28636"/>
                      <a:pt x="59781" y="29003"/>
                      <a:pt x="59564" y="29315"/>
                    </a:cubicBezTo>
                    <a:cubicBezTo>
                      <a:pt x="59578" y="29192"/>
                      <a:pt x="59510" y="29070"/>
                      <a:pt x="59415" y="29016"/>
                    </a:cubicBezTo>
                    <a:cubicBezTo>
                      <a:pt x="59388" y="29125"/>
                      <a:pt x="59360" y="29233"/>
                      <a:pt x="59333" y="29328"/>
                    </a:cubicBezTo>
                    <a:cubicBezTo>
                      <a:pt x="59333" y="29111"/>
                      <a:pt x="59225" y="28894"/>
                      <a:pt x="59062" y="28758"/>
                    </a:cubicBezTo>
                    <a:cubicBezTo>
                      <a:pt x="59048" y="28989"/>
                      <a:pt x="59008" y="29206"/>
                      <a:pt x="58926" y="29423"/>
                    </a:cubicBezTo>
                    <a:cubicBezTo>
                      <a:pt x="58913" y="28853"/>
                      <a:pt x="58682" y="28284"/>
                      <a:pt x="58275" y="27877"/>
                    </a:cubicBezTo>
                    <a:close/>
                    <a:moveTo>
                      <a:pt x="299" y="28311"/>
                    </a:moveTo>
                    <a:cubicBezTo>
                      <a:pt x="435" y="28514"/>
                      <a:pt x="584" y="28731"/>
                      <a:pt x="747" y="28935"/>
                    </a:cubicBezTo>
                    <a:cubicBezTo>
                      <a:pt x="625" y="28975"/>
                      <a:pt x="503" y="29043"/>
                      <a:pt x="476" y="29152"/>
                    </a:cubicBezTo>
                    <a:cubicBezTo>
                      <a:pt x="462" y="29220"/>
                      <a:pt x="476" y="29287"/>
                      <a:pt x="503" y="29355"/>
                    </a:cubicBezTo>
                    <a:cubicBezTo>
                      <a:pt x="530" y="29450"/>
                      <a:pt x="543" y="29518"/>
                      <a:pt x="584" y="29599"/>
                    </a:cubicBezTo>
                    <a:cubicBezTo>
                      <a:pt x="394" y="29450"/>
                      <a:pt x="272" y="29247"/>
                      <a:pt x="218" y="29003"/>
                    </a:cubicBezTo>
                    <a:cubicBezTo>
                      <a:pt x="164" y="28772"/>
                      <a:pt x="191" y="28514"/>
                      <a:pt x="299" y="28311"/>
                    </a:cubicBezTo>
                    <a:close/>
                    <a:moveTo>
                      <a:pt x="41631" y="23156"/>
                    </a:moveTo>
                    <a:lnTo>
                      <a:pt x="41631" y="23156"/>
                    </a:lnTo>
                    <a:cubicBezTo>
                      <a:pt x="41780" y="23590"/>
                      <a:pt x="41686" y="23970"/>
                      <a:pt x="41536" y="24404"/>
                    </a:cubicBezTo>
                    <a:cubicBezTo>
                      <a:pt x="42269" y="23984"/>
                      <a:pt x="42988" y="23672"/>
                      <a:pt x="43802" y="23468"/>
                    </a:cubicBezTo>
                    <a:lnTo>
                      <a:pt x="43802" y="23468"/>
                    </a:lnTo>
                    <a:cubicBezTo>
                      <a:pt x="42757" y="23902"/>
                      <a:pt x="41875" y="24594"/>
                      <a:pt x="41102" y="25421"/>
                    </a:cubicBezTo>
                    <a:cubicBezTo>
                      <a:pt x="41889" y="26357"/>
                      <a:pt x="42703" y="27293"/>
                      <a:pt x="43720" y="27972"/>
                    </a:cubicBezTo>
                    <a:cubicBezTo>
                      <a:pt x="44521" y="28487"/>
                      <a:pt x="45389" y="28840"/>
                      <a:pt x="46040" y="29545"/>
                    </a:cubicBezTo>
                    <a:cubicBezTo>
                      <a:pt x="44480" y="28731"/>
                      <a:pt x="42988" y="27700"/>
                      <a:pt x="41604" y="26629"/>
                    </a:cubicBezTo>
                    <a:lnTo>
                      <a:pt x="41604" y="26629"/>
                    </a:lnTo>
                    <a:cubicBezTo>
                      <a:pt x="41903" y="27931"/>
                      <a:pt x="42608" y="29152"/>
                      <a:pt x="43612" y="30047"/>
                    </a:cubicBezTo>
                    <a:cubicBezTo>
                      <a:pt x="42866" y="29667"/>
                      <a:pt x="42215" y="29070"/>
                      <a:pt x="41821" y="28324"/>
                    </a:cubicBezTo>
                    <a:cubicBezTo>
                      <a:pt x="41794" y="28514"/>
                      <a:pt x="41753" y="28663"/>
                      <a:pt x="41672" y="28840"/>
                    </a:cubicBezTo>
                    <a:cubicBezTo>
                      <a:pt x="41360" y="27687"/>
                      <a:pt x="40926" y="26534"/>
                      <a:pt x="40315" y="25489"/>
                    </a:cubicBezTo>
                    <a:cubicBezTo>
                      <a:pt x="40980" y="24865"/>
                      <a:pt x="41441" y="24038"/>
                      <a:pt x="41631" y="23156"/>
                    </a:cubicBezTo>
                    <a:close/>
                    <a:moveTo>
                      <a:pt x="1873" y="26439"/>
                    </a:moveTo>
                    <a:lnTo>
                      <a:pt x="1873" y="26439"/>
                    </a:lnTo>
                    <a:cubicBezTo>
                      <a:pt x="1534" y="26927"/>
                      <a:pt x="1005" y="27307"/>
                      <a:pt x="435" y="27443"/>
                    </a:cubicBezTo>
                    <a:cubicBezTo>
                      <a:pt x="598" y="27985"/>
                      <a:pt x="883" y="28474"/>
                      <a:pt x="1235" y="28921"/>
                    </a:cubicBezTo>
                    <a:cubicBezTo>
                      <a:pt x="1588" y="29355"/>
                      <a:pt x="2036" y="29789"/>
                      <a:pt x="2429" y="30196"/>
                    </a:cubicBezTo>
                    <a:cubicBezTo>
                      <a:pt x="1425" y="29599"/>
                      <a:pt x="625" y="28650"/>
                      <a:pt x="204" y="27565"/>
                    </a:cubicBezTo>
                    <a:cubicBezTo>
                      <a:pt x="164" y="27443"/>
                      <a:pt x="123" y="27307"/>
                      <a:pt x="204" y="27198"/>
                    </a:cubicBezTo>
                    <a:cubicBezTo>
                      <a:pt x="245" y="27131"/>
                      <a:pt x="340" y="27103"/>
                      <a:pt x="421" y="27103"/>
                    </a:cubicBezTo>
                    <a:cubicBezTo>
                      <a:pt x="503" y="27103"/>
                      <a:pt x="571" y="27131"/>
                      <a:pt x="638" y="27171"/>
                    </a:cubicBezTo>
                    <a:cubicBezTo>
                      <a:pt x="1100" y="27036"/>
                      <a:pt x="1534" y="26778"/>
                      <a:pt x="1873" y="26439"/>
                    </a:cubicBezTo>
                    <a:close/>
                    <a:moveTo>
                      <a:pt x="57163" y="27117"/>
                    </a:moveTo>
                    <a:cubicBezTo>
                      <a:pt x="57244" y="27443"/>
                      <a:pt x="57570" y="27700"/>
                      <a:pt x="57909" y="27700"/>
                    </a:cubicBezTo>
                    <a:cubicBezTo>
                      <a:pt x="57950" y="27700"/>
                      <a:pt x="57990" y="27700"/>
                      <a:pt x="58018" y="27714"/>
                    </a:cubicBezTo>
                    <a:cubicBezTo>
                      <a:pt x="58085" y="27755"/>
                      <a:pt x="58099" y="27836"/>
                      <a:pt x="58085" y="27904"/>
                    </a:cubicBezTo>
                    <a:cubicBezTo>
                      <a:pt x="58058" y="28026"/>
                      <a:pt x="57963" y="28121"/>
                      <a:pt x="57882" y="28189"/>
                    </a:cubicBezTo>
                    <a:cubicBezTo>
                      <a:pt x="57583" y="28446"/>
                      <a:pt x="57244" y="28677"/>
                      <a:pt x="57041" y="29016"/>
                    </a:cubicBezTo>
                    <a:cubicBezTo>
                      <a:pt x="56878" y="29315"/>
                      <a:pt x="56851" y="29654"/>
                      <a:pt x="56742" y="29979"/>
                    </a:cubicBezTo>
                    <a:cubicBezTo>
                      <a:pt x="56715" y="30074"/>
                      <a:pt x="56661" y="30196"/>
                      <a:pt x="56553" y="30210"/>
                    </a:cubicBezTo>
                    <a:cubicBezTo>
                      <a:pt x="56546" y="30211"/>
                      <a:pt x="56539" y="30211"/>
                      <a:pt x="56532" y="30211"/>
                    </a:cubicBezTo>
                    <a:cubicBezTo>
                      <a:pt x="56444" y="30211"/>
                      <a:pt x="56359" y="30135"/>
                      <a:pt x="56308" y="30047"/>
                    </a:cubicBezTo>
                    <a:cubicBezTo>
                      <a:pt x="56200" y="29884"/>
                      <a:pt x="56146" y="29681"/>
                      <a:pt x="56064" y="29491"/>
                    </a:cubicBezTo>
                    <a:cubicBezTo>
                      <a:pt x="55969" y="29315"/>
                      <a:pt x="55861" y="29125"/>
                      <a:pt x="55671" y="29057"/>
                    </a:cubicBezTo>
                    <a:cubicBezTo>
                      <a:pt x="55704" y="29050"/>
                      <a:pt x="55736" y="29046"/>
                      <a:pt x="55768" y="29046"/>
                    </a:cubicBezTo>
                    <a:cubicBezTo>
                      <a:pt x="55920" y="29046"/>
                      <a:pt x="56058" y="29123"/>
                      <a:pt x="56159" y="29247"/>
                    </a:cubicBezTo>
                    <a:cubicBezTo>
                      <a:pt x="56295" y="29030"/>
                      <a:pt x="56390" y="28813"/>
                      <a:pt x="56471" y="28582"/>
                    </a:cubicBezTo>
                    <a:cubicBezTo>
                      <a:pt x="56485" y="28650"/>
                      <a:pt x="56498" y="28731"/>
                      <a:pt x="56512" y="28799"/>
                    </a:cubicBezTo>
                    <a:cubicBezTo>
                      <a:pt x="56851" y="28623"/>
                      <a:pt x="57068" y="28311"/>
                      <a:pt x="57136" y="27931"/>
                    </a:cubicBezTo>
                    <a:lnTo>
                      <a:pt x="57136" y="27931"/>
                    </a:lnTo>
                    <a:cubicBezTo>
                      <a:pt x="57054" y="27999"/>
                      <a:pt x="56959" y="28080"/>
                      <a:pt x="56878" y="28148"/>
                    </a:cubicBezTo>
                    <a:cubicBezTo>
                      <a:pt x="57068" y="27836"/>
                      <a:pt x="57190" y="27483"/>
                      <a:pt x="57163" y="27117"/>
                    </a:cubicBezTo>
                    <a:close/>
                    <a:moveTo>
                      <a:pt x="55724" y="29469"/>
                    </a:moveTo>
                    <a:cubicBezTo>
                      <a:pt x="55754" y="29469"/>
                      <a:pt x="55792" y="29484"/>
                      <a:pt x="55806" y="29491"/>
                    </a:cubicBezTo>
                    <a:cubicBezTo>
                      <a:pt x="55861" y="29504"/>
                      <a:pt x="55915" y="29545"/>
                      <a:pt x="55942" y="29586"/>
                    </a:cubicBezTo>
                    <a:cubicBezTo>
                      <a:pt x="56024" y="29681"/>
                      <a:pt x="56078" y="29789"/>
                      <a:pt x="56091" y="29898"/>
                    </a:cubicBezTo>
                    <a:cubicBezTo>
                      <a:pt x="56105" y="29979"/>
                      <a:pt x="56105" y="30047"/>
                      <a:pt x="56064" y="30101"/>
                    </a:cubicBezTo>
                    <a:cubicBezTo>
                      <a:pt x="56021" y="30177"/>
                      <a:pt x="55935" y="30218"/>
                      <a:pt x="55854" y="30218"/>
                    </a:cubicBezTo>
                    <a:cubicBezTo>
                      <a:pt x="55833" y="30218"/>
                      <a:pt x="55812" y="30215"/>
                      <a:pt x="55793" y="30210"/>
                    </a:cubicBezTo>
                    <a:cubicBezTo>
                      <a:pt x="55684" y="30183"/>
                      <a:pt x="55617" y="30088"/>
                      <a:pt x="55576" y="29993"/>
                    </a:cubicBezTo>
                    <a:cubicBezTo>
                      <a:pt x="55522" y="29898"/>
                      <a:pt x="55522" y="29789"/>
                      <a:pt x="55522" y="29681"/>
                    </a:cubicBezTo>
                    <a:lnTo>
                      <a:pt x="55522" y="29681"/>
                    </a:lnTo>
                    <a:cubicBezTo>
                      <a:pt x="55562" y="29735"/>
                      <a:pt x="55603" y="29789"/>
                      <a:pt x="55657" y="29816"/>
                    </a:cubicBezTo>
                    <a:cubicBezTo>
                      <a:pt x="55682" y="29829"/>
                      <a:pt x="55709" y="29835"/>
                      <a:pt x="55735" y="29835"/>
                    </a:cubicBezTo>
                    <a:cubicBezTo>
                      <a:pt x="55767" y="29835"/>
                      <a:pt x="55798" y="29825"/>
                      <a:pt x="55820" y="29803"/>
                    </a:cubicBezTo>
                    <a:cubicBezTo>
                      <a:pt x="55874" y="29749"/>
                      <a:pt x="55861" y="29667"/>
                      <a:pt x="55820" y="29613"/>
                    </a:cubicBezTo>
                    <a:cubicBezTo>
                      <a:pt x="55779" y="29586"/>
                      <a:pt x="55698" y="29559"/>
                      <a:pt x="55684" y="29518"/>
                    </a:cubicBezTo>
                    <a:cubicBezTo>
                      <a:pt x="55678" y="29480"/>
                      <a:pt x="55698" y="29469"/>
                      <a:pt x="55724" y="29469"/>
                    </a:cubicBezTo>
                    <a:close/>
                    <a:moveTo>
                      <a:pt x="59754" y="29369"/>
                    </a:moveTo>
                    <a:cubicBezTo>
                      <a:pt x="59971" y="29518"/>
                      <a:pt x="60147" y="29789"/>
                      <a:pt x="60079" y="30047"/>
                    </a:cubicBezTo>
                    <a:cubicBezTo>
                      <a:pt x="60025" y="30305"/>
                      <a:pt x="59849" y="30522"/>
                      <a:pt x="59618" y="30644"/>
                    </a:cubicBezTo>
                    <a:cubicBezTo>
                      <a:pt x="59388" y="30780"/>
                      <a:pt x="59116" y="30820"/>
                      <a:pt x="58859" y="30820"/>
                    </a:cubicBezTo>
                    <a:cubicBezTo>
                      <a:pt x="59048" y="30725"/>
                      <a:pt x="59238" y="30617"/>
                      <a:pt x="59388" y="30454"/>
                    </a:cubicBezTo>
                    <a:cubicBezTo>
                      <a:pt x="59550" y="30305"/>
                      <a:pt x="59659" y="30101"/>
                      <a:pt x="59645" y="29884"/>
                    </a:cubicBezTo>
                    <a:lnTo>
                      <a:pt x="59645" y="29884"/>
                    </a:lnTo>
                    <a:cubicBezTo>
                      <a:pt x="59523" y="30020"/>
                      <a:pt x="59428" y="30074"/>
                      <a:pt x="59252" y="30128"/>
                    </a:cubicBezTo>
                    <a:cubicBezTo>
                      <a:pt x="59496" y="29939"/>
                      <a:pt x="59686" y="29667"/>
                      <a:pt x="59754" y="29369"/>
                    </a:cubicBezTo>
                    <a:close/>
                    <a:moveTo>
                      <a:pt x="16686" y="21054"/>
                    </a:moveTo>
                    <a:cubicBezTo>
                      <a:pt x="16875" y="21162"/>
                      <a:pt x="17133" y="21257"/>
                      <a:pt x="17323" y="21366"/>
                    </a:cubicBezTo>
                    <a:cubicBezTo>
                      <a:pt x="17540" y="22736"/>
                      <a:pt x="17499" y="24160"/>
                      <a:pt x="17133" y="25503"/>
                    </a:cubicBezTo>
                    <a:cubicBezTo>
                      <a:pt x="18571" y="27198"/>
                      <a:pt x="19412" y="29301"/>
                      <a:pt x="19561" y="31512"/>
                    </a:cubicBezTo>
                    <a:cubicBezTo>
                      <a:pt x="19426" y="30373"/>
                      <a:pt x="19019" y="29260"/>
                      <a:pt x="18381" y="28297"/>
                    </a:cubicBezTo>
                    <a:cubicBezTo>
                      <a:pt x="17798" y="27402"/>
                      <a:pt x="17065" y="26615"/>
                      <a:pt x="16306" y="25869"/>
                    </a:cubicBezTo>
                    <a:cubicBezTo>
                      <a:pt x="16238" y="26642"/>
                      <a:pt x="15777" y="27320"/>
                      <a:pt x="15180" y="27822"/>
                    </a:cubicBezTo>
                    <a:cubicBezTo>
                      <a:pt x="14597" y="28311"/>
                      <a:pt x="13891" y="28636"/>
                      <a:pt x="13172" y="28908"/>
                    </a:cubicBezTo>
                    <a:cubicBezTo>
                      <a:pt x="14095" y="28243"/>
                      <a:pt x="15343" y="27592"/>
                      <a:pt x="15533" y="26479"/>
                    </a:cubicBezTo>
                    <a:cubicBezTo>
                      <a:pt x="15682" y="25571"/>
                      <a:pt x="15668" y="24648"/>
                      <a:pt x="15492" y="23753"/>
                    </a:cubicBezTo>
                    <a:lnTo>
                      <a:pt x="15492" y="23753"/>
                    </a:lnTo>
                    <a:cubicBezTo>
                      <a:pt x="15777" y="24228"/>
                      <a:pt x="15980" y="24757"/>
                      <a:pt x="16048" y="25313"/>
                    </a:cubicBezTo>
                    <a:cubicBezTo>
                      <a:pt x="16319" y="24404"/>
                      <a:pt x="16455" y="23455"/>
                      <a:pt x="16387" y="22491"/>
                    </a:cubicBezTo>
                    <a:lnTo>
                      <a:pt x="16387" y="22491"/>
                    </a:lnTo>
                    <a:cubicBezTo>
                      <a:pt x="16550" y="23183"/>
                      <a:pt x="16699" y="23834"/>
                      <a:pt x="16862" y="24526"/>
                    </a:cubicBezTo>
                    <a:cubicBezTo>
                      <a:pt x="16903" y="23373"/>
                      <a:pt x="16835" y="22193"/>
                      <a:pt x="16686" y="21054"/>
                    </a:cubicBezTo>
                    <a:close/>
                    <a:moveTo>
                      <a:pt x="20972" y="26669"/>
                    </a:moveTo>
                    <a:cubicBezTo>
                      <a:pt x="21135" y="27076"/>
                      <a:pt x="21203" y="27538"/>
                      <a:pt x="21203" y="27972"/>
                    </a:cubicBezTo>
                    <a:cubicBezTo>
                      <a:pt x="21365" y="28134"/>
                      <a:pt x="21542" y="28324"/>
                      <a:pt x="21677" y="28514"/>
                    </a:cubicBezTo>
                    <a:cubicBezTo>
                      <a:pt x="21569" y="29667"/>
                      <a:pt x="21447" y="30847"/>
                      <a:pt x="21338" y="32014"/>
                    </a:cubicBezTo>
                    <a:cubicBezTo>
                      <a:pt x="21298" y="30929"/>
                      <a:pt x="21298" y="29844"/>
                      <a:pt x="21352" y="28772"/>
                    </a:cubicBezTo>
                    <a:cubicBezTo>
                      <a:pt x="21189" y="28582"/>
                      <a:pt x="21081" y="28392"/>
                      <a:pt x="20918" y="28216"/>
                    </a:cubicBezTo>
                    <a:cubicBezTo>
                      <a:pt x="20931" y="27700"/>
                      <a:pt x="20958" y="27185"/>
                      <a:pt x="20972" y="26669"/>
                    </a:cubicBezTo>
                    <a:close/>
                    <a:moveTo>
                      <a:pt x="10091" y="28990"/>
                    </a:moveTo>
                    <a:cubicBezTo>
                      <a:pt x="10086" y="29484"/>
                      <a:pt x="10134" y="29957"/>
                      <a:pt x="10134" y="30454"/>
                    </a:cubicBezTo>
                    <a:cubicBezTo>
                      <a:pt x="10525" y="30269"/>
                      <a:pt x="10952" y="30163"/>
                      <a:pt x="11385" y="30163"/>
                    </a:cubicBezTo>
                    <a:cubicBezTo>
                      <a:pt x="11492" y="30163"/>
                      <a:pt x="11600" y="30169"/>
                      <a:pt x="11707" y="30183"/>
                    </a:cubicBezTo>
                    <a:cubicBezTo>
                      <a:pt x="10432" y="30481"/>
                      <a:pt x="9266" y="31227"/>
                      <a:pt x="8465" y="32272"/>
                    </a:cubicBezTo>
                    <a:cubicBezTo>
                      <a:pt x="8506" y="32122"/>
                      <a:pt x="8425" y="31933"/>
                      <a:pt x="8303" y="31838"/>
                    </a:cubicBezTo>
                    <a:cubicBezTo>
                      <a:pt x="8180" y="31743"/>
                      <a:pt x="8018" y="31702"/>
                      <a:pt x="7855" y="31702"/>
                    </a:cubicBezTo>
                    <a:cubicBezTo>
                      <a:pt x="7706" y="31716"/>
                      <a:pt x="7556" y="31756"/>
                      <a:pt x="7407" y="31797"/>
                    </a:cubicBezTo>
                    <a:cubicBezTo>
                      <a:pt x="7556" y="31661"/>
                      <a:pt x="7760" y="31621"/>
                      <a:pt x="7963" y="31593"/>
                    </a:cubicBezTo>
                    <a:cubicBezTo>
                      <a:pt x="8153" y="31580"/>
                      <a:pt x="8357" y="31580"/>
                      <a:pt x="8560" y="31566"/>
                    </a:cubicBezTo>
                    <a:cubicBezTo>
                      <a:pt x="8642" y="31553"/>
                      <a:pt x="8737" y="31539"/>
                      <a:pt x="8764" y="31458"/>
                    </a:cubicBezTo>
                    <a:cubicBezTo>
                      <a:pt x="8804" y="31376"/>
                      <a:pt x="8750" y="31281"/>
                      <a:pt x="8696" y="31214"/>
                    </a:cubicBezTo>
                    <a:cubicBezTo>
                      <a:pt x="8574" y="31051"/>
                      <a:pt x="8479" y="30861"/>
                      <a:pt x="8330" y="30725"/>
                    </a:cubicBezTo>
                    <a:lnTo>
                      <a:pt x="8330" y="30725"/>
                    </a:lnTo>
                    <a:cubicBezTo>
                      <a:pt x="8492" y="30834"/>
                      <a:pt x="8655" y="30929"/>
                      <a:pt x="8832" y="30997"/>
                    </a:cubicBezTo>
                    <a:cubicBezTo>
                      <a:pt x="8911" y="31021"/>
                      <a:pt x="8996" y="31034"/>
                      <a:pt x="9080" y="31034"/>
                    </a:cubicBezTo>
                    <a:cubicBezTo>
                      <a:pt x="9183" y="31034"/>
                      <a:pt x="9285" y="31014"/>
                      <a:pt x="9374" y="30969"/>
                    </a:cubicBezTo>
                    <a:cubicBezTo>
                      <a:pt x="9550" y="30861"/>
                      <a:pt x="9659" y="30657"/>
                      <a:pt x="9740" y="30468"/>
                    </a:cubicBezTo>
                    <a:cubicBezTo>
                      <a:pt x="9919" y="29996"/>
                      <a:pt x="10073" y="29488"/>
                      <a:pt x="10091" y="28990"/>
                    </a:cubicBezTo>
                    <a:close/>
                    <a:moveTo>
                      <a:pt x="13832" y="19883"/>
                    </a:moveTo>
                    <a:cubicBezTo>
                      <a:pt x="13958" y="19883"/>
                      <a:pt x="14086" y="19913"/>
                      <a:pt x="14203" y="19968"/>
                    </a:cubicBezTo>
                    <a:cubicBezTo>
                      <a:pt x="14447" y="20090"/>
                      <a:pt x="14624" y="20321"/>
                      <a:pt x="14732" y="20579"/>
                    </a:cubicBezTo>
                    <a:cubicBezTo>
                      <a:pt x="14841" y="20836"/>
                      <a:pt x="14881" y="21108"/>
                      <a:pt x="14909" y="21379"/>
                    </a:cubicBezTo>
                    <a:cubicBezTo>
                      <a:pt x="15004" y="22166"/>
                      <a:pt x="15085" y="22993"/>
                      <a:pt x="15004" y="23780"/>
                    </a:cubicBezTo>
                    <a:cubicBezTo>
                      <a:pt x="14922" y="24472"/>
                      <a:pt x="14624" y="25109"/>
                      <a:pt x="14176" y="25652"/>
                    </a:cubicBezTo>
                    <a:cubicBezTo>
                      <a:pt x="13728" y="26208"/>
                      <a:pt x="13132" y="26656"/>
                      <a:pt x="12521" y="27049"/>
                    </a:cubicBezTo>
                    <a:cubicBezTo>
                      <a:pt x="12942" y="26615"/>
                      <a:pt x="13362" y="26181"/>
                      <a:pt x="13688" y="25679"/>
                    </a:cubicBezTo>
                    <a:lnTo>
                      <a:pt x="13688" y="25679"/>
                    </a:lnTo>
                    <a:cubicBezTo>
                      <a:pt x="13037" y="26493"/>
                      <a:pt x="12141" y="27076"/>
                      <a:pt x="11246" y="27605"/>
                    </a:cubicBezTo>
                    <a:cubicBezTo>
                      <a:pt x="11626" y="27538"/>
                      <a:pt x="12006" y="27429"/>
                      <a:pt x="12345" y="27266"/>
                    </a:cubicBezTo>
                    <a:lnTo>
                      <a:pt x="12345" y="27266"/>
                    </a:lnTo>
                    <a:cubicBezTo>
                      <a:pt x="11341" y="27958"/>
                      <a:pt x="10174" y="28365"/>
                      <a:pt x="9021" y="28772"/>
                    </a:cubicBezTo>
                    <a:cubicBezTo>
                      <a:pt x="8506" y="28948"/>
                      <a:pt x="8045" y="29138"/>
                      <a:pt x="7529" y="29315"/>
                    </a:cubicBezTo>
                    <a:cubicBezTo>
                      <a:pt x="6797" y="29545"/>
                      <a:pt x="6091" y="29871"/>
                      <a:pt x="5440" y="30264"/>
                    </a:cubicBezTo>
                    <a:cubicBezTo>
                      <a:pt x="5128" y="30468"/>
                      <a:pt x="4816" y="30685"/>
                      <a:pt x="4613" y="30969"/>
                    </a:cubicBezTo>
                    <a:cubicBezTo>
                      <a:pt x="4396" y="31268"/>
                      <a:pt x="4260" y="31702"/>
                      <a:pt x="4369" y="32041"/>
                    </a:cubicBezTo>
                    <a:cubicBezTo>
                      <a:pt x="4314" y="31580"/>
                      <a:pt x="4518" y="31132"/>
                      <a:pt x="4911" y="30861"/>
                    </a:cubicBezTo>
                    <a:lnTo>
                      <a:pt x="4911" y="30861"/>
                    </a:lnTo>
                    <a:cubicBezTo>
                      <a:pt x="4721" y="31092"/>
                      <a:pt x="4613" y="31376"/>
                      <a:pt x="4599" y="31675"/>
                    </a:cubicBezTo>
                    <a:cubicBezTo>
                      <a:pt x="4586" y="31973"/>
                      <a:pt x="4708" y="32285"/>
                      <a:pt x="4884" y="32516"/>
                    </a:cubicBezTo>
                    <a:cubicBezTo>
                      <a:pt x="4966" y="32312"/>
                      <a:pt x="5006" y="32082"/>
                      <a:pt x="4938" y="31878"/>
                    </a:cubicBezTo>
                    <a:lnTo>
                      <a:pt x="4938" y="31878"/>
                    </a:lnTo>
                    <a:cubicBezTo>
                      <a:pt x="5020" y="32082"/>
                      <a:pt x="5101" y="32312"/>
                      <a:pt x="5101" y="32529"/>
                    </a:cubicBezTo>
                    <a:cubicBezTo>
                      <a:pt x="5088" y="32760"/>
                      <a:pt x="4993" y="33004"/>
                      <a:pt x="4789" y="33113"/>
                    </a:cubicBezTo>
                    <a:cubicBezTo>
                      <a:pt x="4450" y="32651"/>
                      <a:pt x="4219" y="32122"/>
                      <a:pt x="4165" y="31553"/>
                    </a:cubicBezTo>
                    <a:lnTo>
                      <a:pt x="4165" y="31553"/>
                    </a:lnTo>
                    <a:cubicBezTo>
                      <a:pt x="4002" y="32122"/>
                      <a:pt x="4206" y="32746"/>
                      <a:pt x="4586" y="33208"/>
                    </a:cubicBezTo>
                    <a:cubicBezTo>
                      <a:pt x="4474" y="33252"/>
                      <a:pt x="4356" y="33272"/>
                      <a:pt x="4238" y="33272"/>
                    </a:cubicBezTo>
                    <a:cubicBezTo>
                      <a:pt x="3956" y="33272"/>
                      <a:pt x="3674" y="33155"/>
                      <a:pt x="3473" y="32963"/>
                    </a:cubicBezTo>
                    <a:cubicBezTo>
                      <a:pt x="3175" y="32679"/>
                      <a:pt x="2904" y="32285"/>
                      <a:pt x="2972" y="31892"/>
                    </a:cubicBezTo>
                    <a:cubicBezTo>
                      <a:pt x="3080" y="31254"/>
                      <a:pt x="3460" y="30698"/>
                      <a:pt x="3935" y="30278"/>
                    </a:cubicBezTo>
                    <a:cubicBezTo>
                      <a:pt x="4409" y="29844"/>
                      <a:pt x="4979" y="29532"/>
                      <a:pt x="5549" y="29247"/>
                    </a:cubicBezTo>
                    <a:cubicBezTo>
                      <a:pt x="6729" y="28636"/>
                      <a:pt x="7963" y="28134"/>
                      <a:pt x="9144" y="27510"/>
                    </a:cubicBezTo>
                    <a:cubicBezTo>
                      <a:pt x="10310" y="26886"/>
                      <a:pt x="11409" y="26127"/>
                      <a:pt x="12277" y="25123"/>
                    </a:cubicBezTo>
                    <a:lnTo>
                      <a:pt x="12277" y="25123"/>
                    </a:lnTo>
                    <a:cubicBezTo>
                      <a:pt x="11355" y="26507"/>
                      <a:pt x="9822" y="27361"/>
                      <a:pt x="8330" y="28067"/>
                    </a:cubicBezTo>
                    <a:cubicBezTo>
                      <a:pt x="6824" y="28785"/>
                      <a:pt x="5250" y="29450"/>
                      <a:pt x="4070" y="30630"/>
                    </a:cubicBezTo>
                    <a:cubicBezTo>
                      <a:pt x="3704" y="30997"/>
                      <a:pt x="3365" y="31458"/>
                      <a:pt x="3324" y="31973"/>
                    </a:cubicBezTo>
                    <a:cubicBezTo>
                      <a:pt x="3284" y="32489"/>
                      <a:pt x="3663" y="33086"/>
                      <a:pt x="4192" y="33099"/>
                    </a:cubicBezTo>
                    <a:cubicBezTo>
                      <a:pt x="3840" y="32719"/>
                      <a:pt x="3785" y="32122"/>
                      <a:pt x="3962" y="31634"/>
                    </a:cubicBezTo>
                    <a:cubicBezTo>
                      <a:pt x="4138" y="31159"/>
                      <a:pt x="4518" y="30766"/>
                      <a:pt x="4911" y="30440"/>
                    </a:cubicBezTo>
                    <a:cubicBezTo>
                      <a:pt x="5996" y="29559"/>
                      <a:pt x="7339" y="29097"/>
                      <a:pt x="8642" y="28596"/>
                    </a:cubicBezTo>
                    <a:cubicBezTo>
                      <a:pt x="10079" y="28039"/>
                      <a:pt x="11558" y="27415"/>
                      <a:pt x="12630" y="26317"/>
                    </a:cubicBezTo>
                    <a:cubicBezTo>
                      <a:pt x="13905" y="25001"/>
                      <a:pt x="14515" y="23061"/>
                      <a:pt x="14257" y="21243"/>
                    </a:cubicBezTo>
                    <a:lnTo>
                      <a:pt x="14257" y="21243"/>
                    </a:lnTo>
                    <a:cubicBezTo>
                      <a:pt x="14187" y="21279"/>
                      <a:pt x="14110" y="21295"/>
                      <a:pt x="14032" y="21295"/>
                    </a:cubicBezTo>
                    <a:cubicBezTo>
                      <a:pt x="13869" y="21295"/>
                      <a:pt x="13703" y="21223"/>
                      <a:pt x="13593" y="21094"/>
                    </a:cubicBezTo>
                    <a:cubicBezTo>
                      <a:pt x="13430" y="20904"/>
                      <a:pt x="13430" y="20606"/>
                      <a:pt x="13566" y="20416"/>
                    </a:cubicBezTo>
                    <a:cubicBezTo>
                      <a:pt x="13606" y="20348"/>
                      <a:pt x="13661" y="20307"/>
                      <a:pt x="13701" y="20253"/>
                    </a:cubicBezTo>
                    <a:cubicBezTo>
                      <a:pt x="13728" y="20185"/>
                      <a:pt x="13756" y="20118"/>
                      <a:pt x="13715" y="20050"/>
                    </a:cubicBezTo>
                    <a:cubicBezTo>
                      <a:pt x="13692" y="20004"/>
                      <a:pt x="13638" y="19979"/>
                      <a:pt x="13581" y="19979"/>
                    </a:cubicBezTo>
                    <a:cubicBezTo>
                      <a:pt x="13538" y="19979"/>
                      <a:pt x="13492" y="19993"/>
                      <a:pt x="13457" y="20023"/>
                    </a:cubicBezTo>
                    <a:lnTo>
                      <a:pt x="13416" y="20023"/>
                    </a:lnTo>
                    <a:cubicBezTo>
                      <a:pt x="13535" y="19926"/>
                      <a:pt x="13682" y="19883"/>
                      <a:pt x="13832" y="19883"/>
                    </a:cubicBezTo>
                    <a:close/>
                    <a:moveTo>
                      <a:pt x="46813" y="29776"/>
                    </a:moveTo>
                    <a:cubicBezTo>
                      <a:pt x="47356" y="29844"/>
                      <a:pt x="47776" y="30305"/>
                      <a:pt x="48061" y="30780"/>
                    </a:cubicBezTo>
                    <a:cubicBezTo>
                      <a:pt x="48359" y="31254"/>
                      <a:pt x="48549" y="31783"/>
                      <a:pt x="48875" y="32231"/>
                    </a:cubicBezTo>
                    <a:cubicBezTo>
                      <a:pt x="49214" y="32679"/>
                      <a:pt x="49689" y="33018"/>
                      <a:pt x="50231" y="33194"/>
                    </a:cubicBezTo>
                    <a:cubicBezTo>
                      <a:pt x="50512" y="33288"/>
                      <a:pt x="50788" y="33335"/>
                      <a:pt x="51065" y="33335"/>
                    </a:cubicBezTo>
                    <a:cubicBezTo>
                      <a:pt x="51311" y="33335"/>
                      <a:pt x="51556" y="33298"/>
                      <a:pt x="51805" y="33221"/>
                    </a:cubicBezTo>
                    <a:lnTo>
                      <a:pt x="51805" y="33221"/>
                    </a:lnTo>
                    <a:cubicBezTo>
                      <a:pt x="51414" y="33410"/>
                      <a:pt x="50977" y="33505"/>
                      <a:pt x="50539" y="33505"/>
                    </a:cubicBezTo>
                    <a:cubicBezTo>
                      <a:pt x="50126" y="33505"/>
                      <a:pt x="49712" y="33420"/>
                      <a:pt x="49336" y="33248"/>
                    </a:cubicBezTo>
                    <a:lnTo>
                      <a:pt x="49336" y="33248"/>
                    </a:lnTo>
                    <a:cubicBezTo>
                      <a:pt x="49377" y="33343"/>
                      <a:pt x="49404" y="33438"/>
                      <a:pt x="49445" y="33533"/>
                    </a:cubicBezTo>
                    <a:cubicBezTo>
                      <a:pt x="49092" y="33248"/>
                      <a:pt x="48739" y="32963"/>
                      <a:pt x="48387" y="32679"/>
                    </a:cubicBezTo>
                    <a:cubicBezTo>
                      <a:pt x="48387" y="32828"/>
                      <a:pt x="48305" y="32991"/>
                      <a:pt x="48183" y="33086"/>
                    </a:cubicBezTo>
                    <a:cubicBezTo>
                      <a:pt x="48156" y="32475"/>
                      <a:pt x="48061" y="31865"/>
                      <a:pt x="47858" y="31309"/>
                    </a:cubicBezTo>
                    <a:cubicBezTo>
                      <a:pt x="47640" y="30739"/>
                      <a:pt x="47301" y="30210"/>
                      <a:pt x="46813" y="29830"/>
                    </a:cubicBezTo>
                    <a:cubicBezTo>
                      <a:pt x="46813" y="29816"/>
                      <a:pt x="46813" y="29803"/>
                      <a:pt x="46813" y="29776"/>
                    </a:cubicBezTo>
                    <a:close/>
                    <a:moveTo>
                      <a:pt x="14678" y="31729"/>
                    </a:moveTo>
                    <a:lnTo>
                      <a:pt x="14678" y="31729"/>
                    </a:lnTo>
                    <a:cubicBezTo>
                      <a:pt x="15023" y="32160"/>
                      <a:pt x="15647" y="32401"/>
                      <a:pt x="16216" y="32401"/>
                    </a:cubicBezTo>
                    <a:cubicBezTo>
                      <a:pt x="16274" y="32401"/>
                      <a:pt x="16331" y="32399"/>
                      <a:pt x="16387" y="32394"/>
                    </a:cubicBezTo>
                    <a:cubicBezTo>
                      <a:pt x="16592" y="32382"/>
                      <a:pt x="16787" y="32337"/>
                      <a:pt x="16990" y="32337"/>
                    </a:cubicBezTo>
                    <a:cubicBezTo>
                      <a:pt x="17015" y="32337"/>
                      <a:pt x="17040" y="32338"/>
                      <a:pt x="17065" y="32339"/>
                    </a:cubicBezTo>
                    <a:cubicBezTo>
                      <a:pt x="17350" y="32353"/>
                      <a:pt x="17635" y="32502"/>
                      <a:pt x="17811" y="32733"/>
                    </a:cubicBezTo>
                    <a:cubicBezTo>
                      <a:pt x="17737" y="32717"/>
                      <a:pt x="17663" y="32709"/>
                      <a:pt x="17592" y="32709"/>
                    </a:cubicBezTo>
                    <a:cubicBezTo>
                      <a:pt x="17300" y="32709"/>
                      <a:pt x="17036" y="32835"/>
                      <a:pt x="16808" y="33031"/>
                    </a:cubicBezTo>
                    <a:cubicBezTo>
                      <a:pt x="17052" y="33004"/>
                      <a:pt x="17282" y="32963"/>
                      <a:pt x="17527" y="32936"/>
                    </a:cubicBezTo>
                    <a:cubicBezTo>
                      <a:pt x="17744" y="32904"/>
                      <a:pt x="17961" y="32877"/>
                      <a:pt x="18173" y="32877"/>
                    </a:cubicBezTo>
                    <a:cubicBezTo>
                      <a:pt x="18318" y="32877"/>
                      <a:pt x="18460" y="32890"/>
                      <a:pt x="18598" y="32923"/>
                    </a:cubicBezTo>
                    <a:cubicBezTo>
                      <a:pt x="19100" y="33031"/>
                      <a:pt x="19439" y="33425"/>
                      <a:pt x="19588" y="33913"/>
                    </a:cubicBezTo>
                    <a:cubicBezTo>
                      <a:pt x="19145" y="33458"/>
                      <a:pt x="18457" y="33382"/>
                      <a:pt x="17816" y="33382"/>
                    </a:cubicBezTo>
                    <a:cubicBezTo>
                      <a:pt x="17751" y="33382"/>
                      <a:pt x="17686" y="33383"/>
                      <a:pt x="17622" y="33384"/>
                    </a:cubicBezTo>
                    <a:cubicBezTo>
                      <a:pt x="17532" y="33386"/>
                      <a:pt x="17442" y="33387"/>
                      <a:pt x="17351" y="33387"/>
                    </a:cubicBezTo>
                    <a:cubicBezTo>
                      <a:pt x="16721" y="33387"/>
                      <a:pt x="16063" y="33326"/>
                      <a:pt x="15600" y="32923"/>
                    </a:cubicBezTo>
                    <a:lnTo>
                      <a:pt x="15600" y="32923"/>
                    </a:lnTo>
                    <a:cubicBezTo>
                      <a:pt x="15686" y="32938"/>
                      <a:pt x="15771" y="32945"/>
                      <a:pt x="15854" y="32945"/>
                    </a:cubicBezTo>
                    <a:cubicBezTo>
                      <a:pt x="16073" y="32945"/>
                      <a:pt x="16282" y="32892"/>
                      <a:pt x="16469" y="32774"/>
                    </a:cubicBezTo>
                    <a:cubicBezTo>
                      <a:pt x="15750" y="32746"/>
                      <a:pt x="15058" y="32339"/>
                      <a:pt x="14678" y="31729"/>
                    </a:cubicBezTo>
                    <a:close/>
                    <a:moveTo>
                      <a:pt x="25204" y="29328"/>
                    </a:moveTo>
                    <a:cubicBezTo>
                      <a:pt x="25259" y="30169"/>
                      <a:pt x="25625" y="30969"/>
                      <a:pt x="26140" y="31634"/>
                    </a:cubicBezTo>
                    <a:cubicBezTo>
                      <a:pt x="26642" y="32312"/>
                      <a:pt x="27293" y="32855"/>
                      <a:pt x="27971" y="33357"/>
                    </a:cubicBezTo>
                    <a:cubicBezTo>
                      <a:pt x="28392" y="33669"/>
                      <a:pt x="28840" y="33967"/>
                      <a:pt x="29355" y="34076"/>
                    </a:cubicBezTo>
                    <a:cubicBezTo>
                      <a:pt x="28121" y="33832"/>
                      <a:pt x="26886" y="33669"/>
                      <a:pt x="25638" y="33574"/>
                    </a:cubicBezTo>
                    <a:cubicBezTo>
                      <a:pt x="25999" y="33539"/>
                      <a:pt x="26354" y="33522"/>
                      <a:pt x="26708" y="33522"/>
                    </a:cubicBezTo>
                    <a:cubicBezTo>
                      <a:pt x="27179" y="33522"/>
                      <a:pt x="27648" y="33553"/>
                      <a:pt x="28121" y="33615"/>
                    </a:cubicBezTo>
                    <a:cubicBezTo>
                      <a:pt x="26927" y="32896"/>
                      <a:pt x="25828" y="31838"/>
                      <a:pt x="25340" y="30522"/>
                    </a:cubicBezTo>
                    <a:cubicBezTo>
                      <a:pt x="25191" y="30128"/>
                      <a:pt x="25096" y="29735"/>
                      <a:pt x="25204" y="29328"/>
                    </a:cubicBezTo>
                    <a:close/>
                    <a:moveTo>
                      <a:pt x="46294" y="21198"/>
                    </a:moveTo>
                    <a:cubicBezTo>
                      <a:pt x="46525" y="21198"/>
                      <a:pt x="46764" y="21356"/>
                      <a:pt x="46840" y="21583"/>
                    </a:cubicBezTo>
                    <a:cubicBezTo>
                      <a:pt x="46935" y="21867"/>
                      <a:pt x="46772" y="22207"/>
                      <a:pt x="46487" y="22315"/>
                    </a:cubicBezTo>
                    <a:cubicBezTo>
                      <a:pt x="46420" y="22342"/>
                      <a:pt x="46349" y="22355"/>
                      <a:pt x="46277" y="22355"/>
                    </a:cubicBezTo>
                    <a:cubicBezTo>
                      <a:pt x="46060" y="22355"/>
                      <a:pt x="45840" y="22238"/>
                      <a:pt x="45728" y="22044"/>
                    </a:cubicBezTo>
                    <a:cubicBezTo>
                      <a:pt x="45728" y="22004"/>
                      <a:pt x="45670" y="21979"/>
                      <a:pt x="45623" y="21979"/>
                    </a:cubicBezTo>
                    <a:cubicBezTo>
                      <a:pt x="45605" y="21979"/>
                      <a:pt x="45590" y="21982"/>
                      <a:pt x="45579" y="21989"/>
                    </a:cubicBezTo>
                    <a:cubicBezTo>
                      <a:pt x="45524" y="22003"/>
                      <a:pt x="45497" y="22044"/>
                      <a:pt x="45470" y="22084"/>
                    </a:cubicBezTo>
                    <a:cubicBezTo>
                      <a:pt x="45077" y="22722"/>
                      <a:pt x="45063" y="23577"/>
                      <a:pt x="45429" y="24214"/>
                    </a:cubicBezTo>
                    <a:cubicBezTo>
                      <a:pt x="45931" y="25069"/>
                      <a:pt x="47003" y="25489"/>
                      <a:pt x="47505" y="26330"/>
                    </a:cubicBezTo>
                    <a:cubicBezTo>
                      <a:pt x="47139" y="25950"/>
                      <a:pt x="46677" y="25652"/>
                      <a:pt x="46189" y="25435"/>
                    </a:cubicBezTo>
                    <a:cubicBezTo>
                      <a:pt x="46162" y="25421"/>
                      <a:pt x="46135" y="25421"/>
                      <a:pt x="46108" y="25421"/>
                    </a:cubicBezTo>
                    <a:cubicBezTo>
                      <a:pt x="46053" y="25421"/>
                      <a:pt x="46026" y="25489"/>
                      <a:pt x="46026" y="25543"/>
                    </a:cubicBezTo>
                    <a:cubicBezTo>
                      <a:pt x="45999" y="25693"/>
                      <a:pt x="46053" y="25855"/>
                      <a:pt x="46121" y="25978"/>
                    </a:cubicBezTo>
                    <a:cubicBezTo>
                      <a:pt x="46189" y="26113"/>
                      <a:pt x="46298" y="26235"/>
                      <a:pt x="46393" y="26344"/>
                    </a:cubicBezTo>
                    <a:cubicBezTo>
                      <a:pt x="46623" y="26602"/>
                      <a:pt x="46854" y="26859"/>
                      <a:pt x="47111" y="27103"/>
                    </a:cubicBezTo>
                    <a:cubicBezTo>
                      <a:pt x="47546" y="27510"/>
                      <a:pt x="48034" y="27863"/>
                      <a:pt x="48590" y="28094"/>
                    </a:cubicBezTo>
                    <a:cubicBezTo>
                      <a:pt x="48075" y="27660"/>
                      <a:pt x="47573" y="27212"/>
                      <a:pt x="47057" y="26778"/>
                    </a:cubicBezTo>
                    <a:cubicBezTo>
                      <a:pt x="46962" y="26697"/>
                      <a:pt x="46854" y="26547"/>
                      <a:pt x="46935" y="26452"/>
                    </a:cubicBezTo>
                    <a:cubicBezTo>
                      <a:pt x="46964" y="26416"/>
                      <a:pt x="47013" y="26403"/>
                      <a:pt x="47064" y="26403"/>
                    </a:cubicBezTo>
                    <a:cubicBezTo>
                      <a:pt x="47109" y="26403"/>
                      <a:pt x="47155" y="26413"/>
                      <a:pt x="47193" y="26425"/>
                    </a:cubicBezTo>
                    <a:cubicBezTo>
                      <a:pt x="47559" y="26561"/>
                      <a:pt x="47830" y="26846"/>
                      <a:pt x="48115" y="27103"/>
                    </a:cubicBezTo>
                    <a:cubicBezTo>
                      <a:pt x="48916" y="27809"/>
                      <a:pt x="49865" y="28324"/>
                      <a:pt x="50801" y="28840"/>
                    </a:cubicBezTo>
                    <a:cubicBezTo>
                      <a:pt x="52375" y="29694"/>
                      <a:pt x="53935" y="30603"/>
                      <a:pt x="55508" y="31444"/>
                    </a:cubicBezTo>
                    <a:cubicBezTo>
                      <a:pt x="55427" y="31268"/>
                      <a:pt x="55305" y="31105"/>
                      <a:pt x="55142" y="30969"/>
                    </a:cubicBezTo>
                    <a:lnTo>
                      <a:pt x="55142" y="30969"/>
                    </a:lnTo>
                    <a:cubicBezTo>
                      <a:pt x="55630" y="31295"/>
                      <a:pt x="56132" y="31634"/>
                      <a:pt x="56458" y="32109"/>
                    </a:cubicBezTo>
                    <a:cubicBezTo>
                      <a:pt x="56403" y="31919"/>
                      <a:pt x="56349" y="31729"/>
                      <a:pt x="56213" y="31580"/>
                    </a:cubicBezTo>
                    <a:lnTo>
                      <a:pt x="56213" y="31580"/>
                    </a:lnTo>
                    <a:cubicBezTo>
                      <a:pt x="56498" y="31838"/>
                      <a:pt x="56783" y="32109"/>
                      <a:pt x="56987" y="32434"/>
                    </a:cubicBezTo>
                    <a:cubicBezTo>
                      <a:pt x="57231" y="32855"/>
                      <a:pt x="57312" y="33384"/>
                      <a:pt x="57149" y="33859"/>
                    </a:cubicBezTo>
                    <a:cubicBezTo>
                      <a:pt x="57000" y="34320"/>
                      <a:pt x="56580" y="34700"/>
                      <a:pt x="56105" y="34781"/>
                    </a:cubicBezTo>
                    <a:cubicBezTo>
                      <a:pt x="56044" y="34793"/>
                      <a:pt x="55983" y="34800"/>
                      <a:pt x="55922" y="34800"/>
                    </a:cubicBezTo>
                    <a:cubicBezTo>
                      <a:pt x="55847" y="34800"/>
                      <a:pt x="55773" y="34790"/>
                      <a:pt x="55698" y="34768"/>
                    </a:cubicBezTo>
                    <a:cubicBezTo>
                      <a:pt x="55576" y="34727"/>
                      <a:pt x="55454" y="34646"/>
                      <a:pt x="55386" y="34537"/>
                    </a:cubicBezTo>
                    <a:lnTo>
                      <a:pt x="55386" y="34537"/>
                    </a:lnTo>
                    <a:cubicBezTo>
                      <a:pt x="55488" y="34584"/>
                      <a:pt x="55603" y="34608"/>
                      <a:pt x="55718" y="34608"/>
                    </a:cubicBezTo>
                    <a:cubicBezTo>
                      <a:pt x="55834" y="34608"/>
                      <a:pt x="55949" y="34584"/>
                      <a:pt x="56051" y="34537"/>
                    </a:cubicBezTo>
                    <a:cubicBezTo>
                      <a:pt x="56268" y="34442"/>
                      <a:pt x="56430" y="34252"/>
                      <a:pt x="56498" y="34035"/>
                    </a:cubicBezTo>
                    <a:lnTo>
                      <a:pt x="56498" y="34035"/>
                    </a:lnTo>
                    <a:cubicBezTo>
                      <a:pt x="56347" y="34236"/>
                      <a:pt x="56092" y="34348"/>
                      <a:pt x="55837" y="34348"/>
                    </a:cubicBezTo>
                    <a:cubicBezTo>
                      <a:pt x="55749" y="34348"/>
                      <a:pt x="55660" y="34334"/>
                      <a:pt x="55576" y="34306"/>
                    </a:cubicBezTo>
                    <a:cubicBezTo>
                      <a:pt x="55413" y="34252"/>
                      <a:pt x="55237" y="34116"/>
                      <a:pt x="55264" y="33940"/>
                    </a:cubicBezTo>
                    <a:cubicBezTo>
                      <a:pt x="55305" y="33723"/>
                      <a:pt x="55400" y="33533"/>
                      <a:pt x="55467" y="33343"/>
                    </a:cubicBezTo>
                    <a:cubicBezTo>
                      <a:pt x="55549" y="33140"/>
                      <a:pt x="55603" y="32923"/>
                      <a:pt x="55576" y="32719"/>
                    </a:cubicBezTo>
                    <a:cubicBezTo>
                      <a:pt x="55535" y="32489"/>
                      <a:pt x="55400" y="32285"/>
                      <a:pt x="55223" y="32136"/>
                    </a:cubicBezTo>
                    <a:cubicBezTo>
                      <a:pt x="55047" y="31987"/>
                      <a:pt x="54843" y="31865"/>
                      <a:pt x="54626" y="31770"/>
                    </a:cubicBezTo>
                    <a:cubicBezTo>
                      <a:pt x="54355" y="31621"/>
                      <a:pt x="54029" y="31512"/>
                      <a:pt x="53785" y="31322"/>
                    </a:cubicBezTo>
                    <a:cubicBezTo>
                      <a:pt x="53365" y="30997"/>
                      <a:pt x="52863" y="30793"/>
                      <a:pt x="52361" y="30603"/>
                    </a:cubicBezTo>
                    <a:cubicBezTo>
                      <a:pt x="51398" y="30237"/>
                      <a:pt x="50421" y="29884"/>
                      <a:pt x="49431" y="29559"/>
                    </a:cubicBezTo>
                    <a:cubicBezTo>
                      <a:pt x="49160" y="29477"/>
                      <a:pt x="48875" y="29355"/>
                      <a:pt x="48699" y="29138"/>
                    </a:cubicBezTo>
                    <a:lnTo>
                      <a:pt x="48699" y="29138"/>
                    </a:lnTo>
                    <a:cubicBezTo>
                      <a:pt x="50055" y="29762"/>
                      <a:pt x="51561" y="29979"/>
                      <a:pt x="52904" y="30617"/>
                    </a:cubicBezTo>
                    <a:cubicBezTo>
                      <a:pt x="53229" y="30780"/>
                      <a:pt x="53555" y="30929"/>
                      <a:pt x="53867" y="31078"/>
                    </a:cubicBezTo>
                    <a:cubicBezTo>
                      <a:pt x="54301" y="31281"/>
                      <a:pt x="54721" y="31485"/>
                      <a:pt x="55088" y="31783"/>
                    </a:cubicBezTo>
                    <a:cubicBezTo>
                      <a:pt x="55467" y="32068"/>
                      <a:pt x="55766" y="32462"/>
                      <a:pt x="55888" y="32909"/>
                    </a:cubicBezTo>
                    <a:cubicBezTo>
                      <a:pt x="55942" y="33167"/>
                      <a:pt x="55915" y="33425"/>
                      <a:pt x="55739" y="33615"/>
                    </a:cubicBezTo>
                    <a:cubicBezTo>
                      <a:pt x="55644" y="33628"/>
                      <a:pt x="55576" y="33737"/>
                      <a:pt x="55603" y="33845"/>
                    </a:cubicBezTo>
                    <a:cubicBezTo>
                      <a:pt x="55630" y="33940"/>
                      <a:pt x="55725" y="34008"/>
                      <a:pt x="55820" y="34022"/>
                    </a:cubicBezTo>
                    <a:cubicBezTo>
                      <a:pt x="55839" y="34024"/>
                      <a:pt x="55857" y="34025"/>
                      <a:pt x="55876" y="34025"/>
                    </a:cubicBezTo>
                    <a:cubicBezTo>
                      <a:pt x="55965" y="34025"/>
                      <a:pt x="56051" y="33999"/>
                      <a:pt x="56118" y="33954"/>
                    </a:cubicBezTo>
                    <a:cubicBezTo>
                      <a:pt x="56308" y="33832"/>
                      <a:pt x="56430" y="33601"/>
                      <a:pt x="56458" y="33384"/>
                    </a:cubicBezTo>
                    <a:cubicBezTo>
                      <a:pt x="56498" y="33153"/>
                      <a:pt x="56444" y="32923"/>
                      <a:pt x="56363" y="32719"/>
                    </a:cubicBezTo>
                    <a:cubicBezTo>
                      <a:pt x="56173" y="32231"/>
                      <a:pt x="55793" y="31838"/>
                      <a:pt x="55386" y="31526"/>
                    </a:cubicBezTo>
                    <a:cubicBezTo>
                      <a:pt x="54219" y="30590"/>
                      <a:pt x="52782" y="30061"/>
                      <a:pt x="51357" y="29586"/>
                    </a:cubicBezTo>
                    <a:cubicBezTo>
                      <a:pt x="50855" y="29423"/>
                      <a:pt x="50353" y="29260"/>
                      <a:pt x="49865" y="29084"/>
                    </a:cubicBezTo>
                    <a:cubicBezTo>
                      <a:pt x="49119" y="28840"/>
                      <a:pt x="48373" y="28596"/>
                      <a:pt x="47681" y="28216"/>
                    </a:cubicBezTo>
                    <a:cubicBezTo>
                      <a:pt x="46989" y="27850"/>
                      <a:pt x="46352" y="27348"/>
                      <a:pt x="45931" y="26683"/>
                    </a:cubicBezTo>
                    <a:cubicBezTo>
                      <a:pt x="45877" y="26791"/>
                      <a:pt x="45877" y="26914"/>
                      <a:pt x="45918" y="27036"/>
                    </a:cubicBezTo>
                    <a:cubicBezTo>
                      <a:pt x="45375" y="26249"/>
                      <a:pt x="45131" y="25286"/>
                      <a:pt x="44941" y="24336"/>
                    </a:cubicBezTo>
                    <a:cubicBezTo>
                      <a:pt x="44846" y="23875"/>
                      <a:pt x="44765" y="23387"/>
                      <a:pt x="44873" y="22912"/>
                    </a:cubicBezTo>
                    <a:cubicBezTo>
                      <a:pt x="44995" y="22424"/>
                      <a:pt x="45334" y="22003"/>
                      <a:pt x="45660" y="21610"/>
                    </a:cubicBezTo>
                    <a:cubicBezTo>
                      <a:pt x="45796" y="21447"/>
                      <a:pt x="45931" y="21284"/>
                      <a:pt x="46121" y="21230"/>
                    </a:cubicBezTo>
                    <a:cubicBezTo>
                      <a:pt x="46176" y="21208"/>
                      <a:pt x="46235" y="21198"/>
                      <a:pt x="46294" y="21198"/>
                    </a:cubicBezTo>
                    <a:close/>
                    <a:moveTo>
                      <a:pt x="34302" y="33722"/>
                    </a:moveTo>
                    <a:cubicBezTo>
                      <a:pt x="34317" y="33722"/>
                      <a:pt x="34332" y="33722"/>
                      <a:pt x="34347" y="33723"/>
                    </a:cubicBezTo>
                    <a:cubicBezTo>
                      <a:pt x="34157" y="33777"/>
                      <a:pt x="34008" y="33994"/>
                      <a:pt x="34008" y="34198"/>
                    </a:cubicBezTo>
                    <a:cubicBezTo>
                      <a:pt x="34454" y="33915"/>
                      <a:pt x="34970" y="33763"/>
                      <a:pt x="35493" y="33763"/>
                    </a:cubicBezTo>
                    <a:cubicBezTo>
                      <a:pt x="35622" y="33763"/>
                      <a:pt x="35751" y="33772"/>
                      <a:pt x="35880" y="33791"/>
                    </a:cubicBezTo>
                    <a:cubicBezTo>
                      <a:pt x="35446" y="33886"/>
                      <a:pt x="35012" y="34022"/>
                      <a:pt x="34605" y="34211"/>
                    </a:cubicBezTo>
                    <a:cubicBezTo>
                      <a:pt x="34198" y="34388"/>
                      <a:pt x="33804" y="34659"/>
                      <a:pt x="33547" y="35025"/>
                    </a:cubicBezTo>
                    <a:cubicBezTo>
                      <a:pt x="33547" y="34849"/>
                      <a:pt x="33533" y="34686"/>
                      <a:pt x="33574" y="34523"/>
                    </a:cubicBezTo>
                    <a:cubicBezTo>
                      <a:pt x="33614" y="34361"/>
                      <a:pt x="33696" y="34198"/>
                      <a:pt x="33831" y="34076"/>
                    </a:cubicBezTo>
                    <a:lnTo>
                      <a:pt x="33831" y="34076"/>
                    </a:lnTo>
                    <a:cubicBezTo>
                      <a:pt x="33235" y="34279"/>
                      <a:pt x="32692" y="34659"/>
                      <a:pt x="32299" y="35147"/>
                    </a:cubicBezTo>
                    <a:cubicBezTo>
                      <a:pt x="32353" y="34944"/>
                      <a:pt x="32407" y="34754"/>
                      <a:pt x="32461" y="34564"/>
                    </a:cubicBezTo>
                    <a:lnTo>
                      <a:pt x="32461" y="34564"/>
                    </a:lnTo>
                    <a:cubicBezTo>
                      <a:pt x="31905" y="34795"/>
                      <a:pt x="31281" y="34930"/>
                      <a:pt x="30684" y="34958"/>
                    </a:cubicBezTo>
                    <a:cubicBezTo>
                      <a:pt x="31458" y="34822"/>
                      <a:pt x="32190" y="34469"/>
                      <a:pt x="32773" y="33940"/>
                    </a:cubicBezTo>
                    <a:lnTo>
                      <a:pt x="32773" y="33940"/>
                    </a:lnTo>
                    <a:cubicBezTo>
                      <a:pt x="32773" y="34144"/>
                      <a:pt x="32733" y="34374"/>
                      <a:pt x="32638" y="34551"/>
                    </a:cubicBezTo>
                    <a:cubicBezTo>
                      <a:pt x="32923" y="34401"/>
                      <a:pt x="33153" y="34211"/>
                      <a:pt x="33438" y="34035"/>
                    </a:cubicBezTo>
                    <a:cubicBezTo>
                      <a:pt x="33697" y="33854"/>
                      <a:pt x="33993" y="33722"/>
                      <a:pt x="34302" y="33722"/>
                    </a:cubicBezTo>
                    <a:close/>
                    <a:moveTo>
                      <a:pt x="40560" y="33058"/>
                    </a:moveTo>
                    <a:cubicBezTo>
                      <a:pt x="40790" y="33153"/>
                      <a:pt x="41075" y="33330"/>
                      <a:pt x="41265" y="33479"/>
                    </a:cubicBezTo>
                    <a:cubicBezTo>
                      <a:pt x="41238" y="34252"/>
                      <a:pt x="41129" y="34998"/>
                      <a:pt x="41007" y="35744"/>
                    </a:cubicBezTo>
                    <a:lnTo>
                      <a:pt x="41007" y="33547"/>
                    </a:lnTo>
                    <a:cubicBezTo>
                      <a:pt x="40912" y="33343"/>
                      <a:pt x="40750" y="33181"/>
                      <a:pt x="40560" y="33058"/>
                    </a:cubicBezTo>
                    <a:close/>
                    <a:moveTo>
                      <a:pt x="44629" y="32285"/>
                    </a:moveTo>
                    <a:lnTo>
                      <a:pt x="44629" y="32285"/>
                    </a:lnTo>
                    <a:cubicBezTo>
                      <a:pt x="44602" y="32841"/>
                      <a:pt x="44439" y="33425"/>
                      <a:pt x="44114" y="33886"/>
                    </a:cubicBezTo>
                    <a:cubicBezTo>
                      <a:pt x="44304" y="33859"/>
                      <a:pt x="44439" y="33791"/>
                      <a:pt x="44616" y="33723"/>
                    </a:cubicBezTo>
                    <a:lnTo>
                      <a:pt x="44616" y="33723"/>
                    </a:lnTo>
                    <a:cubicBezTo>
                      <a:pt x="44344" y="34225"/>
                      <a:pt x="44032" y="34727"/>
                      <a:pt x="43612" y="35120"/>
                    </a:cubicBezTo>
                    <a:cubicBezTo>
                      <a:pt x="43191" y="35514"/>
                      <a:pt x="42689" y="35826"/>
                      <a:pt x="42120" y="35907"/>
                    </a:cubicBezTo>
                    <a:cubicBezTo>
                      <a:pt x="42920" y="35568"/>
                      <a:pt x="43571" y="34917"/>
                      <a:pt x="43937" y="34116"/>
                    </a:cubicBezTo>
                    <a:lnTo>
                      <a:pt x="43937" y="34116"/>
                    </a:lnTo>
                    <a:cubicBezTo>
                      <a:pt x="43788" y="34293"/>
                      <a:pt x="43625" y="34401"/>
                      <a:pt x="43408" y="34442"/>
                    </a:cubicBezTo>
                    <a:cubicBezTo>
                      <a:pt x="44019" y="33872"/>
                      <a:pt x="44453" y="33099"/>
                      <a:pt x="44629" y="32285"/>
                    </a:cubicBezTo>
                    <a:close/>
                    <a:moveTo>
                      <a:pt x="20592" y="34239"/>
                    </a:moveTo>
                    <a:cubicBezTo>
                      <a:pt x="20755" y="35107"/>
                      <a:pt x="20660" y="43313"/>
                      <a:pt x="20457" y="44182"/>
                    </a:cubicBezTo>
                    <a:cubicBezTo>
                      <a:pt x="20497" y="43286"/>
                      <a:pt x="20552" y="35120"/>
                      <a:pt x="20592" y="34239"/>
                    </a:cubicBezTo>
                    <a:close/>
                    <a:moveTo>
                      <a:pt x="15926" y="20267"/>
                    </a:moveTo>
                    <a:lnTo>
                      <a:pt x="15926" y="20267"/>
                    </a:lnTo>
                    <a:cubicBezTo>
                      <a:pt x="17811" y="21460"/>
                      <a:pt x="19724" y="22600"/>
                      <a:pt x="21610" y="23807"/>
                    </a:cubicBezTo>
                    <a:cubicBezTo>
                      <a:pt x="21908" y="23997"/>
                      <a:pt x="22206" y="24187"/>
                      <a:pt x="22559" y="24282"/>
                    </a:cubicBezTo>
                    <a:cubicBezTo>
                      <a:pt x="22812" y="24354"/>
                      <a:pt x="23072" y="24378"/>
                      <a:pt x="23334" y="24378"/>
                    </a:cubicBezTo>
                    <a:cubicBezTo>
                      <a:pt x="23860" y="24378"/>
                      <a:pt x="24399" y="24282"/>
                      <a:pt x="24933" y="24282"/>
                    </a:cubicBezTo>
                    <a:cubicBezTo>
                      <a:pt x="24919" y="24390"/>
                      <a:pt x="24919" y="24499"/>
                      <a:pt x="24906" y="24608"/>
                    </a:cubicBezTo>
                    <a:cubicBezTo>
                      <a:pt x="25103" y="24587"/>
                      <a:pt x="25298" y="24578"/>
                      <a:pt x="25492" y="24578"/>
                    </a:cubicBezTo>
                    <a:cubicBezTo>
                      <a:pt x="25807" y="24578"/>
                      <a:pt x="26120" y="24601"/>
                      <a:pt x="26439" y="24635"/>
                    </a:cubicBezTo>
                    <a:cubicBezTo>
                      <a:pt x="27076" y="23889"/>
                      <a:pt x="27999" y="23332"/>
                      <a:pt x="28921" y="23020"/>
                    </a:cubicBezTo>
                    <a:cubicBezTo>
                      <a:pt x="29490" y="22831"/>
                      <a:pt x="30089" y="22731"/>
                      <a:pt x="30688" y="22731"/>
                    </a:cubicBezTo>
                    <a:cubicBezTo>
                      <a:pt x="31074" y="22731"/>
                      <a:pt x="31460" y="22773"/>
                      <a:pt x="31837" y="22858"/>
                    </a:cubicBezTo>
                    <a:cubicBezTo>
                      <a:pt x="32475" y="22993"/>
                      <a:pt x="33167" y="23224"/>
                      <a:pt x="33737" y="23563"/>
                    </a:cubicBezTo>
                    <a:cubicBezTo>
                      <a:pt x="34442" y="23970"/>
                      <a:pt x="35039" y="24567"/>
                      <a:pt x="35459" y="25272"/>
                    </a:cubicBezTo>
                    <a:cubicBezTo>
                      <a:pt x="36517" y="25299"/>
                      <a:pt x="37548" y="25299"/>
                      <a:pt x="38606" y="25326"/>
                    </a:cubicBezTo>
                    <a:cubicBezTo>
                      <a:pt x="38579" y="25164"/>
                      <a:pt x="38579" y="24947"/>
                      <a:pt x="38552" y="24770"/>
                    </a:cubicBezTo>
                    <a:cubicBezTo>
                      <a:pt x="38477" y="24773"/>
                      <a:pt x="38403" y="24774"/>
                      <a:pt x="38328" y="24774"/>
                    </a:cubicBezTo>
                    <a:cubicBezTo>
                      <a:pt x="37955" y="24774"/>
                      <a:pt x="37582" y="24745"/>
                      <a:pt x="37209" y="24689"/>
                    </a:cubicBezTo>
                    <a:cubicBezTo>
                      <a:pt x="37860" y="24635"/>
                      <a:pt x="38471" y="24567"/>
                      <a:pt x="39122" y="24567"/>
                    </a:cubicBezTo>
                    <a:cubicBezTo>
                      <a:pt x="39149" y="24920"/>
                      <a:pt x="39366" y="25259"/>
                      <a:pt x="39637" y="25476"/>
                    </a:cubicBezTo>
                    <a:cubicBezTo>
                      <a:pt x="39705" y="25530"/>
                      <a:pt x="39773" y="25584"/>
                      <a:pt x="39827" y="25652"/>
                    </a:cubicBezTo>
                    <a:cubicBezTo>
                      <a:pt x="39868" y="25733"/>
                      <a:pt x="39881" y="25828"/>
                      <a:pt x="39881" y="25910"/>
                    </a:cubicBezTo>
                    <a:cubicBezTo>
                      <a:pt x="39936" y="26425"/>
                      <a:pt x="39976" y="26927"/>
                      <a:pt x="40031" y="27429"/>
                    </a:cubicBezTo>
                    <a:cubicBezTo>
                      <a:pt x="40031" y="27510"/>
                      <a:pt x="40044" y="27605"/>
                      <a:pt x="40017" y="27687"/>
                    </a:cubicBezTo>
                    <a:cubicBezTo>
                      <a:pt x="40003" y="27768"/>
                      <a:pt x="39936" y="27850"/>
                      <a:pt x="39854" y="27863"/>
                    </a:cubicBezTo>
                    <a:cubicBezTo>
                      <a:pt x="39800" y="27877"/>
                      <a:pt x="39719" y="27863"/>
                      <a:pt x="39678" y="27904"/>
                    </a:cubicBezTo>
                    <a:cubicBezTo>
                      <a:pt x="39624" y="27944"/>
                      <a:pt x="39610" y="28012"/>
                      <a:pt x="39610" y="28080"/>
                    </a:cubicBezTo>
                    <a:cubicBezTo>
                      <a:pt x="39624" y="28582"/>
                      <a:pt x="39624" y="29084"/>
                      <a:pt x="39624" y="29599"/>
                    </a:cubicBezTo>
                    <a:cubicBezTo>
                      <a:pt x="39664" y="29287"/>
                      <a:pt x="39732" y="29016"/>
                      <a:pt x="39827" y="28731"/>
                    </a:cubicBezTo>
                    <a:cubicBezTo>
                      <a:pt x="39909" y="28433"/>
                      <a:pt x="40044" y="28148"/>
                      <a:pt x="40248" y="27917"/>
                    </a:cubicBezTo>
                    <a:cubicBezTo>
                      <a:pt x="40139" y="27388"/>
                      <a:pt x="40166" y="26873"/>
                      <a:pt x="40275" y="26344"/>
                    </a:cubicBezTo>
                    <a:lnTo>
                      <a:pt x="40275" y="26344"/>
                    </a:lnTo>
                    <a:cubicBezTo>
                      <a:pt x="40248" y="26832"/>
                      <a:pt x="40343" y="27375"/>
                      <a:pt x="40505" y="27850"/>
                    </a:cubicBezTo>
                    <a:cubicBezTo>
                      <a:pt x="39786" y="29437"/>
                      <a:pt x="39488" y="31186"/>
                      <a:pt x="39678" y="32923"/>
                    </a:cubicBezTo>
                    <a:cubicBezTo>
                      <a:pt x="39664" y="32936"/>
                      <a:pt x="39691" y="32936"/>
                      <a:pt x="39691" y="32950"/>
                    </a:cubicBezTo>
                    <a:cubicBezTo>
                      <a:pt x="40044" y="32950"/>
                      <a:pt x="40397" y="33113"/>
                      <a:pt x="40600" y="33398"/>
                    </a:cubicBezTo>
                    <a:cubicBezTo>
                      <a:pt x="40627" y="34551"/>
                      <a:pt x="40668" y="43001"/>
                      <a:pt x="40682" y="44154"/>
                    </a:cubicBezTo>
                    <a:cubicBezTo>
                      <a:pt x="40560" y="44161"/>
                      <a:pt x="40441" y="44161"/>
                      <a:pt x="40322" y="44161"/>
                    </a:cubicBezTo>
                    <a:cubicBezTo>
                      <a:pt x="40204" y="44161"/>
                      <a:pt x="40085" y="44161"/>
                      <a:pt x="39963" y="44168"/>
                    </a:cubicBezTo>
                    <a:cubicBezTo>
                      <a:pt x="40085" y="42988"/>
                      <a:pt x="40031" y="34523"/>
                      <a:pt x="39895" y="33343"/>
                    </a:cubicBezTo>
                    <a:cubicBezTo>
                      <a:pt x="39875" y="33337"/>
                      <a:pt x="39858" y="33337"/>
                      <a:pt x="39841" y="33337"/>
                    </a:cubicBezTo>
                    <a:cubicBezTo>
                      <a:pt x="39824" y="33337"/>
                      <a:pt x="39807" y="33337"/>
                      <a:pt x="39786" y="33330"/>
                    </a:cubicBezTo>
                    <a:cubicBezTo>
                      <a:pt x="39746" y="34415"/>
                      <a:pt x="39719" y="35500"/>
                      <a:pt x="39678" y="36599"/>
                    </a:cubicBezTo>
                    <a:cubicBezTo>
                      <a:pt x="39597" y="35459"/>
                      <a:pt x="39529" y="34320"/>
                      <a:pt x="39447" y="33181"/>
                    </a:cubicBezTo>
                    <a:cubicBezTo>
                      <a:pt x="39352" y="33167"/>
                      <a:pt x="39244" y="33126"/>
                      <a:pt x="39149" y="33113"/>
                    </a:cubicBezTo>
                    <a:cubicBezTo>
                      <a:pt x="39149" y="33967"/>
                      <a:pt x="39135" y="34822"/>
                      <a:pt x="39081" y="35676"/>
                    </a:cubicBezTo>
                    <a:cubicBezTo>
                      <a:pt x="39054" y="34808"/>
                      <a:pt x="38973" y="33940"/>
                      <a:pt x="38823" y="33086"/>
                    </a:cubicBezTo>
                    <a:cubicBezTo>
                      <a:pt x="38625" y="33066"/>
                      <a:pt x="38424" y="33053"/>
                      <a:pt x="38222" y="33053"/>
                    </a:cubicBezTo>
                    <a:cubicBezTo>
                      <a:pt x="37996" y="33053"/>
                      <a:pt x="37770" y="33070"/>
                      <a:pt x="37548" y="33113"/>
                    </a:cubicBezTo>
                    <a:cubicBezTo>
                      <a:pt x="37196" y="33181"/>
                      <a:pt x="36843" y="33316"/>
                      <a:pt x="36639" y="33601"/>
                    </a:cubicBezTo>
                    <a:cubicBezTo>
                      <a:pt x="36449" y="33872"/>
                      <a:pt x="36436" y="34225"/>
                      <a:pt x="36436" y="34551"/>
                    </a:cubicBezTo>
                    <a:cubicBezTo>
                      <a:pt x="36436" y="35337"/>
                      <a:pt x="36422" y="43395"/>
                      <a:pt x="36422" y="44182"/>
                    </a:cubicBezTo>
                    <a:cubicBezTo>
                      <a:pt x="36395" y="43965"/>
                      <a:pt x="36260" y="36463"/>
                      <a:pt x="36138" y="36273"/>
                    </a:cubicBezTo>
                    <a:cubicBezTo>
                      <a:pt x="34299" y="36348"/>
                      <a:pt x="32448" y="36382"/>
                      <a:pt x="30596" y="36382"/>
                    </a:cubicBezTo>
                    <a:cubicBezTo>
                      <a:pt x="28745" y="36382"/>
                      <a:pt x="26893" y="36348"/>
                      <a:pt x="25055" y="36287"/>
                    </a:cubicBezTo>
                    <a:lnTo>
                      <a:pt x="25055" y="36287"/>
                    </a:lnTo>
                    <a:cubicBezTo>
                      <a:pt x="25069" y="36504"/>
                      <a:pt x="25069" y="43992"/>
                      <a:pt x="25082" y="44195"/>
                    </a:cubicBezTo>
                    <a:lnTo>
                      <a:pt x="24648" y="44195"/>
                    </a:lnTo>
                    <a:cubicBezTo>
                      <a:pt x="24662" y="43110"/>
                      <a:pt x="24621" y="34754"/>
                      <a:pt x="24635" y="33669"/>
                    </a:cubicBezTo>
                    <a:cubicBezTo>
                      <a:pt x="24567" y="33642"/>
                      <a:pt x="24499" y="33574"/>
                      <a:pt x="24431" y="33533"/>
                    </a:cubicBezTo>
                    <a:cubicBezTo>
                      <a:pt x="24336" y="34374"/>
                      <a:pt x="24255" y="35202"/>
                      <a:pt x="24160" y="36043"/>
                    </a:cubicBezTo>
                    <a:cubicBezTo>
                      <a:pt x="24146" y="35161"/>
                      <a:pt x="24119" y="34293"/>
                      <a:pt x="24106" y="33411"/>
                    </a:cubicBezTo>
                    <a:cubicBezTo>
                      <a:pt x="23943" y="34171"/>
                      <a:pt x="23861" y="34944"/>
                      <a:pt x="23875" y="35717"/>
                    </a:cubicBezTo>
                    <a:cubicBezTo>
                      <a:pt x="23834" y="34903"/>
                      <a:pt x="23794" y="34089"/>
                      <a:pt x="23753" y="33289"/>
                    </a:cubicBezTo>
                    <a:cubicBezTo>
                      <a:pt x="23416" y="33223"/>
                      <a:pt x="23064" y="33187"/>
                      <a:pt x="22713" y="33187"/>
                    </a:cubicBezTo>
                    <a:cubicBezTo>
                      <a:pt x="22484" y="33187"/>
                      <a:pt x="22255" y="33203"/>
                      <a:pt x="22030" y="33235"/>
                    </a:cubicBezTo>
                    <a:cubicBezTo>
                      <a:pt x="21732" y="33275"/>
                      <a:pt x="21447" y="33343"/>
                      <a:pt x="21189" y="33493"/>
                    </a:cubicBezTo>
                    <a:cubicBezTo>
                      <a:pt x="20945" y="33655"/>
                      <a:pt x="20741" y="33913"/>
                      <a:pt x="20728" y="34211"/>
                    </a:cubicBezTo>
                    <a:cubicBezTo>
                      <a:pt x="20701" y="33940"/>
                      <a:pt x="20633" y="33655"/>
                      <a:pt x="20606" y="33384"/>
                    </a:cubicBezTo>
                    <a:cubicBezTo>
                      <a:pt x="21216" y="33086"/>
                      <a:pt x="21854" y="32909"/>
                      <a:pt x="22532" y="32869"/>
                    </a:cubicBezTo>
                    <a:cubicBezTo>
                      <a:pt x="22668" y="31281"/>
                      <a:pt x="22763" y="29694"/>
                      <a:pt x="22844" y="28107"/>
                    </a:cubicBezTo>
                    <a:cubicBezTo>
                      <a:pt x="22722" y="28026"/>
                      <a:pt x="22654" y="27985"/>
                      <a:pt x="22546" y="27904"/>
                    </a:cubicBezTo>
                    <a:cubicBezTo>
                      <a:pt x="22815" y="27889"/>
                      <a:pt x="23085" y="27881"/>
                      <a:pt x="23354" y="27881"/>
                    </a:cubicBezTo>
                    <a:cubicBezTo>
                      <a:pt x="23804" y="27881"/>
                      <a:pt x="24253" y="27902"/>
                      <a:pt x="24702" y="27944"/>
                    </a:cubicBezTo>
                    <a:cubicBezTo>
                      <a:pt x="24757" y="29287"/>
                      <a:pt x="24716" y="30657"/>
                      <a:pt x="24553" y="32000"/>
                    </a:cubicBezTo>
                    <a:cubicBezTo>
                      <a:pt x="24526" y="30739"/>
                      <a:pt x="24445" y="29464"/>
                      <a:pt x="24418" y="28202"/>
                    </a:cubicBezTo>
                    <a:cubicBezTo>
                      <a:pt x="24373" y="28197"/>
                      <a:pt x="24323" y="28193"/>
                      <a:pt x="24273" y="28193"/>
                    </a:cubicBezTo>
                    <a:cubicBezTo>
                      <a:pt x="24201" y="28193"/>
                      <a:pt x="24128" y="28200"/>
                      <a:pt x="24065" y="28216"/>
                    </a:cubicBezTo>
                    <a:cubicBezTo>
                      <a:pt x="24119" y="29816"/>
                      <a:pt x="24051" y="31376"/>
                      <a:pt x="23902" y="32963"/>
                    </a:cubicBezTo>
                    <a:cubicBezTo>
                      <a:pt x="24363" y="32977"/>
                      <a:pt x="24879" y="33194"/>
                      <a:pt x="25177" y="33533"/>
                    </a:cubicBezTo>
                    <a:cubicBezTo>
                      <a:pt x="25245" y="34022"/>
                      <a:pt x="25245" y="34564"/>
                      <a:pt x="25204" y="35066"/>
                    </a:cubicBezTo>
                    <a:cubicBezTo>
                      <a:pt x="27307" y="35364"/>
                      <a:pt x="29464" y="35568"/>
                      <a:pt x="31593" y="35581"/>
                    </a:cubicBezTo>
                    <a:cubicBezTo>
                      <a:pt x="30696" y="35656"/>
                      <a:pt x="29794" y="35700"/>
                      <a:pt x="28892" y="35700"/>
                    </a:cubicBezTo>
                    <a:cubicBezTo>
                      <a:pt x="27830" y="35700"/>
                      <a:pt x="26769" y="35639"/>
                      <a:pt x="25720" y="35500"/>
                    </a:cubicBezTo>
                    <a:cubicBezTo>
                      <a:pt x="25679" y="35595"/>
                      <a:pt x="25652" y="35731"/>
                      <a:pt x="25652" y="35826"/>
                    </a:cubicBezTo>
                    <a:cubicBezTo>
                      <a:pt x="27036" y="35934"/>
                      <a:pt x="28378" y="35934"/>
                      <a:pt x="29776" y="35934"/>
                    </a:cubicBezTo>
                    <a:cubicBezTo>
                      <a:pt x="31919" y="35961"/>
                      <a:pt x="34062" y="35975"/>
                      <a:pt x="36205" y="35988"/>
                    </a:cubicBezTo>
                    <a:cubicBezTo>
                      <a:pt x="36205" y="35392"/>
                      <a:pt x="36219" y="34754"/>
                      <a:pt x="36232" y="34157"/>
                    </a:cubicBezTo>
                    <a:cubicBezTo>
                      <a:pt x="36232" y="33872"/>
                      <a:pt x="36246" y="33547"/>
                      <a:pt x="36449" y="33343"/>
                    </a:cubicBezTo>
                    <a:lnTo>
                      <a:pt x="36449" y="33343"/>
                    </a:lnTo>
                    <a:cubicBezTo>
                      <a:pt x="35945" y="33454"/>
                      <a:pt x="35435" y="33512"/>
                      <a:pt x="34924" y="33512"/>
                    </a:cubicBezTo>
                    <a:cubicBezTo>
                      <a:pt x="34623" y="33512"/>
                      <a:pt x="34322" y="33492"/>
                      <a:pt x="34021" y="33452"/>
                    </a:cubicBezTo>
                    <a:lnTo>
                      <a:pt x="34021" y="33452"/>
                    </a:lnTo>
                    <a:cubicBezTo>
                      <a:pt x="34058" y="33452"/>
                      <a:pt x="34094" y="33453"/>
                      <a:pt x="34131" y="33453"/>
                    </a:cubicBezTo>
                    <a:cubicBezTo>
                      <a:pt x="34960" y="33453"/>
                      <a:pt x="35765" y="33306"/>
                      <a:pt x="36558" y="33072"/>
                    </a:cubicBezTo>
                    <a:cubicBezTo>
                      <a:pt x="36585" y="31824"/>
                      <a:pt x="36667" y="30562"/>
                      <a:pt x="36653" y="29315"/>
                    </a:cubicBezTo>
                    <a:cubicBezTo>
                      <a:pt x="36639" y="28813"/>
                      <a:pt x="36639" y="28297"/>
                      <a:pt x="36463" y="27836"/>
                    </a:cubicBezTo>
                    <a:lnTo>
                      <a:pt x="36463" y="27836"/>
                    </a:lnTo>
                    <a:cubicBezTo>
                      <a:pt x="36734" y="27944"/>
                      <a:pt x="37019" y="27985"/>
                      <a:pt x="37304" y="27985"/>
                    </a:cubicBezTo>
                    <a:cubicBezTo>
                      <a:pt x="37155" y="28012"/>
                      <a:pt x="37006" y="28039"/>
                      <a:pt x="36856" y="28080"/>
                    </a:cubicBezTo>
                    <a:cubicBezTo>
                      <a:pt x="36856" y="29735"/>
                      <a:pt x="36843" y="31431"/>
                      <a:pt x="36843" y="33099"/>
                    </a:cubicBezTo>
                    <a:cubicBezTo>
                      <a:pt x="37250" y="32896"/>
                      <a:pt x="37711" y="32801"/>
                      <a:pt x="38159" y="32787"/>
                    </a:cubicBezTo>
                    <a:cubicBezTo>
                      <a:pt x="38172" y="31295"/>
                      <a:pt x="38172" y="29749"/>
                      <a:pt x="38050" y="28270"/>
                    </a:cubicBezTo>
                    <a:cubicBezTo>
                      <a:pt x="37874" y="28229"/>
                      <a:pt x="37697" y="28134"/>
                      <a:pt x="37548" y="28012"/>
                    </a:cubicBezTo>
                    <a:lnTo>
                      <a:pt x="37548" y="28012"/>
                    </a:lnTo>
                    <a:cubicBezTo>
                      <a:pt x="37725" y="28053"/>
                      <a:pt x="37903" y="28069"/>
                      <a:pt x="38081" y="28069"/>
                    </a:cubicBezTo>
                    <a:cubicBezTo>
                      <a:pt x="38384" y="28069"/>
                      <a:pt x="38688" y="28023"/>
                      <a:pt x="38986" y="27972"/>
                    </a:cubicBezTo>
                    <a:cubicBezTo>
                      <a:pt x="38878" y="27239"/>
                      <a:pt x="38810" y="26452"/>
                      <a:pt x="38769" y="25706"/>
                    </a:cubicBezTo>
                    <a:lnTo>
                      <a:pt x="35568" y="25476"/>
                    </a:lnTo>
                    <a:lnTo>
                      <a:pt x="35568" y="25476"/>
                    </a:lnTo>
                    <a:cubicBezTo>
                      <a:pt x="35731" y="25761"/>
                      <a:pt x="35853" y="26073"/>
                      <a:pt x="35961" y="26385"/>
                    </a:cubicBezTo>
                    <a:cubicBezTo>
                      <a:pt x="36232" y="27144"/>
                      <a:pt x="36355" y="27985"/>
                      <a:pt x="36300" y="28785"/>
                    </a:cubicBezTo>
                    <a:cubicBezTo>
                      <a:pt x="36219" y="29857"/>
                      <a:pt x="35703" y="30861"/>
                      <a:pt x="34984" y="31648"/>
                    </a:cubicBezTo>
                    <a:cubicBezTo>
                      <a:pt x="34279" y="32448"/>
                      <a:pt x="33425" y="33072"/>
                      <a:pt x="32461" y="33547"/>
                    </a:cubicBezTo>
                    <a:cubicBezTo>
                      <a:pt x="33194" y="33289"/>
                      <a:pt x="33845" y="32882"/>
                      <a:pt x="34428" y="32394"/>
                    </a:cubicBezTo>
                    <a:cubicBezTo>
                      <a:pt x="35012" y="31905"/>
                      <a:pt x="35595" y="31349"/>
                      <a:pt x="36043" y="30739"/>
                    </a:cubicBezTo>
                    <a:lnTo>
                      <a:pt x="36043" y="30739"/>
                    </a:lnTo>
                    <a:cubicBezTo>
                      <a:pt x="35663" y="31309"/>
                      <a:pt x="35283" y="31892"/>
                      <a:pt x="34795" y="32380"/>
                    </a:cubicBezTo>
                    <a:cubicBezTo>
                      <a:pt x="33746" y="33463"/>
                      <a:pt x="32258" y="34087"/>
                      <a:pt x="30751" y="34087"/>
                    </a:cubicBezTo>
                    <a:cubicBezTo>
                      <a:pt x="30502" y="34087"/>
                      <a:pt x="30254" y="34070"/>
                      <a:pt x="30006" y="34035"/>
                    </a:cubicBezTo>
                    <a:lnTo>
                      <a:pt x="30006" y="34035"/>
                    </a:lnTo>
                    <a:cubicBezTo>
                      <a:pt x="30026" y="34036"/>
                      <a:pt x="30045" y="34036"/>
                      <a:pt x="30065" y="34036"/>
                    </a:cubicBezTo>
                    <a:cubicBezTo>
                      <a:pt x="30357" y="34036"/>
                      <a:pt x="30645" y="33942"/>
                      <a:pt x="30861" y="33764"/>
                    </a:cubicBezTo>
                    <a:cubicBezTo>
                      <a:pt x="30956" y="33696"/>
                      <a:pt x="31051" y="33601"/>
                      <a:pt x="31051" y="33479"/>
                    </a:cubicBezTo>
                    <a:cubicBezTo>
                      <a:pt x="31064" y="33330"/>
                      <a:pt x="30929" y="33194"/>
                      <a:pt x="30779" y="33153"/>
                    </a:cubicBezTo>
                    <a:cubicBezTo>
                      <a:pt x="30721" y="33137"/>
                      <a:pt x="30662" y="33132"/>
                      <a:pt x="30604" y="33132"/>
                    </a:cubicBezTo>
                    <a:cubicBezTo>
                      <a:pt x="30513" y="33132"/>
                      <a:pt x="30422" y="33145"/>
                      <a:pt x="30332" y="33153"/>
                    </a:cubicBezTo>
                    <a:cubicBezTo>
                      <a:pt x="30210" y="33166"/>
                      <a:pt x="30090" y="33172"/>
                      <a:pt x="29972" y="33172"/>
                    </a:cubicBezTo>
                    <a:cubicBezTo>
                      <a:pt x="29696" y="33172"/>
                      <a:pt x="29427" y="33138"/>
                      <a:pt x="29152" y="33072"/>
                    </a:cubicBezTo>
                    <a:cubicBezTo>
                      <a:pt x="28718" y="32977"/>
                      <a:pt x="28324" y="32746"/>
                      <a:pt x="27931" y="32516"/>
                    </a:cubicBezTo>
                    <a:lnTo>
                      <a:pt x="27931" y="32516"/>
                    </a:lnTo>
                    <a:cubicBezTo>
                      <a:pt x="28121" y="32597"/>
                      <a:pt x="28324" y="32651"/>
                      <a:pt x="28514" y="32679"/>
                    </a:cubicBezTo>
                    <a:cubicBezTo>
                      <a:pt x="27524" y="32122"/>
                      <a:pt x="26696" y="31295"/>
                      <a:pt x="26167" y="30291"/>
                    </a:cubicBezTo>
                    <a:lnTo>
                      <a:pt x="26167" y="30291"/>
                    </a:lnTo>
                    <a:cubicBezTo>
                      <a:pt x="26439" y="30888"/>
                      <a:pt x="26751" y="31458"/>
                      <a:pt x="27144" y="31987"/>
                    </a:cubicBezTo>
                    <a:cubicBezTo>
                      <a:pt x="26235" y="31078"/>
                      <a:pt x="25652" y="29857"/>
                      <a:pt x="25516" y="28596"/>
                    </a:cubicBezTo>
                    <a:cubicBezTo>
                      <a:pt x="25367" y="27320"/>
                      <a:pt x="25625" y="26005"/>
                      <a:pt x="26303" y="24920"/>
                    </a:cubicBezTo>
                    <a:cubicBezTo>
                      <a:pt x="25747" y="24906"/>
                      <a:pt x="25177" y="24892"/>
                      <a:pt x="24621" y="24892"/>
                    </a:cubicBezTo>
                    <a:cubicBezTo>
                      <a:pt x="24621" y="24757"/>
                      <a:pt x="24635" y="24635"/>
                      <a:pt x="24635" y="24513"/>
                    </a:cubicBezTo>
                    <a:lnTo>
                      <a:pt x="24635" y="24513"/>
                    </a:lnTo>
                    <a:cubicBezTo>
                      <a:pt x="24177" y="24521"/>
                      <a:pt x="23690" y="24644"/>
                      <a:pt x="23231" y="24644"/>
                    </a:cubicBezTo>
                    <a:cubicBezTo>
                      <a:pt x="22983" y="24644"/>
                      <a:pt x="22742" y="24608"/>
                      <a:pt x="22518" y="24499"/>
                    </a:cubicBezTo>
                    <a:cubicBezTo>
                      <a:pt x="21962" y="24241"/>
                      <a:pt x="21420" y="23943"/>
                      <a:pt x="20891" y="23617"/>
                    </a:cubicBezTo>
                    <a:cubicBezTo>
                      <a:pt x="20606" y="23455"/>
                      <a:pt x="20334" y="23265"/>
                      <a:pt x="20050" y="23088"/>
                    </a:cubicBezTo>
                    <a:cubicBezTo>
                      <a:pt x="18652" y="22166"/>
                      <a:pt x="17269" y="21257"/>
                      <a:pt x="15926" y="20267"/>
                    </a:cubicBezTo>
                    <a:close/>
                    <a:moveTo>
                      <a:pt x="40166" y="1"/>
                    </a:moveTo>
                    <a:cubicBezTo>
                      <a:pt x="39909" y="720"/>
                      <a:pt x="39583" y="1439"/>
                      <a:pt x="39081" y="2008"/>
                    </a:cubicBezTo>
                    <a:cubicBezTo>
                      <a:pt x="38783" y="2334"/>
                      <a:pt x="38430" y="2605"/>
                      <a:pt x="38050" y="2836"/>
                    </a:cubicBezTo>
                    <a:cubicBezTo>
                      <a:pt x="37752" y="3039"/>
                      <a:pt x="37426" y="3216"/>
                      <a:pt x="37087" y="3365"/>
                    </a:cubicBezTo>
                    <a:cubicBezTo>
                      <a:pt x="36327" y="3690"/>
                      <a:pt x="35514" y="3813"/>
                      <a:pt x="34700" y="3935"/>
                    </a:cubicBezTo>
                    <a:cubicBezTo>
                      <a:pt x="34596" y="3831"/>
                      <a:pt x="34434" y="3796"/>
                      <a:pt x="34279" y="3796"/>
                    </a:cubicBezTo>
                    <a:cubicBezTo>
                      <a:pt x="34252" y="3796"/>
                      <a:pt x="34224" y="3797"/>
                      <a:pt x="34198" y="3799"/>
                    </a:cubicBezTo>
                    <a:cubicBezTo>
                      <a:pt x="34021" y="3813"/>
                      <a:pt x="33845" y="3853"/>
                      <a:pt x="33669" y="3867"/>
                    </a:cubicBezTo>
                    <a:cubicBezTo>
                      <a:pt x="33519" y="3555"/>
                      <a:pt x="33248" y="3297"/>
                      <a:pt x="32950" y="3107"/>
                    </a:cubicBezTo>
                    <a:cubicBezTo>
                      <a:pt x="32184" y="2620"/>
                      <a:pt x="31280" y="2351"/>
                      <a:pt x="30373" y="2351"/>
                    </a:cubicBezTo>
                    <a:cubicBezTo>
                      <a:pt x="30219" y="2351"/>
                      <a:pt x="30065" y="2359"/>
                      <a:pt x="29911" y="2375"/>
                    </a:cubicBezTo>
                    <a:cubicBezTo>
                      <a:pt x="29776" y="2144"/>
                      <a:pt x="29464" y="2049"/>
                      <a:pt x="29206" y="2036"/>
                    </a:cubicBezTo>
                    <a:cubicBezTo>
                      <a:pt x="29182" y="2034"/>
                      <a:pt x="29159" y="2034"/>
                      <a:pt x="29136" y="2034"/>
                    </a:cubicBezTo>
                    <a:cubicBezTo>
                      <a:pt x="28890" y="2034"/>
                      <a:pt x="28655" y="2097"/>
                      <a:pt x="28419" y="2171"/>
                    </a:cubicBezTo>
                    <a:cubicBezTo>
                      <a:pt x="28216" y="2225"/>
                      <a:pt x="28012" y="2280"/>
                      <a:pt x="27836" y="2402"/>
                    </a:cubicBezTo>
                    <a:cubicBezTo>
                      <a:pt x="27646" y="2510"/>
                      <a:pt x="27497" y="2673"/>
                      <a:pt x="27442" y="2877"/>
                    </a:cubicBezTo>
                    <a:cubicBezTo>
                      <a:pt x="26412" y="3338"/>
                      <a:pt x="25353" y="3813"/>
                      <a:pt x="24607" y="4654"/>
                    </a:cubicBezTo>
                    <a:cubicBezTo>
                      <a:pt x="24503" y="4630"/>
                      <a:pt x="24397" y="4618"/>
                      <a:pt x="24291" y="4618"/>
                    </a:cubicBezTo>
                    <a:cubicBezTo>
                      <a:pt x="23914" y="4618"/>
                      <a:pt x="23537" y="4763"/>
                      <a:pt x="23251" y="5006"/>
                    </a:cubicBezTo>
                    <a:cubicBezTo>
                      <a:pt x="23190" y="5007"/>
                      <a:pt x="23129" y="5008"/>
                      <a:pt x="23069" y="5008"/>
                    </a:cubicBezTo>
                    <a:cubicBezTo>
                      <a:pt x="21678" y="5008"/>
                      <a:pt x="20292" y="4712"/>
                      <a:pt x="19005" y="4179"/>
                    </a:cubicBezTo>
                    <a:cubicBezTo>
                      <a:pt x="18232" y="3853"/>
                      <a:pt x="17459" y="3406"/>
                      <a:pt x="16957" y="2714"/>
                    </a:cubicBezTo>
                    <a:lnTo>
                      <a:pt x="16957" y="2714"/>
                    </a:lnTo>
                    <a:cubicBezTo>
                      <a:pt x="17174" y="4206"/>
                      <a:pt x="17716" y="5671"/>
                      <a:pt x="18666" y="6851"/>
                    </a:cubicBezTo>
                    <a:cubicBezTo>
                      <a:pt x="19629" y="8018"/>
                      <a:pt x="21067" y="8886"/>
                      <a:pt x="22573" y="9089"/>
                    </a:cubicBezTo>
                    <a:cubicBezTo>
                      <a:pt x="22559" y="9293"/>
                      <a:pt x="22613" y="9496"/>
                      <a:pt x="22722" y="9659"/>
                    </a:cubicBezTo>
                    <a:cubicBezTo>
                      <a:pt x="22830" y="9822"/>
                      <a:pt x="23007" y="9944"/>
                      <a:pt x="23197" y="9998"/>
                    </a:cubicBezTo>
                    <a:cubicBezTo>
                      <a:pt x="23224" y="10636"/>
                      <a:pt x="23346" y="11273"/>
                      <a:pt x="23522" y="11884"/>
                    </a:cubicBezTo>
                    <a:cubicBezTo>
                      <a:pt x="23468" y="11897"/>
                      <a:pt x="23454" y="11979"/>
                      <a:pt x="23454" y="12046"/>
                    </a:cubicBezTo>
                    <a:cubicBezTo>
                      <a:pt x="23495" y="12481"/>
                      <a:pt x="23604" y="12901"/>
                      <a:pt x="23794" y="13294"/>
                    </a:cubicBezTo>
                    <a:cubicBezTo>
                      <a:pt x="23590" y="13294"/>
                      <a:pt x="23414" y="13444"/>
                      <a:pt x="23292" y="13593"/>
                    </a:cubicBezTo>
                    <a:cubicBezTo>
                      <a:pt x="23156" y="13742"/>
                      <a:pt x="23047" y="13918"/>
                      <a:pt x="22898" y="14054"/>
                    </a:cubicBezTo>
                    <a:cubicBezTo>
                      <a:pt x="22789" y="14163"/>
                      <a:pt x="22627" y="14246"/>
                      <a:pt x="22469" y="14246"/>
                    </a:cubicBezTo>
                    <a:cubicBezTo>
                      <a:pt x="22431" y="14246"/>
                      <a:pt x="22393" y="14241"/>
                      <a:pt x="22356" y="14230"/>
                    </a:cubicBezTo>
                    <a:cubicBezTo>
                      <a:pt x="22274" y="14203"/>
                      <a:pt x="22206" y="14163"/>
                      <a:pt x="22125" y="14135"/>
                    </a:cubicBezTo>
                    <a:cubicBezTo>
                      <a:pt x="22108" y="14133"/>
                      <a:pt x="22089" y="14131"/>
                      <a:pt x="22071" y="14131"/>
                    </a:cubicBezTo>
                    <a:cubicBezTo>
                      <a:pt x="22005" y="14131"/>
                      <a:pt x="21940" y="14153"/>
                      <a:pt x="21908" y="14217"/>
                    </a:cubicBezTo>
                    <a:cubicBezTo>
                      <a:pt x="21515" y="14027"/>
                      <a:pt x="21108" y="13851"/>
                      <a:pt x="20728" y="13606"/>
                    </a:cubicBezTo>
                    <a:cubicBezTo>
                      <a:pt x="20457" y="13417"/>
                      <a:pt x="20185" y="13227"/>
                      <a:pt x="19873" y="13105"/>
                    </a:cubicBezTo>
                    <a:cubicBezTo>
                      <a:pt x="19569" y="12989"/>
                      <a:pt x="19245" y="12959"/>
                      <a:pt x="18915" y="12959"/>
                    </a:cubicBezTo>
                    <a:cubicBezTo>
                      <a:pt x="18702" y="12959"/>
                      <a:pt x="18486" y="12972"/>
                      <a:pt x="18273" y="12982"/>
                    </a:cubicBezTo>
                    <a:cubicBezTo>
                      <a:pt x="18126" y="12990"/>
                      <a:pt x="17977" y="12996"/>
                      <a:pt x="17830" y="12996"/>
                    </a:cubicBezTo>
                    <a:cubicBezTo>
                      <a:pt x="17430" y="12996"/>
                      <a:pt x="17036" y="12950"/>
                      <a:pt x="16699" y="12752"/>
                    </a:cubicBezTo>
                    <a:cubicBezTo>
                      <a:pt x="15912" y="14108"/>
                      <a:pt x="14705" y="15004"/>
                      <a:pt x="13444" y="15207"/>
                    </a:cubicBezTo>
                    <a:cubicBezTo>
                      <a:pt x="13498" y="15288"/>
                      <a:pt x="13511" y="15424"/>
                      <a:pt x="13471" y="15533"/>
                    </a:cubicBezTo>
                    <a:cubicBezTo>
                      <a:pt x="13403" y="15804"/>
                      <a:pt x="13172" y="16007"/>
                      <a:pt x="12928" y="16143"/>
                    </a:cubicBezTo>
                    <a:cubicBezTo>
                      <a:pt x="12670" y="16265"/>
                      <a:pt x="12399" y="16319"/>
                      <a:pt x="12128" y="16387"/>
                    </a:cubicBezTo>
                    <a:cubicBezTo>
                      <a:pt x="11856" y="16455"/>
                      <a:pt x="11585" y="16536"/>
                      <a:pt x="11355" y="16699"/>
                    </a:cubicBezTo>
                    <a:cubicBezTo>
                      <a:pt x="11327" y="16916"/>
                      <a:pt x="11192" y="17133"/>
                      <a:pt x="11110" y="17337"/>
                    </a:cubicBezTo>
                    <a:cubicBezTo>
                      <a:pt x="11029" y="17500"/>
                      <a:pt x="10948" y="17676"/>
                      <a:pt x="10866" y="17839"/>
                    </a:cubicBezTo>
                    <a:cubicBezTo>
                      <a:pt x="10771" y="18042"/>
                      <a:pt x="10690" y="18259"/>
                      <a:pt x="10554" y="18449"/>
                    </a:cubicBezTo>
                    <a:cubicBezTo>
                      <a:pt x="10378" y="18693"/>
                      <a:pt x="10120" y="18870"/>
                      <a:pt x="9849" y="19032"/>
                    </a:cubicBezTo>
                    <a:cubicBezTo>
                      <a:pt x="9456" y="19277"/>
                      <a:pt x="9035" y="19466"/>
                      <a:pt x="8587" y="19616"/>
                    </a:cubicBezTo>
                    <a:cubicBezTo>
                      <a:pt x="8601" y="19846"/>
                      <a:pt x="8452" y="20104"/>
                      <a:pt x="8248" y="20226"/>
                    </a:cubicBezTo>
                    <a:cubicBezTo>
                      <a:pt x="8194" y="20253"/>
                      <a:pt x="8153" y="20280"/>
                      <a:pt x="8099" y="20307"/>
                    </a:cubicBezTo>
                    <a:cubicBezTo>
                      <a:pt x="8058" y="20348"/>
                      <a:pt x="8018" y="20389"/>
                      <a:pt x="8018" y="20457"/>
                    </a:cubicBezTo>
                    <a:cubicBezTo>
                      <a:pt x="7665" y="20470"/>
                      <a:pt x="7299" y="20484"/>
                      <a:pt x="6973" y="20633"/>
                    </a:cubicBezTo>
                    <a:cubicBezTo>
                      <a:pt x="6661" y="20769"/>
                      <a:pt x="6376" y="21054"/>
                      <a:pt x="6336" y="21406"/>
                    </a:cubicBezTo>
                    <a:cubicBezTo>
                      <a:pt x="6186" y="21378"/>
                      <a:pt x="6031" y="21363"/>
                      <a:pt x="5876" y="21363"/>
                    </a:cubicBezTo>
                    <a:cubicBezTo>
                      <a:pt x="5582" y="21363"/>
                      <a:pt x="5286" y="21418"/>
                      <a:pt x="5020" y="21542"/>
                    </a:cubicBezTo>
                    <a:cubicBezTo>
                      <a:pt x="4721" y="21678"/>
                      <a:pt x="4464" y="21935"/>
                      <a:pt x="4328" y="22247"/>
                    </a:cubicBezTo>
                    <a:cubicBezTo>
                      <a:pt x="4301" y="22329"/>
                      <a:pt x="4301" y="22410"/>
                      <a:pt x="4260" y="22491"/>
                    </a:cubicBezTo>
                    <a:cubicBezTo>
                      <a:pt x="4233" y="22573"/>
                      <a:pt x="4125" y="22559"/>
                      <a:pt x="4030" y="22573"/>
                    </a:cubicBezTo>
                    <a:cubicBezTo>
                      <a:pt x="3826" y="22586"/>
                      <a:pt x="3609" y="22627"/>
                      <a:pt x="3406" y="22695"/>
                    </a:cubicBezTo>
                    <a:cubicBezTo>
                      <a:pt x="3134" y="22803"/>
                      <a:pt x="2890" y="22980"/>
                      <a:pt x="2768" y="23237"/>
                    </a:cubicBezTo>
                    <a:cubicBezTo>
                      <a:pt x="2660" y="23468"/>
                      <a:pt x="2660" y="23739"/>
                      <a:pt x="2727" y="23997"/>
                    </a:cubicBezTo>
                    <a:cubicBezTo>
                      <a:pt x="2524" y="24011"/>
                      <a:pt x="2320" y="24051"/>
                      <a:pt x="2131" y="24106"/>
                    </a:cubicBezTo>
                    <a:cubicBezTo>
                      <a:pt x="1941" y="24160"/>
                      <a:pt x="1751" y="24255"/>
                      <a:pt x="1629" y="24404"/>
                    </a:cubicBezTo>
                    <a:cubicBezTo>
                      <a:pt x="1493" y="24567"/>
                      <a:pt x="1439" y="24784"/>
                      <a:pt x="1452" y="24987"/>
                    </a:cubicBezTo>
                    <a:cubicBezTo>
                      <a:pt x="1466" y="25191"/>
                      <a:pt x="1547" y="25394"/>
                      <a:pt x="1669" y="25571"/>
                    </a:cubicBezTo>
                    <a:cubicBezTo>
                      <a:pt x="1574" y="25788"/>
                      <a:pt x="1561" y="26059"/>
                      <a:pt x="1696" y="26262"/>
                    </a:cubicBezTo>
                    <a:cubicBezTo>
                      <a:pt x="1412" y="26479"/>
                      <a:pt x="1113" y="26683"/>
                      <a:pt x="788" y="26846"/>
                    </a:cubicBezTo>
                    <a:cubicBezTo>
                      <a:pt x="741" y="26842"/>
                      <a:pt x="691" y="26839"/>
                      <a:pt x="640" y="26839"/>
                    </a:cubicBezTo>
                    <a:cubicBezTo>
                      <a:pt x="526" y="26839"/>
                      <a:pt x="407" y="26853"/>
                      <a:pt x="313" y="26900"/>
                    </a:cubicBezTo>
                    <a:cubicBezTo>
                      <a:pt x="164" y="26981"/>
                      <a:pt x="42" y="27117"/>
                      <a:pt x="28" y="27280"/>
                    </a:cubicBezTo>
                    <a:cubicBezTo>
                      <a:pt x="1" y="27524"/>
                      <a:pt x="204" y="27755"/>
                      <a:pt x="218" y="27999"/>
                    </a:cubicBezTo>
                    <a:cubicBezTo>
                      <a:pt x="231" y="28392"/>
                      <a:pt x="1" y="28758"/>
                      <a:pt x="136" y="29111"/>
                    </a:cubicBezTo>
                    <a:cubicBezTo>
                      <a:pt x="191" y="29260"/>
                      <a:pt x="259" y="29396"/>
                      <a:pt x="367" y="29518"/>
                    </a:cubicBezTo>
                    <a:cubicBezTo>
                      <a:pt x="516" y="29694"/>
                      <a:pt x="720" y="29816"/>
                      <a:pt x="950" y="29871"/>
                    </a:cubicBezTo>
                    <a:cubicBezTo>
                      <a:pt x="1027" y="29890"/>
                      <a:pt x="1108" y="29899"/>
                      <a:pt x="1189" y="29899"/>
                    </a:cubicBezTo>
                    <a:cubicBezTo>
                      <a:pt x="1337" y="29899"/>
                      <a:pt x="1488" y="29869"/>
                      <a:pt x="1629" y="29816"/>
                    </a:cubicBezTo>
                    <a:cubicBezTo>
                      <a:pt x="1838" y="30088"/>
                      <a:pt x="2183" y="30270"/>
                      <a:pt x="2529" y="30270"/>
                    </a:cubicBezTo>
                    <a:cubicBezTo>
                      <a:pt x="2564" y="30270"/>
                      <a:pt x="2598" y="30268"/>
                      <a:pt x="2632" y="30264"/>
                    </a:cubicBezTo>
                    <a:cubicBezTo>
                      <a:pt x="2510" y="30074"/>
                      <a:pt x="2497" y="29816"/>
                      <a:pt x="2578" y="29613"/>
                    </a:cubicBezTo>
                    <a:cubicBezTo>
                      <a:pt x="2646" y="29409"/>
                      <a:pt x="2836" y="29233"/>
                      <a:pt x="3039" y="29179"/>
                    </a:cubicBezTo>
                    <a:cubicBezTo>
                      <a:pt x="3243" y="29287"/>
                      <a:pt x="3419" y="29437"/>
                      <a:pt x="3609" y="29545"/>
                    </a:cubicBezTo>
                    <a:cubicBezTo>
                      <a:pt x="3772" y="29654"/>
                      <a:pt x="3948" y="29749"/>
                      <a:pt x="4057" y="29898"/>
                    </a:cubicBezTo>
                    <a:cubicBezTo>
                      <a:pt x="3677" y="30169"/>
                      <a:pt x="3338" y="30508"/>
                      <a:pt x="3121" y="30915"/>
                    </a:cubicBezTo>
                    <a:cubicBezTo>
                      <a:pt x="2890" y="31322"/>
                      <a:pt x="2795" y="31810"/>
                      <a:pt x="2890" y="32272"/>
                    </a:cubicBezTo>
                    <a:cubicBezTo>
                      <a:pt x="2999" y="32719"/>
                      <a:pt x="3324" y="33126"/>
                      <a:pt x="3772" y="33275"/>
                    </a:cubicBezTo>
                    <a:cubicBezTo>
                      <a:pt x="3962" y="33343"/>
                      <a:pt x="4165" y="33357"/>
                      <a:pt x="4369" y="33357"/>
                    </a:cubicBezTo>
                    <a:cubicBezTo>
                      <a:pt x="4586" y="33343"/>
                      <a:pt x="4830" y="33303"/>
                      <a:pt x="4993" y="33140"/>
                    </a:cubicBezTo>
                    <a:cubicBezTo>
                      <a:pt x="5128" y="33018"/>
                      <a:pt x="5196" y="32828"/>
                      <a:pt x="5196" y="32638"/>
                    </a:cubicBezTo>
                    <a:cubicBezTo>
                      <a:pt x="5210" y="32462"/>
                      <a:pt x="5155" y="32272"/>
                      <a:pt x="5101" y="32095"/>
                    </a:cubicBezTo>
                    <a:cubicBezTo>
                      <a:pt x="5033" y="31919"/>
                      <a:pt x="4938" y="31756"/>
                      <a:pt x="4925" y="31566"/>
                    </a:cubicBezTo>
                    <a:cubicBezTo>
                      <a:pt x="4898" y="31376"/>
                      <a:pt x="4952" y="31159"/>
                      <a:pt x="5115" y="31064"/>
                    </a:cubicBezTo>
                    <a:cubicBezTo>
                      <a:pt x="5305" y="31458"/>
                      <a:pt x="5576" y="31810"/>
                      <a:pt x="5929" y="32068"/>
                    </a:cubicBezTo>
                    <a:cubicBezTo>
                      <a:pt x="6715" y="32068"/>
                      <a:pt x="7475" y="32231"/>
                      <a:pt x="8235" y="32407"/>
                    </a:cubicBezTo>
                    <a:cubicBezTo>
                      <a:pt x="8343" y="32434"/>
                      <a:pt x="8479" y="32597"/>
                      <a:pt x="8574" y="32651"/>
                    </a:cubicBezTo>
                    <a:cubicBezTo>
                      <a:pt x="8734" y="31905"/>
                      <a:pt x="10873" y="30385"/>
                      <a:pt x="11680" y="30385"/>
                    </a:cubicBezTo>
                    <a:cubicBezTo>
                      <a:pt x="11694" y="30385"/>
                      <a:pt x="11708" y="30385"/>
                      <a:pt x="11721" y="30386"/>
                    </a:cubicBezTo>
                    <a:cubicBezTo>
                      <a:pt x="12087" y="30400"/>
                      <a:pt x="12413" y="30590"/>
                      <a:pt x="12765" y="30685"/>
                    </a:cubicBezTo>
                    <a:cubicBezTo>
                      <a:pt x="13091" y="30780"/>
                      <a:pt x="13416" y="30847"/>
                      <a:pt x="13742" y="30902"/>
                    </a:cubicBezTo>
                    <a:cubicBezTo>
                      <a:pt x="13878" y="31363"/>
                      <a:pt x="14190" y="31810"/>
                      <a:pt x="14583" y="32109"/>
                    </a:cubicBezTo>
                    <a:cubicBezTo>
                      <a:pt x="14719" y="32204"/>
                      <a:pt x="14854" y="32285"/>
                      <a:pt x="14976" y="32394"/>
                    </a:cubicBezTo>
                    <a:cubicBezTo>
                      <a:pt x="15098" y="32502"/>
                      <a:pt x="15207" y="32638"/>
                      <a:pt x="15248" y="32787"/>
                    </a:cubicBezTo>
                    <a:cubicBezTo>
                      <a:pt x="15058" y="33384"/>
                      <a:pt x="15058" y="34049"/>
                      <a:pt x="15234" y="34646"/>
                    </a:cubicBezTo>
                    <a:cubicBezTo>
                      <a:pt x="15288" y="34822"/>
                      <a:pt x="15316" y="34998"/>
                      <a:pt x="15288" y="35175"/>
                    </a:cubicBezTo>
                    <a:cubicBezTo>
                      <a:pt x="15248" y="35446"/>
                      <a:pt x="15600" y="36178"/>
                      <a:pt x="15533" y="36423"/>
                    </a:cubicBezTo>
                    <a:cubicBezTo>
                      <a:pt x="15207" y="37725"/>
                      <a:pt x="16170" y="37453"/>
                      <a:pt x="15709" y="39203"/>
                    </a:cubicBezTo>
                    <a:cubicBezTo>
                      <a:pt x="14963" y="42011"/>
                      <a:pt x="15410" y="44032"/>
                      <a:pt x="15343" y="44249"/>
                    </a:cubicBezTo>
                    <a:cubicBezTo>
                      <a:pt x="15343" y="44249"/>
                      <a:pt x="15356" y="44263"/>
                      <a:pt x="15356" y="44263"/>
                    </a:cubicBezTo>
                    <a:lnTo>
                      <a:pt x="45267" y="44263"/>
                    </a:lnTo>
                    <a:cubicBezTo>
                      <a:pt x="45511" y="39122"/>
                      <a:pt x="44914" y="39610"/>
                      <a:pt x="45362" y="35487"/>
                    </a:cubicBezTo>
                    <a:cubicBezTo>
                      <a:pt x="45402" y="35175"/>
                      <a:pt x="45267" y="34863"/>
                      <a:pt x="45199" y="34564"/>
                    </a:cubicBezTo>
                    <a:cubicBezTo>
                      <a:pt x="45131" y="34279"/>
                      <a:pt x="45036" y="34008"/>
                      <a:pt x="44982" y="33723"/>
                    </a:cubicBezTo>
                    <a:cubicBezTo>
                      <a:pt x="44900" y="33235"/>
                      <a:pt x="44982" y="32733"/>
                      <a:pt x="45063" y="32231"/>
                    </a:cubicBezTo>
                    <a:cubicBezTo>
                      <a:pt x="45090" y="32068"/>
                      <a:pt x="45117" y="31892"/>
                      <a:pt x="45185" y="31729"/>
                    </a:cubicBezTo>
                    <a:cubicBezTo>
                      <a:pt x="45253" y="31566"/>
                      <a:pt x="45362" y="31417"/>
                      <a:pt x="45511" y="31336"/>
                    </a:cubicBezTo>
                    <a:cubicBezTo>
                      <a:pt x="45535" y="31323"/>
                      <a:pt x="45562" y="31317"/>
                      <a:pt x="45590" y="31317"/>
                    </a:cubicBezTo>
                    <a:cubicBezTo>
                      <a:pt x="45623" y="31317"/>
                      <a:pt x="45657" y="31327"/>
                      <a:pt x="45687" y="31349"/>
                    </a:cubicBezTo>
                    <a:cubicBezTo>
                      <a:pt x="45972" y="31526"/>
                      <a:pt x="46203" y="31770"/>
                      <a:pt x="46447" y="31987"/>
                    </a:cubicBezTo>
                    <a:cubicBezTo>
                      <a:pt x="46650" y="32163"/>
                      <a:pt x="46881" y="32326"/>
                      <a:pt x="47152" y="32380"/>
                    </a:cubicBezTo>
                    <a:cubicBezTo>
                      <a:pt x="47356" y="32801"/>
                      <a:pt x="47546" y="33235"/>
                      <a:pt x="47749" y="33669"/>
                    </a:cubicBezTo>
                    <a:cubicBezTo>
                      <a:pt x="47802" y="33781"/>
                      <a:pt x="47912" y="33840"/>
                      <a:pt x="48024" y="33840"/>
                    </a:cubicBezTo>
                    <a:cubicBezTo>
                      <a:pt x="48114" y="33840"/>
                      <a:pt x="48204" y="33802"/>
                      <a:pt x="48264" y="33723"/>
                    </a:cubicBezTo>
                    <a:cubicBezTo>
                      <a:pt x="48364" y="33594"/>
                      <a:pt x="48493" y="33486"/>
                      <a:pt x="48650" y="33486"/>
                    </a:cubicBezTo>
                    <a:cubicBezTo>
                      <a:pt x="48708" y="33486"/>
                      <a:pt x="48769" y="33501"/>
                      <a:pt x="48834" y="33533"/>
                    </a:cubicBezTo>
                    <a:cubicBezTo>
                      <a:pt x="49214" y="33696"/>
                      <a:pt x="49458" y="34089"/>
                      <a:pt x="50286" y="34252"/>
                    </a:cubicBezTo>
                    <a:cubicBezTo>
                      <a:pt x="51045" y="34401"/>
                      <a:pt x="52008" y="34401"/>
                      <a:pt x="52659" y="34795"/>
                    </a:cubicBezTo>
                    <a:cubicBezTo>
                      <a:pt x="52836" y="34388"/>
                      <a:pt x="53053" y="34022"/>
                      <a:pt x="53297" y="33642"/>
                    </a:cubicBezTo>
                    <a:cubicBezTo>
                      <a:pt x="53528" y="33275"/>
                      <a:pt x="53799" y="32923"/>
                      <a:pt x="54084" y="32584"/>
                    </a:cubicBezTo>
                    <a:cubicBezTo>
                      <a:pt x="54287" y="32353"/>
                      <a:pt x="54504" y="32095"/>
                      <a:pt x="54816" y="32000"/>
                    </a:cubicBezTo>
                    <a:cubicBezTo>
                      <a:pt x="54965" y="32122"/>
                      <a:pt x="55128" y="32258"/>
                      <a:pt x="55250" y="32407"/>
                    </a:cubicBezTo>
                    <a:cubicBezTo>
                      <a:pt x="55372" y="32557"/>
                      <a:pt x="55454" y="32746"/>
                      <a:pt x="55440" y="32950"/>
                    </a:cubicBezTo>
                    <a:cubicBezTo>
                      <a:pt x="55440" y="33235"/>
                      <a:pt x="55223" y="33479"/>
                      <a:pt x="55142" y="33764"/>
                    </a:cubicBezTo>
                    <a:cubicBezTo>
                      <a:pt x="55060" y="34049"/>
                      <a:pt x="55128" y="34374"/>
                      <a:pt x="55318" y="34605"/>
                    </a:cubicBezTo>
                    <a:cubicBezTo>
                      <a:pt x="55492" y="34816"/>
                      <a:pt x="55757" y="34947"/>
                      <a:pt x="56029" y="34947"/>
                    </a:cubicBezTo>
                    <a:cubicBezTo>
                      <a:pt x="56054" y="34947"/>
                      <a:pt x="56080" y="34946"/>
                      <a:pt x="56105" y="34944"/>
                    </a:cubicBezTo>
                    <a:cubicBezTo>
                      <a:pt x="56308" y="34917"/>
                      <a:pt x="56512" y="34835"/>
                      <a:pt x="56688" y="34713"/>
                    </a:cubicBezTo>
                    <a:cubicBezTo>
                      <a:pt x="56851" y="34591"/>
                      <a:pt x="57014" y="34456"/>
                      <a:pt x="57136" y="34279"/>
                    </a:cubicBezTo>
                    <a:cubicBezTo>
                      <a:pt x="57434" y="33872"/>
                      <a:pt x="57556" y="33316"/>
                      <a:pt x="57421" y="32828"/>
                    </a:cubicBezTo>
                    <a:cubicBezTo>
                      <a:pt x="57326" y="32462"/>
                      <a:pt x="57109" y="32150"/>
                      <a:pt x="56851" y="31878"/>
                    </a:cubicBezTo>
                    <a:cubicBezTo>
                      <a:pt x="56607" y="31621"/>
                      <a:pt x="56295" y="31404"/>
                      <a:pt x="55996" y="31173"/>
                    </a:cubicBezTo>
                    <a:cubicBezTo>
                      <a:pt x="56281" y="30834"/>
                      <a:pt x="56580" y="30535"/>
                      <a:pt x="56946" y="30291"/>
                    </a:cubicBezTo>
                    <a:cubicBezTo>
                      <a:pt x="57380" y="30562"/>
                      <a:pt x="57733" y="30997"/>
                      <a:pt x="57909" y="31485"/>
                    </a:cubicBezTo>
                    <a:cubicBezTo>
                      <a:pt x="57909" y="31485"/>
                      <a:pt x="58207" y="31281"/>
                      <a:pt x="58235" y="31254"/>
                    </a:cubicBezTo>
                    <a:cubicBezTo>
                      <a:pt x="58275" y="31200"/>
                      <a:pt x="58330" y="31159"/>
                      <a:pt x="58384" y="31105"/>
                    </a:cubicBezTo>
                    <a:cubicBezTo>
                      <a:pt x="58424" y="31064"/>
                      <a:pt x="58465" y="30983"/>
                      <a:pt x="58519" y="30942"/>
                    </a:cubicBezTo>
                    <a:cubicBezTo>
                      <a:pt x="58534" y="30935"/>
                      <a:pt x="58551" y="30932"/>
                      <a:pt x="58571" y="30932"/>
                    </a:cubicBezTo>
                    <a:cubicBezTo>
                      <a:pt x="58665" y="30932"/>
                      <a:pt x="58810" y="30999"/>
                      <a:pt x="58899" y="31010"/>
                    </a:cubicBezTo>
                    <a:cubicBezTo>
                      <a:pt x="58939" y="31014"/>
                      <a:pt x="58979" y="31015"/>
                      <a:pt x="59019" y="31015"/>
                    </a:cubicBezTo>
                    <a:cubicBezTo>
                      <a:pt x="59128" y="31015"/>
                      <a:pt x="59238" y="31003"/>
                      <a:pt x="59347" y="30983"/>
                    </a:cubicBezTo>
                    <a:cubicBezTo>
                      <a:pt x="59618" y="30915"/>
                      <a:pt x="59862" y="30766"/>
                      <a:pt x="60052" y="30549"/>
                    </a:cubicBezTo>
                    <a:cubicBezTo>
                      <a:pt x="60161" y="30427"/>
                      <a:pt x="60242" y="30264"/>
                      <a:pt x="60283" y="30088"/>
                    </a:cubicBezTo>
                    <a:cubicBezTo>
                      <a:pt x="60310" y="29911"/>
                      <a:pt x="60283" y="29735"/>
                      <a:pt x="60215" y="29572"/>
                    </a:cubicBezTo>
                    <a:cubicBezTo>
                      <a:pt x="60147" y="29409"/>
                      <a:pt x="60052" y="29260"/>
                      <a:pt x="59957" y="29125"/>
                    </a:cubicBezTo>
                    <a:cubicBezTo>
                      <a:pt x="60174" y="28799"/>
                      <a:pt x="60229" y="28379"/>
                      <a:pt x="60161" y="27985"/>
                    </a:cubicBezTo>
                    <a:lnTo>
                      <a:pt x="60161" y="27985"/>
                    </a:lnTo>
                    <a:cubicBezTo>
                      <a:pt x="60064" y="27996"/>
                      <a:pt x="59966" y="28001"/>
                      <a:pt x="59868" y="28001"/>
                    </a:cubicBezTo>
                    <a:cubicBezTo>
                      <a:pt x="59338" y="28001"/>
                      <a:pt x="58808" y="27845"/>
                      <a:pt x="58384" y="27524"/>
                    </a:cubicBezTo>
                    <a:cubicBezTo>
                      <a:pt x="58479" y="27253"/>
                      <a:pt x="58370" y="26927"/>
                      <a:pt x="58140" y="26751"/>
                    </a:cubicBezTo>
                    <a:cubicBezTo>
                      <a:pt x="58020" y="26646"/>
                      <a:pt x="57864" y="26595"/>
                      <a:pt x="57707" y="26595"/>
                    </a:cubicBezTo>
                    <a:cubicBezTo>
                      <a:pt x="57578" y="26595"/>
                      <a:pt x="57449" y="26629"/>
                      <a:pt x="57339" y="26697"/>
                    </a:cubicBezTo>
                    <a:cubicBezTo>
                      <a:pt x="57299" y="26574"/>
                      <a:pt x="57285" y="26452"/>
                      <a:pt x="57326" y="26330"/>
                    </a:cubicBezTo>
                    <a:cubicBezTo>
                      <a:pt x="57366" y="26222"/>
                      <a:pt x="57421" y="26113"/>
                      <a:pt x="57461" y="25991"/>
                    </a:cubicBezTo>
                    <a:cubicBezTo>
                      <a:pt x="57529" y="25666"/>
                      <a:pt x="57366" y="25326"/>
                      <a:pt x="57095" y="25123"/>
                    </a:cubicBezTo>
                    <a:cubicBezTo>
                      <a:pt x="56884" y="24967"/>
                      <a:pt x="56600" y="24912"/>
                      <a:pt x="56317" y="24912"/>
                    </a:cubicBezTo>
                    <a:cubicBezTo>
                      <a:pt x="56255" y="24912"/>
                      <a:pt x="56193" y="24915"/>
                      <a:pt x="56132" y="24920"/>
                    </a:cubicBezTo>
                    <a:cubicBezTo>
                      <a:pt x="56132" y="24580"/>
                      <a:pt x="56051" y="24268"/>
                      <a:pt x="55942" y="23943"/>
                    </a:cubicBezTo>
                    <a:cubicBezTo>
                      <a:pt x="55888" y="23794"/>
                      <a:pt x="55820" y="23644"/>
                      <a:pt x="55712" y="23536"/>
                    </a:cubicBezTo>
                    <a:cubicBezTo>
                      <a:pt x="55617" y="23441"/>
                      <a:pt x="55494" y="23373"/>
                      <a:pt x="55372" y="23319"/>
                    </a:cubicBezTo>
                    <a:cubicBezTo>
                      <a:pt x="55230" y="23271"/>
                      <a:pt x="55081" y="23248"/>
                      <a:pt x="54933" y="23248"/>
                    </a:cubicBezTo>
                    <a:cubicBezTo>
                      <a:pt x="54786" y="23248"/>
                      <a:pt x="54640" y="23271"/>
                      <a:pt x="54504" y="23319"/>
                    </a:cubicBezTo>
                    <a:cubicBezTo>
                      <a:pt x="54382" y="23360"/>
                      <a:pt x="54247" y="23360"/>
                      <a:pt x="54124" y="23360"/>
                    </a:cubicBezTo>
                    <a:cubicBezTo>
                      <a:pt x="54002" y="23346"/>
                      <a:pt x="53880" y="23292"/>
                      <a:pt x="53812" y="23183"/>
                    </a:cubicBezTo>
                    <a:cubicBezTo>
                      <a:pt x="53772" y="23102"/>
                      <a:pt x="53758" y="23007"/>
                      <a:pt x="53758" y="22912"/>
                    </a:cubicBezTo>
                    <a:cubicBezTo>
                      <a:pt x="53731" y="22736"/>
                      <a:pt x="53690" y="22573"/>
                      <a:pt x="53609" y="22424"/>
                    </a:cubicBezTo>
                    <a:cubicBezTo>
                      <a:pt x="53437" y="22129"/>
                      <a:pt x="53088" y="21957"/>
                      <a:pt x="52751" y="21957"/>
                    </a:cubicBezTo>
                    <a:cubicBezTo>
                      <a:pt x="52716" y="21957"/>
                      <a:pt x="52681" y="21958"/>
                      <a:pt x="52646" y="21962"/>
                    </a:cubicBezTo>
                    <a:cubicBezTo>
                      <a:pt x="52280" y="22003"/>
                      <a:pt x="51968" y="22220"/>
                      <a:pt x="51751" y="22505"/>
                    </a:cubicBezTo>
                    <a:cubicBezTo>
                      <a:pt x="51689" y="22604"/>
                      <a:pt x="51536" y="22669"/>
                      <a:pt x="51417" y="22669"/>
                    </a:cubicBezTo>
                    <a:cubicBezTo>
                      <a:pt x="51406" y="22669"/>
                      <a:pt x="51395" y="22669"/>
                      <a:pt x="51384" y="22668"/>
                    </a:cubicBezTo>
                    <a:cubicBezTo>
                      <a:pt x="51249" y="22641"/>
                      <a:pt x="51140" y="22559"/>
                      <a:pt x="51032" y="22491"/>
                    </a:cubicBezTo>
                    <a:lnTo>
                      <a:pt x="49946" y="21759"/>
                    </a:lnTo>
                    <a:cubicBezTo>
                      <a:pt x="49729" y="20850"/>
                      <a:pt x="49377" y="19982"/>
                      <a:pt x="48983" y="19141"/>
                    </a:cubicBezTo>
                    <a:cubicBezTo>
                      <a:pt x="48908" y="19146"/>
                      <a:pt x="48833" y="19149"/>
                      <a:pt x="48758" y="19149"/>
                    </a:cubicBezTo>
                    <a:cubicBezTo>
                      <a:pt x="48050" y="19149"/>
                      <a:pt x="47362" y="18919"/>
                      <a:pt x="46786" y="18490"/>
                    </a:cubicBezTo>
                    <a:cubicBezTo>
                      <a:pt x="46487" y="18273"/>
                      <a:pt x="46447" y="17798"/>
                      <a:pt x="46325" y="17432"/>
                    </a:cubicBezTo>
                    <a:cubicBezTo>
                      <a:pt x="45565" y="17242"/>
                      <a:pt x="44833" y="16957"/>
                      <a:pt x="44168" y="16523"/>
                    </a:cubicBezTo>
                    <a:cubicBezTo>
                      <a:pt x="43503" y="16089"/>
                      <a:pt x="42933" y="15519"/>
                      <a:pt x="42540" y="14841"/>
                    </a:cubicBezTo>
                    <a:cubicBezTo>
                      <a:pt x="42337" y="14909"/>
                      <a:pt x="42120" y="14936"/>
                      <a:pt x="41916" y="14936"/>
                    </a:cubicBezTo>
                    <a:cubicBezTo>
                      <a:pt x="40356" y="14976"/>
                      <a:pt x="38810" y="15004"/>
                      <a:pt x="37250" y="15044"/>
                    </a:cubicBezTo>
                    <a:cubicBezTo>
                      <a:pt x="37223" y="15044"/>
                      <a:pt x="37182" y="15031"/>
                      <a:pt x="37168" y="15004"/>
                    </a:cubicBezTo>
                    <a:cubicBezTo>
                      <a:pt x="37046" y="14841"/>
                      <a:pt x="36951" y="14651"/>
                      <a:pt x="36911" y="14461"/>
                    </a:cubicBezTo>
                    <a:cubicBezTo>
                      <a:pt x="36674" y="14501"/>
                      <a:pt x="36427" y="14522"/>
                      <a:pt x="36183" y="14522"/>
                    </a:cubicBezTo>
                    <a:cubicBezTo>
                      <a:pt x="36007" y="14522"/>
                      <a:pt x="35833" y="14511"/>
                      <a:pt x="35663" y="14488"/>
                    </a:cubicBezTo>
                    <a:cubicBezTo>
                      <a:pt x="35893" y="14393"/>
                      <a:pt x="36070" y="14190"/>
                      <a:pt x="36178" y="13973"/>
                    </a:cubicBezTo>
                    <a:cubicBezTo>
                      <a:pt x="36300" y="13769"/>
                      <a:pt x="36341" y="13511"/>
                      <a:pt x="36287" y="13281"/>
                    </a:cubicBezTo>
                    <a:cubicBezTo>
                      <a:pt x="36246" y="13064"/>
                      <a:pt x="36124" y="12860"/>
                      <a:pt x="36002" y="12684"/>
                    </a:cubicBezTo>
                    <a:cubicBezTo>
                      <a:pt x="35866" y="12508"/>
                      <a:pt x="35717" y="12331"/>
                      <a:pt x="35608" y="12155"/>
                    </a:cubicBezTo>
                    <a:cubicBezTo>
                      <a:pt x="35839" y="12060"/>
                      <a:pt x="36002" y="11816"/>
                      <a:pt x="36083" y="11572"/>
                    </a:cubicBezTo>
                    <a:cubicBezTo>
                      <a:pt x="36165" y="11328"/>
                      <a:pt x="36178" y="11070"/>
                      <a:pt x="36192" y="10812"/>
                    </a:cubicBezTo>
                    <a:cubicBezTo>
                      <a:pt x="36205" y="10568"/>
                      <a:pt x="36232" y="10324"/>
                      <a:pt x="36205" y="10066"/>
                    </a:cubicBezTo>
                    <a:cubicBezTo>
                      <a:pt x="36192" y="9822"/>
                      <a:pt x="36138" y="9564"/>
                      <a:pt x="36002" y="9361"/>
                    </a:cubicBezTo>
                    <a:lnTo>
                      <a:pt x="35975" y="9361"/>
                    </a:lnTo>
                    <a:cubicBezTo>
                      <a:pt x="36029" y="9062"/>
                      <a:pt x="36029" y="8777"/>
                      <a:pt x="35948" y="8492"/>
                    </a:cubicBezTo>
                    <a:cubicBezTo>
                      <a:pt x="36110" y="8438"/>
                      <a:pt x="36219" y="8330"/>
                      <a:pt x="36260" y="8180"/>
                    </a:cubicBezTo>
                    <a:cubicBezTo>
                      <a:pt x="37101" y="7597"/>
                      <a:pt x="37928" y="7027"/>
                      <a:pt x="38674" y="6322"/>
                    </a:cubicBezTo>
                    <a:cubicBezTo>
                      <a:pt x="39407" y="5617"/>
                      <a:pt x="40044" y="4776"/>
                      <a:pt x="40383" y="3813"/>
                    </a:cubicBezTo>
                    <a:cubicBezTo>
                      <a:pt x="40817" y="2578"/>
                      <a:pt x="40736" y="1181"/>
                      <a:pt x="40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65"/>
              <p:cNvSpPr/>
              <p:nvPr/>
            </p:nvSpPr>
            <p:spPr>
              <a:xfrm>
                <a:off x="2690050" y="2934800"/>
                <a:ext cx="4425" cy="63100"/>
              </a:xfrm>
              <a:custGeom>
                <a:avLst/>
                <a:gdLst/>
                <a:ahLst/>
                <a:cxnLst/>
                <a:rect l="l" t="t" r="r" b="b"/>
                <a:pathLst>
                  <a:path w="177" h="2524" extrusionOk="0">
                    <a:moveTo>
                      <a:pt x="0" y="1"/>
                    </a:moveTo>
                    <a:cubicBezTo>
                      <a:pt x="14" y="842"/>
                      <a:pt x="41" y="1683"/>
                      <a:pt x="95" y="2524"/>
                    </a:cubicBezTo>
                    <a:cubicBezTo>
                      <a:pt x="136" y="1751"/>
                      <a:pt x="163" y="964"/>
                      <a:pt x="177" y="191"/>
                    </a:cubicBezTo>
                    <a:cubicBezTo>
                      <a:pt x="122" y="123"/>
                      <a:pt x="68" y="5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65"/>
              <p:cNvSpPr/>
              <p:nvPr/>
            </p:nvSpPr>
            <p:spPr>
              <a:xfrm>
                <a:off x="2531325" y="2942950"/>
                <a:ext cx="44125" cy="54275"/>
              </a:xfrm>
              <a:custGeom>
                <a:avLst/>
                <a:gdLst/>
                <a:ahLst/>
                <a:cxnLst/>
                <a:rect l="l" t="t" r="r" b="b"/>
                <a:pathLst>
                  <a:path w="1765" h="2171" extrusionOk="0">
                    <a:moveTo>
                      <a:pt x="1195" y="0"/>
                    </a:moveTo>
                    <a:cubicBezTo>
                      <a:pt x="1195" y="55"/>
                      <a:pt x="1195" y="109"/>
                      <a:pt x="1195" y="163"/>
                    </a:cubicBezTo>
                    <a:cubicBezTo>
                      <a:pt x="1262" y="177"/>
                      <a:pt x="1330" y="177"/>
                      <a:pt x="1384" y="177"/>
                    </a:cubicBezTo>
                    <a:cubicBezTo>
                      <a:pt x="1330" y="190"/>
                      <a:pt x="1262" y="190"/>
                      <a:pt x="1195" y="204"/>
                    </a:cubicBezTo>
                    <a:cubicBezTo>
                      <a:pt x="1181" y="679"/>
                      <a:pt x="1154" y="1153"/>
                      <a:pt x="1127" y="1615"/>
                    </a:cubicBezTo>
                    <a:cubicBezTo>
                      <a:pt x="1100" y="1153"/>
                      <a:pt x="1072" y="679"/>
                      <a:pt x="1059" y="204"/>
                    </a:cubicBezTo>
                    <a:cubicBezTo>
                      <a:pt x="980" y="209"/>
                      <a:pt x="902" y="213"/>
                      <a:pt x="823" y="213"/>
                    </a:cubicBezTo>
                    <a:cubicBezTo>
                      <a:pt x="712" y="213"/>
                      <a:pt x="600" y="206"/>
                      <a:pt x="489" y="190"/>
                    </a:cubicBezTo>
                    <a:cubicBezTo>
                      <a:pt x="489" y="326"/>
                      <a:pt x="476" y="475"/>
                      <a:pt x="462" y="611"/>
                    </a:cubicBezTo>
                    <a:cubicBezTo>
                      <a:pt x="449" y="475"/>
                      <a:pt x="435" y="326"/>
                      <a:pt x="421" y="177"/>
                    </a:cubicBezTo>
                    <a:cubicBezTo>
                      <a:pt x="286" y="150"/>
                      <a:pt x="137" y="122"/>
                      <a:pt x="1" y="82"/>
                    </a:cubicBezTo>
                    <a:lnTo>
                      <a:pt x="1" y="82"/>
                    </a:lnTo>
                    <a:cubicBezTo>
                      <a:pt x="191" y="489"/>
                      <a:pt x="367" y="869"/>
                      <a:pt x="625" y="1248"/>
                    </a:cubicBezTo>
                    <a:cubicBezTo>
                      <a:pt x="869" y="1615"/>
                      <a:pt x="1195" y="1954"/>
                      <a:pt x="1602" y="2171"/>
                    </a:cubicBezTo>
                    <a:cubicBezTo>
                      <a:pt x="1629" y="1994"/>
                      <a:pt x="1683" y="1804"/>
                      <a:pt x="1764" y="1628"/>
                    </a:cubicBezTo>
                    <a:cubicBezTo>
                      <a:pt x="1737" y="1099"/>
                      <a:pt x="1724" y="557"/>
                      <a:pt x="1710" y="14"/>
                    </a:cubicBezTo>
                    <a:cubicBezTo>
                      <a:pt x="1643" y="24"/>
                      <a:pt x="1577" y="29"/>
                      <a:pt x="1512" y="29"/>
                    </a:cubicBezTo>
                    <a:cubicBezTo>
                      <a:pt x="1407" y="29"/>
                      <a:pt x="1304" y="17"/>
                      <a:pt x="1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65"/>
              <p:cNvSpPr/>
              <p:nvPr/>
            </p:nvSpPr>
            <p:spPr>
              <a:xfrm>
                <a:off x="2273275" y="2692675"/>
                <a:ext cx="102425" cy="64125"/>
              </a:xfrm>
              <a:custGeom>
                <a:avLst/>
                <a:gdLst/>
                <a:ahLst/>
                <a:cxnLst/>
                <a:rect l="l" t="t" r="r" b="b"/>
                <a:pathLst>
                  <a:path w="4097" h="2565" extrusionOk="0">
                    <a:moveTo>
                      <a:pt x="0" y="0"/>
                    </a:moveTo>
                    <a:lnTo>
                      <a:pt x="0" y="0"/>
                    </a:lnTo>
                    <a:cubicBezTo>
                      <a:pt x="68" y="163"/>
                      <a:pt x="163" y="285"/>
                      <a:pt x="312" y="380"/>
                    </a:cubicBezTo>
                    <a:cubicBezTo>
                      <a:pt x="461" y="475"/>
                      <a:pt x="624" y="557"/>
                      <a:pt x="773" y="665"/>
                    </a:cubicBezTo>
                    <a:cubicBezTo>
                      <a:pt x="868" y="747"/>
                      <a:pt x="963" y="842"/>
                      <a:pt x="1058" y="923"/>
                    </a:cubicBezTo>
                    <a:cubicBezTo>
                      <a:pt x="1221" y="1059"/>
                      <a:pt x="1411" y="1153"/>
                      <a:pt x="1601" y="1248"/>
                    </a:cubicBezTo>
                    <a:cubicBezTo>
                      <a:pt x="1845" y="1398"/>
                      <a:pt x="2075" y="1560"/>
                      <a:pt x="2320" y="1723"/>
                    </a:cubicBezTo>
                    <a:cubicBezTo>
                      <a:pt x="2876" y="2076"/>
                      <a:pt x="3473" y="2334"/>
                      <a:pt x="4097" y="2564"/>
                    </a:cubicBezTo>
                    <a:cubicBezTo>
                      <a:pt x="3378" y="2076"/>
                      <a:pt x="2632" y="1615"/>
                      <a:pt x="1886" y="1153"/>
                    </a:cubicBezTo>
                    <a:lnTo>
                      <a:pt x="1357" y="828"/>
                    </a:lnTo>
                    <a:cubicBezTo>
                      <a:pt x="895" y="557"/>
                      <a:pt x="448" y="28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65"/>
              <p:cNvSpPr/>
              <p:nvPr/>
            </p:nvSpPr>
            <p:spPr>
              <a:xfrm>
                <a:off x="2983725" y="2692000"/>
                <a:ext cx="29175" cy="23075"/>
              </a:xfrm>
              <a:custGeom>
                <a:avLst/>
                <a:gdLst/>
                <a:ahLst/>
                <a:cxnLst/>
                <a:rect l="l" t="t" r="r" b="b"/>
                <a:pathLst>
                  <a:path w="1167" h="923" extrusionOk="0">
                    <a:moveTo>
                      <a:pt x="0" y="0"/>
                    </a:moveTo>
                    <a:lnTo>
                      <a:pt x="0" y="0"/>
                    </a:lnTo>
                    <a:cubicBezTo>
                      <a:pt x="136" y="55"/>
                      <a:pt x="272" y="122"/>
                      <a:pt x="421" y="177"/>
                    </a:cubicBezTo>
                    <a:cubicBezTo>
                      <a:pt x="475" y="190"/>
                      <a:pt x="529" y="217"/>
                      <a:pt x="570" y="258"/>
                    </a:cubicBezTo>
                    <a:cubicBezTo>
                      <a:pt x="611" y="285"/>
                      <a:pt x="651" y="339"/>
                      <a:pt x="651" y="407"/>
                    </a:cubicBezTo>
                    <a:cubicBezTo>
                      <a:pt x="651" y="475"/>
                      <a:pt x="597" y="529"/>
                      <a:pt x="543" y="557"/>
                    </a:cubicBezTo>
                    <a:cubicBezTo>
                      <a:pt x="489" y="597"/>
                      <a:pt x="421" y="611"/>
                      <a:pt x="353" y="624"/>
                    </a:cubicBezTo>
                    <a:cubicBezTo>
                      <a:pt x="394" y="651"/>
                      <a:pt x="434" y="665"/>
                      <a:pt x="475" y="679"/>
                    </a:cubicBezTo>
                    <a:cubicBezTo>
                      <a:pt x="638" y="719"/>
                      <a:pt x="801" y="814"/>
                      <a:pt x="923" y="923"/>
                    </a:cubicBezTo>
                    <a:cubicBezTo>
                      <a:pt x="1072" y="896"/>
                      <a:pt x="1167" y="719"/>
                      <a:pt x="1153" y="557"/>
                    </a:cubicBezTo>
                    <a:cubicBezTo>
                      <a:pt x="1140" y="407"/>
                      <a:pt x="1031" y="272"/>
                      <a:pt x="896" y="190"/>
                    </a:cubicBezTo>
                    <a:cubicBezTo>
                      <a:pt x="760" y="109"/>
                      <a:pt x="597" y="68"/>
                      <a:pt x="434" y="55"/>
                    </a:cubicBezTo>
                    <a:cubicBezTo>
                      <a:pt x="285" y="41"/>
                      <a:pt x="150" y="4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65"/>
              <p:cNvSpPr/>
              <p:nvPr/>
            </p:nvSpPr>
            <p:spPr>
              <a:xfrm>
                <a:off x="2774825" y="2715725"/>
                <a:ext cx="160075" cy="79250"/>
              </a:xfrm>
              <a:custGeom>
                <a:avLst/>
                <a:gdLst/>
                <a:ahLst/>
                <a:cxnLst/>
                <a:rect l="l" t="t" r="r" b="b"/>
                <a:pathLst>
                  <a:path w="6403" h="3170" extrusionOk="0">
                    <a:moveTo>
                      <a:pt x="6403" y="1"/>
                    </a:moveTo>
                    <a:lnTo>
                      <a:pt x="6403" y="1"/>
                    </a:lnTo>
                    <a:cubicBezTo>
                      <a:pt x="4965" y="801"/>
                      <a:pt x="3527" y="1588"/>
                      <a:pt x="2089" y="2388"/>
                    </a:cubicBezTo>
                    <a:cubicBezTo>
                      <a:pt x="1710" y="2592"/>
                      <a:pt x="1316" y="2809"/>
                      <a:pt x="882" y="2836"/>
                    </a:cubicBezTo>
                    <a:cubicBezTo>
                      <a:pt x="863" y="2838"/>
                      <a:pt x="843" y="2839"/>
                      <a:pt x="823" y="2839"/>
                    </a:cubicBezTo>
                    <a:cubicBezTo>
                      <a:pt x="719" y="2839"/>
                      <a:pt x="616" y="2807"/>
                      <a:pt x="570" y="2727"/>
                    </a:cubicBezTo>
                    <a:cubicBezTo>
                      <a:pt x="529" y="2632"/>
                      <a:pt x="584" y="2524"/>
                      <a:pt x="652" y="2470"/>
                    </a:cubicBezTo>
                    <a:cubicBezTo>
                      <a:pt x="733" y="2402"/>
                      <a:pt x="828" y="2375"/>
                      <a:pt x="923" y="2361"/>
                    </a:cubicBezTo>
                    <a:lnTo>
                      <a:pt x="923" y="2361"/>
                    </a:lnTo>
                    <a:cubicBezTo>
                      <a:pt x="611" y="2388"/>
                      <a:pt x="312" y="2415"/>
                      <a:pt x="14" y="2497"/>
                    </a:cubicBezTo>
                    <a:cubicBezTo>
                      <a:pt x="0" y="2687"/>
                      <a:pt x="14" y="2904"/>
                      <a:pt x="14" y="3107"/>
                    </a:cubicBezTo>
                    <a:cubicBezTo>
                      <a:pt x="163" y="3150"/>
                      <a:pt x="316" y="3169"/>
                      <a:pt x="468" y="3169"/>
                    </a:cubicBezTo>
                    <a:cubicBezTo>
                      <a:pt x="706" y="3169"/>
                      <a:pt x="944" y="3122"/>
                      <a:pt x="1167" y="3039"/>
                    </a:cubicBezTo>
                    <a:cubicBezTo>
                      <a:pt x="1533" y="2917"/>
                      <a:pt x="1872" y="2727"/>
                      <a:pt x="2211" y="2524"/>
                    </a:cubicBezTo>
                    <a:cubicBezTo>
                      <a:pt x="3622" y="1696"/>
                      <a:pt x="4992" y="828"/>
                      <a:pt x="64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65"/>
              <p:cNvSpPr/>
              <p:nvPr/>
            </p:nvSpPr>
            <p:spPr>
              <a:xfrm>
                <a:off x="2543875" y="2939225"/>
                <a:ext cx="13925" cy="7475"/>
              </a:xfrm>
              <a:custGeom>
                <a:avLst/>
                <a:gdLst/>
                <a:ahLst/>
                <a:cxnLst/>
                <a:rect l="l" t="t" r="r" b="b"/>
                <a:pathLst>
                  <a:path w="557" h="299" extrusionOk="0">
                    <a:moveTo>
                      <a:pt x="14" y="0"/>
                    </a:moveTo>
                    <a:cubicBezTo>
                      <a:pt x="14" y="54"/>
                      <a:pt x="1" y="109"/>
                      <a:pt x="1" y="149"/>
                    </a:cubicBezTo>
                    <a:cubicBezTo>
                      <a:pt x="177" y="217"/>
                      <a:pt x="367" y="271"/>
                      <a:pt x="557" y="299"/>
                    </a:cubicBezTo>
                    <a:cubicBezTo>
                      <a:pt x="557" y="244"/>
                      <a:pt x="543" y="190"/>
                      <a:pt x="543" y="136"/>
                    </a:cubicBezTo>
                    <a:cubicBezTo>
                      <a:pt x="367" y="109"/>
                      <a:pt x="191" y="68"/>
                      <a:pt x="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65"/>
              <p:cNvSpPr/>
              <p:nvPr/>
            </p:nvSpPr>
            <p:spPr>
              <a:xfrm>
                <a:off x="2623925" y="2944975"/>
                <a:ext cx="4075" cy="70225"/>
              </a:xfrm>
              <a:custGeom>
                <a:avLst/>
                <a:gdLst/>
                <a:ahLst/>
                <a:cxnLst/>
                <a:rect l="l" t="t" r="r" b="b"/>
                <a:pathLst>
                  <a:path w="163" h="2809" extrusionOk="0">
                    <a:moveTo>
                      <a:pt x="163" y="1"/>
                    </a:moveTo>
                    <a:cubicBezTo>
                      <a:pt x="109" y="1"/>
                      <a:pt x="54" y="14"/>
                      <a:pt x="0" y="14"/>
                    </a:cubicBezTo>
                    <a:cubicBezTo>
                      <a:pt x="14" y="950"/>
                      <a:pt x="41" y="1873"/>
                      <a:pt x="81" y="2809"/>
                    </a:cubicBezTo>
                    <a:cubicBezTo>
                      <a:pt x="122" y="1873"/>
                      <a:pt x="149" y="937"/>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65"/>
              <p:cNvSpPr/>
              <p:nvPr/>
            </p:nvSpPr>
            <p:spPr>
              <a:xfrm>
                <a:off x="2541500" y="2941925"/>
                <a:ext cx="2400" cy="5800"/>
              </a:xfrm>
              <a:custGeom>
                <a:avLst/>
                <a:gdLst/>
                <a:ahLst/>
                <a:cxnLst/>
                <a:rect l="l" t="t" r="r" b="b"/>
                <a:pathLst>
                  <a:path w="96" h="232" extrusionOk="0">
                    <a:moveTo>
                      <a:pt x="1" y="1"/>
                    </a:moveTo>
                    <a:cubicBezTo>
                      <a:pt x="1" y="82"/>
                      <a:pt x="14" y="150"/>
                      <a:pt x="14" y="218"/>
                    </a:cubicBezTo>
                    <a:cubicBezTo>
                      <a:pt x="42" y="218"/>
                      <a:pt x="69" y="231"/>
                      <a:pt x="82" y="231"/>
                    </a:cubicBezTo>
                    <a:cubicBezTo>
                      <a:pt x="96" y="163"/>
                      <a:pt x="96" y="109"/>
                      <a:pt x="96" y="41"/>
                    </a:cubicBezTo>
                    <a:cubicBezTo>
                      <a:pt x="69" y="28"/>
                      <a:pt x="28" y="1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65"/>
              <p:cNvSpPr/>
              <p:nvPr/>
            </p:nvSpPr>
            <p:spPr>
              <a:xfrm>
                <a:off x="2591025" y="2958200"/>
                <a:ext cx="3400" cy="48175"/>
              </a:xfrm>
              <a:custGeom>
                <a:avLst/>
                <a:gdLst/>
                <a:ahLst/>
                <a:cxnLst/>
                <a:rect l="l" t="t" r="r" b="b"/>
                <a:pathLst>
                  <a:path w="136" h="1927" extrusionOk="0">
                    <a:moveTo>
                      <a:pt x="136" y="1"/>
                    </a:moveTo>
                    <a:lnTo>
                      <a:pt x="136" y="1"/>
                    </a:lnTo>
                    <a:cubicBezTo>
                      <a:pt x="95" y="28"/>
                      <a:pt x="41" y="69"/>
                      <a:pt x="0" y="109"/>
                    </a:cubicBezTo>
                    <a:cubicBezTo>
                      <a:pt x="14" y="720"/>
                      <a:pt x="41" y="1317"/>
                      <a:pt x="68" y="1927"/>
                    </a:cubicBezTo>
                    <a:cubicBezTo>
                      <a:pt x="95" y="1276"/>
                      <a:pt x="122" y="638"/>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65"/>
              <p:cNvSpPr/>
              <p:nvPr/>
            </p:nvSpPr>
            <p:spPr>
              <a:xfrm>
                <a:off x="2575425" y="2980250"/>
                <a:ext cx="1375" cy="17650"/>
              </a:xfrm>
              <a:custGeom>
                <a:avLst/>
                <a:gdLst/>
                <a:ahLst/>
                <a:cxnLst/>
                <a:rect l="l" t="t" r="r" b="b"/>
                <a:pathLst>
                  <a:path w="55" h="706" extrusionOk="0">
                    <a:moveTo>
                      <a:pt x="55" y="0"/>
                    </a:moveTo>
                    <a:lnTo>
                      <a:pt x="55" y="0"/>
                    </a:lnTo>
                    <a:cubicBezTo>
                      <a:pt x="41" y="41"/>
                      <a:pt x="14" y="95"/>
                      <a:pt x="0" y="136"/>
                    </a:cubicBezTo>
                    <a:cubicBezTo>
                      <a:pt x="0" y="326"/>
                      <a:pt x="14" y="516"/>
                      <a:pt x="27" y="706"/>
                    </a:cubicBezTo>
                    <a:cubicBezTo>
                      <a:pt x="41" y="475"/>
                      <a:pt x="55" y="231"/>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65"/>
              <p:cNvSpPr/>
              <p:nvPr/>
            </p:nvSpPr>
            <p:spPr>
              <a:xfrm>
                <a:off x="2556775" y="2840200"/>
                <a:ext cx="5450" cy="102775"/>
              </a:xfrm>
              <a:custGeom>
                <a:avLst/>
                <a:gdLst/>
                <a:ahLst/>
                <a:cxnLst/>
                <a:rect l="l" t="t" r="r" b="b"/>
                <a:pathLst>
                  <a:path w="218" h="4111" extrusionOk="0">
                    <a:moveTo>
                      <a:pt x="109" y="0"/>
                    </a:moveTo>
                    <a:cubicBezTo>
                      <a:pt x="14" y="1357"/>
                      <a:pt x="0" y="2727"/>
                      <a:pt x="27" y="4097"/>
                    </a:cubicBezTo>
                    <a:cubicBezTo>
                      <a:pt x="68" y="4097"/>
                      <a:pt x="95" y="4110"/>
                      <a:pt x="136" y="4110"/>
                    </a:cubicBezTo>
                    <a:lnTo>
                      <a:pt x="177" y="4110"/>
                    </a:lnTo>
                    <a:cubicBezTo>
                      <a:pt x="217" y="2740"/>
                      <a:pt x="190" y="137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65"/>
              <p:cNvSpPr/>
              <p:nvPr/>
            </p:nvSpPr>
            <p:spPr>
              <a:xfrm>
                <a:off x="2607300" y="2948700"/>
                <a:ext cx="4100" cy="61750"/>
              </a:xfrm>
              <a:custGeom>
                <a:avLst/>
                <a:gdLst/>
                <a:ahLst/>
                <a:cxnLst/>
                <a:rect l="l" t="t" r="r" b="b"/>
                <a:pathLst>
                  <a:path w="164" h="2470" extrusionOk="0">
                    <a:moveTo>
                      <a:pt x="163" y="1"/>
                    </a:moveTo>
                    <a:cubicBezTo>
                      <a:pt x="109" y="28"/>
                      <a:pt x="55" y="42"/>
                      <a:pt x="0" y="69"/>
                    </a:cubicBezTo>
                    <a:cubicBezTo>
                      <a:pt x="14" y="869"/>
                      <a:pt x="41" y="1669"/>
                      <a:pt x="82" y="2470"/>
                    </a:cubicBezTo>
                    <a:cubicBezTo>
                      <a:pt x="122" y="1642"/>
                      <a:pt x="150" y="828"/>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65"/>
              <p:cNvSpPr/>
              <p:nvPr/>
            </p:nvSpPr>
            <p:spPr>
              <a:xfrm>
                <a:off x="2506250" y="2791275"/>
                <a:ext cx="255025" cy="264975"/>
              </a:xfrm>
              <a:custGeom>
                <a:avLst/>
                <a:gdLst/>
                <a:ahLst/>
                <a:cxnLst/>
                <a:rect l="l" t="t" r="r" b="b"/>
                <a:pathLst>
                  <a:path w="10201" h="10599" extrusionOk="0">
                    <a:moveTo>
                      <a:pt x="8777" y="2961"/>
                    </a:moveTo>
                    <a:cubicBezTo>
                      <a:pt x="8885" y="4195"/>
                      <a:pt x="8885" y="5457"/>
                      <a:pt x="8777" y="6678"/>
                    </a:cubicBezTo>
                    <a:cubicBezTo>
                      <a:pt x="8654" y="5457"/>
                      <a:pt x="8668" y="4195"/>
                      <a:pt x="8777" y="2961"/>
                    </a:cubicBezTo>
                    <a:close/>
                    <a:moveTo>
                      <a:pt x="8112" y="1957"/>
                    </a:moveTo>
                    <a:cubicBezTo>
                      <a:pt x="8234" y="3856"/>
                      <a:pt x="8234" y="5782"/>
                      <a:pt x="8112" y="7682"/>
                    </a:cubicBezTo>
                    <a:cubicBezTo>
                      <a:pt x="7990" y="5782"/>
                      <a:pt x="7990" y="3856"/>
                      <a:pt x="8112" y="1957"/>
                    </a:cubicBezTo>
                    <a:close/>
                    <a:moveTo>
                      <a:pt x="5157" y="0"/>
                    </a:moveTo>
                    <a:cubicBezTo>
                      <a:pt x="4423" y="0"/>
                      <a:pt x="3699" y="118"/>
                      <a:pt x="3011" y="397"/>
                    </a:cubicBezTo>
                    <a:cubicBezTo>
                      <a:pt x="2075" y="791"/>
                      <a:pt x="1248" y="1469"/>
                      <a:pt x="733" y="2337"/>
                    </a:cubicBezTo>
                    <a:cubicBezTo>
                      <a:pt x="204" y="3205"/>
                      <a:pt x="0" y="4263"/>
                      <a:pt x="204" y="5253"/>
                    </a:cubicBezTo>
                    <a:cubicBezTo>
                      <a:pt x="95" y="4277"/>
                      <a:pt x="339" y="3259"/>
                      <a:pt x="841" y="2405"/>
                    </a:cubicBezTo>
                    <a:lnTo>
                      <a:pt x="841" y="2405"/>
                    </a:lnTo>
                    <a:cubicBezTo>
                      <a:pt x="570" y="3246"/>
                      <a:pt x="326" y="4100"/>
                      <a:pt x="366" y="4982"/>
                    </a:cubicBezTo>
                    <a:cubicBezTo>
                      <a:pt x="393" y="5565"/>
                      <a:pt x="570" y="6149"/>
                      <a:pt x="882" y="6664"/>
                    </a:cubicBezTo>
                    <a:cubicBezTo>
                      <a:pt x="516" y="5823"/>
                      <a:pt x="516" y="4847"/>
                      <a:pt x="746" y="3978"/>
                    </a:cubicBezTo>
                    <a:cubicBezTo>
                      <a:pt x="990" y="3097"/>
                      <a:pt x="1465" y="2296"/>
                      <a:pt x="2048" y="1605"/>
                    </a:cubicBezTo>
                    <a:cubicBezTo>
                      <a:pt x="2577" y="967"/>
                      <a:pt x="3391" y="601"/>
                      <a:pt x="4205" y="465"/>
                    </a:cubicBezTo>
                    <a:cubicBezTo>
                      <a:pt x="4466" y="421"/>
                      <a:pt x="4730" y="399"/>
                      <a:pt x="4993" y="399"/>
                    </a:cubicBezTo>
                    <a:cubicBezTo>
                      <a:pt x="5938" y="399"/>
                      <a:pt x="6880" y="678"/>
                      <a:pt x="7664" y="1198"/>
                    </a:cubicBezTo>
                    <a:cubicBezTo>
                      <a:pt x="6932" y="926"/>
                      <a:pt x="6199" y="723"/>
                      <a:pt x="5426" y="628"/>
                    </a:cubicBezTo>
                    <a:cubicBezTo>
                      <a:pt x="5256" y="610"/>
                      <a:pt x="5084" y="601"/>
                      <a:pt x="4913" y="601"/>
                    </a:cubicBezTo>
                    <a:cubicBezTo>
                      <a:pt x="4293" y="601"/>
                      <a:pt x="3676" y="724"/>
                      <a:pt x="3134" y="1021"/>
                    </a:cubicBezTo>
                    <a:cubicBezTo>
                      <a:pt x="3242" y="1048"/>
                      <a:pt x="3351" y="1089"/>
                      <a:pt x="3446" y="1143"/>
                    </a:cubicBezTo>
                    <a:cubicBezTo>
                      <a:pt x="3459" y="1103"/>
                      <a:pt x="3459" y="1075"/>
                      <a:pt x="3459" y="1048"/>
                    </a:cubicBezTo>
                    <a:cubicBezTo>
                      <a:pt x="3459" y="1075"/>
                      <a:pt x="3459" y="1116"/>
                      <a:pt x="3459" y="1143"/>
                    </a:cubicBezTo>
                    <a:cubicBezTo>
                      <a:pt x="3690" y="1252"/>
                      <a:pt x="3907" y="1415"/>
                      <a:pt x="4097" y="1591"/>
                    </a:cubicBezTo>
                    <a:cubicBezTo>
                      <a:pt x="4097" y="1360"/>
                      <a:pt x="4110" y="1116"/>
                      <a:pt x="4124" y="886"/>
                    </a:cubicBezTo>
                    <a:cubicBezTo>
                      <a:pt x="4137" y="1143"/>
                      <a:pt x="4151" y="1401"/>
                      <a:pt x="4151" y="1659"/>
                    </a:cubicBezTo>
                    <a:cubicBezTo>
                      <a:pt x="4368" y="1889"/>
                      <a:pt x="4531" y="2174"/>
                      <a:pt x="4626" y="2473"/>
                    </a:cubicBezTo>
                    <a:cubicBezTo>
                      <a:pt x="4504" y="2256"/>
                      <a:pt x="4341" y="2052"/>
                      <a:pt x="4164" y="1876"/>
                    </a:cubicBezTo>
                    <a:lnTo>
                      <a:pt x="4164" y="1876"/>
                    </a:lnTo>
                    <a:cubicBezTo>
                      <a:pt x="4164" y="1971"/>
                      <a:pt x="4164" y="2066"/>
                      <a:pt x="4178" y="2161"/>
                    </a:cubicBezTo>
                    <a:cubicBezTo>
                      <a:pt x="4449" y="2527"/>
                      <a:pt x="4599" y="3002"/>
                      <a:pt x="4571" y="3476"/>
                    </a:cubicBezTo>
                    <a:cubicBezTo>
                      <a:pt x="4531" y="3124"/>
                      <a:pt x="4382" y="2785"/>
                      <a:pt x="4178" y="2486"/>
                    </a:cubicBezTo>
                    <a:lnTo>
                      <a:pt x="4178" y="2486"/>
                    </a:lnTo>
                    <a:cubicBezTo>
                      <a:pt x="4178" y="2568"/>
                      <a:pt x="4192" y="2649"/>
                      <a:pt x="4192" y="2730"/>
                    </a:cubicBezTo>
                    <a:cubicBezTo>
                      <a:pt x="4259" y="2907"/>
                      <a:pt x="4300" y="3097"/>
                      <a:pt x="4327" y="3287"/>
                    </a:cubicBezTo>
                    <a:cubicBezTo>
                      <a:pt x="4354" y="3476"/>
                      <a:pt x="4354" y="3666"/>
                      <a:pt x="4314" y="3856"/>
                    </a:cubicBezTo>
                    <a:cubicBezTo>
                      <a:pt x="4287" y="3951"/>
                      <a:pt x="4259" y="4033"/>
                      <a:pt x="4205" y="4100"/>
                    </a:cubicBezTo>
                    <a:cubicBezTo>
                      <a:pt x="4219" y="4209"/>
                      <a:pt x="4219" y="4304"/>
                      <a:pt x="4219" y="4412"/>
                    </a:cubicBezTo>
                    <a:cubicBezTo>
                      <a:pt x="4292" y="4352"/>
                      <a:pt x="4365" y="4302"/>
                      <a:pt x="4457" y="4302"/>
                    </a:cubicBezTo>
                    <a:cubicBezTo>
                      <a:pt x="4468" y="4302"/>
                      <a:pt x="4479" y="4303"/>
                      <a:pt x="4490" y="4304"/>
                    </a:cubicBezTo>
                    <a:cubicBezTo>
                      <a:pt x="4544" y="4372"/>
                      <a:pt x="4612" y="4426"/>
                      <a:pt x="4694" y="4480"/>
                    </a:cubicBezTo>
                    <a:cubicBezTo>
                      <a:pt x="4694" y="3205"/>
                      <a:pt x="4734" y="1944"/>
                      <a:pt x="4788" y="696"/>
                    </a:cubicBezTo>
                    <a:cubicBezTo>
                      <a:pt x="4843" y="1889"/>
                      <a:pt x="4870" y="3083"/>
                      <a:pt x="4883" y="4277"/>
                    </a:cubicBezTo>
                    <a:cubicBezTo>
                      <a:pt x="4924" y="4223"/>
                      <a:pt x="4992" y="4182"/>
                      <a:pt x="5060" y="4168"/>
                    </a:cubicBezTo>
                    <a:cubicBezTo>
                      <a:pt x="5069" y="4167"/>
                      <a:pt x="5079" y="4167"/>
                      <a:pt x="5088" y="4167"/>
                    </a:cubicBezTo>
                    <a:cubicBezTo>
                      <a:pt x="5187" y="4167"/>
                      <a:pt x="5284" y="4230"/>
                      <a:pt x="5358" y="4304"/>
                    </a:cubicBezTo>
                    <a:cubicBezTo>
                      <a:pt x="5372" y="3097"/>
                      <a:pt x="5399" y="1889"/>
                      <a:pt x="5453" y="696"/>
                    </a:cubicBezTo>
                    <a:cubicBezTo>
                      <a:pt x="5494" y="1740"/>
                      <a:pt x="5535" y="2798"/>
                      <a:pt x="5535" y="3856"/>
                    </a:cubicBezTo>
                    <a:cubicBezTo>
                      <a:pt x="5711" y="3883"/>
                      <a:pt x="5874" y="3951"/>
                      <a:pt x="6023" y="4046"/>
                    </a:cubicBezTo>
                    <a:cubicBezTo>
                      <a:pt x="6036" y="2988"/>
                      <a:pt x="6064" y="1930"/>
                      <a:pt x="6118" y="886"/>
                    </a:cubicBezTo>
                    <a:cubicBezTo>
                      <a:pt x="6172" y="1984"/>
                      <a:pt x="6199" y="3083"/>
                      <a:pt x="6213" y="4195"/>
                    </a:cubicBezTo>
                    <a:cubicBezTo>
                      <a:pt x="6253" y="4236"/>
                      <a:pt x="6281" y="4277"/>
                      <a:pt x="6321" y="4317"/>
                    </a:cubicBezTo>
                    <a:cubicBezTo>
                      <a:pt x="6511" y="4562"/>
                      <a:pt x="6620" y="4887"/>
                      <a:pt x="6593" y="5199"/>
                    </a:cubicBezTo>
                    <a:cubicBezTo>
                      <a:pt x="6620" y="5213"/>
                      <a:pt x="6660" y="5240"/>
                      <a:pt x="6688" y="5253"/>
                    </a:cubicBezTo>
                    <a:cubicBezTo>
                      <a:pt x="6674" y="3843"/>
                      <a:pt x="6715" y="2446"/>
                      <a:pt x="6782" y="1048"/>
                    </a:cubicBezTo>
                    <a:cubicBezTo>
                      <a:pt x="6850" y="2473"/>
                      <a:pt x="6877" y="3924"/>
                      <a:pt x="6877" y="5362"/>
                    </a:cubicBezTo>
                    <a:cubicBezTo>
                      <a:pt x="7054" y="5470"/>
                      <a:pt x="7217" y="5593"/>
                      <a:pt x="7352" y="5742"/>
                    </a:cubicBezTo>
                    <a:cubicBezTo>
                      <a:pt x="7339" y="4277"/>
                      <a:pt x="7366" y="2825"/>
                      <a:pt x="7447" y="1374"/>
                    </a:cubicBezTo>
                    <a:cubicBezTo>
                      <a:pt x="7529" y="2893"/>
                      <a:pt x="7556" y="4412"/>
                      <a:pt x="7529" y="5932"/>
                    </a:cubicBezTo>
                    <a:cubicBezTo>
                      <a:pt x="7718" y="6149"/>
                      <a:pt x="7854" y="6406"/>
                      <a:pt x="7935" y="6691"/>
                    </a:cubicBezTo>
                    <a:cubicBezTo>
                      <a:pt x="8139" y="7370"/>
                      <a:pt x="8003" y="8224"/>
                      <a:pt x="7461" y="8658"/>
                    </a:cubicBezTo>
                    <a:cubicBezTo>
                      <a:pt x="6885" y="9124"/>
                      <a:pt x="6028" y="9348"/>
                      <a:pt x="5131" y="9348"/>
                    </a:cubicBezTo>
                    <a:cubicBezTo>
                      <a:pt x="4357" y="9348"/>
                      <a:pt x="3554" y="9182"/>
                      <a:pt x="2876" y="8862"/>
                    </a:cubicBezTo>
                    <a:lnTo>
                      <a:pt x="2876" y="8862"/>
                    </a:lnTo>
                    <a:cubicBezTo>
                      <a:pt x="3459" y="9269"/>
                      <a:pt x="4164" y="9513"/>
                      <a:pt x="4870" y="9567"/>
                    </a:cubicBezTo>
                    <a:cubicBezTo>
                      <a:pt x="4997" y="9579"/>
                      <a:pt x="5124" y="9585"/>
                      <a:pt x="5251" y="9585"/>
                    </a:cubicBezTo>
                    <a:cubicBezTo>
                      <a:pt x="5831" y="9585"/>
                      <a:pt x="6411" y="9459"/>
                      <a:pt x="6945" y="9214"/>
                    </a:cubicBezTo>
                    <a:cubicBezTo>
                      <a:pt x="7488" y="8957"/>
                      <a:pt x="8030" y="8577"/>
                      <a:pt x="8505" y="8211"/>
                    </a:cubicBezTo>
                    <a:lnTo>
                      <a:pt x="8505" y="8211"/>
                    </a:lnTo>
                    <a:cubicBezTo>
                      <a:pt x="7759" y="9092"/>
                      <a:pt x="6674" y="9676"/>
                      <a:pt x="5535" y="9838"/>
                    </a:cubicBezTo>
                    <a:cubicBezTo>
                      <a:pt x="5643" y="9933"/>
                      <a:pt x="5711" y="10069"/>
                      <a:pt x="5724" y="10218"/>
                    </a:cubicBezTo>
                    <a:cubicBezTo>
                      <a:pt x="5724" y="10354"/>
                      <a:pt x="5670" y="10503"/>
                      <a:pt x="5575" y="10598"/>
                    </a:cubicBezTo>
                    <a:cubicBezTo>
                      <a:pt x="5792" y="10449"/>
                      <a:pt x="5914" y="10178"/>
                      <a:pt x="5887" y="9906"/>
                    </a:cubicBezTo>
                    <a:cubicBezTo>
                      <a:pt x="6823" y="9757"/>
                      <a:pt x="7705" y="9309"/>
                      <a:pt x="8397" y="8672"/>
                    </a:cubicBezTo>
                    <a:cubicBezTo>
                      <a:pt x="9089" y="8021"/>
                      <a:pt x="9577" y="7166"/>
                      <a:pt x="9780" y="6244"/>
                    </a:cubicBezTo>
                    <a:cubicBezTo>
                      <a:pt x="9970" y="5457"/>
                      <a:pt x="9930" y="4589"/>
                      <a:pt x="9685" y="3816"/>
                    </a:cubicBezTo>
                    <a:lnTo>
                      <a:pt x="9685" y="3816"/>
                    </a:lnTo>
                    <a:cubicBezTo>
                      <a:pt x="9970" y="4250"/>
                      <a:pt x="10119" y="4806"/>
                      <a:pt x="10079" y="5321"/>
                    </a:cubicBezTo>
                    <a:cubicBezTo>
                      <a:pt x="10201" y="4114"/>
                      <a:pt x="9862" y="2866"/>
                      <a:pt x="9116" y="1889"/>
                    </a:cubicBezTo>
                    <a:lnTo>
                      <a:pt x="9116" y="1889"/>
                    </a:lnTo>
                    <a:cubicBezTo>
                      <a:pt x="9278" y="2188"/>
                      <a:pt x="9373" y="2513"/>
                      <a:pt x="9414" y="2852"/>
                    </a:cubicBezTo>
                    <a:cubicBezTo>
                      <a:pt x="9170" y="2106"/>
                      <a:pt x="8695" y="1428"/>
                      <a:pt x="8085" y="940"/>
                    </a:cubicBezTo>
                    <a:cubicBezTo>
                      <a:pt x="7474" y="451"/>
                      <a:pt x="6728" y="126"/>
                      <a:pt x="5955" y="45"/>
                    </a:cubicBezTo>
                    <a:cubicBezTo>
                      <a:pt x="5688" y="16"/>
                      <a:pt x="5422" y="0"/>
                      <a:pt x="5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65"/>
              <p:cNvSpPr/>
              <p:nvPr/>
            </p:nvSpPr>
            <p:spPr>
              <a:xfrm>
                <a:off x="2661550" y="2909025"/>
                <a:ext cx="2750" cy="20725"/>
              </a:xfrm>
              <a:custGeom>
                <a:avLst/>
                <a:gdLst/>
                <a:ahLst/>
                <a:cxnLst/>
                <a:rect l="l" t="t" r="r" b="b"/>
                <a:pathLst>
                  <a:path w="110" h="829" extrusionOk="0">
                    <a:moveTo>
                      <a:pt x="1" y="1"/>
                    </a:moveTo>
                    <a:cubicBezTo>
                      <a:pt x="1" y="286"/>
                      <a:pt x="1" y="557"/>
                      <a:pt x="1" y="828"/>
                    </a:cubicBezTo>
                    <a:cubicBezTo>
                      <a:pt x="109" y="571"/>
                      <a:pt x="96" y="27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65"/>
              <p:cNvSpPr/>
              <p:nvPr/>
            </p:nvSpPr>
            <p:spPr>
              <a:xfrm>
                <a:off x="2853150" y="2708900"/>
                <a:ext cx="124500" cy="60775"/>
              </a:xfrm>
              <a:custGeom>
                <a:avLst/>
                <a:gdLst/>
                <a:ahLst/>
                <a:cxnLst/>
                <a:rect l="l" t="t" r="r" b="b"/>
                <a:pathLst>
                  <a:path w="4980" h="2431" extrusionOk="0">
                    <a:moveTo>
                      <a:pt x="4425" y="0"/>
                    </a:moveTo>
                    <a:cubicBezTo>
                      <a:pt x="4320" y="0"/>
                      <a:pt x="4214" y="15"/>
                      <a:pt x="4111" y="43"/>
                    </a:cubicBezTo>
                    <a:cubicBezTo>
                      <a:pt x="3826" y="111"/>
                      <a:pt x="3555" y="274"/>
                      <a:pt x="3297" y="423"/>
                    </a:cubicBezTo>
                    <a:cubicBezTo>
                      <a:pt x="2198" y="1101"/>
                      <a:pt x="1100" y="1766"/>
                      <a:pt x="1" y="2431"/>
                    </a:cubicBezTo>
                    <a:cubicBezTo>
                      <a:pt x="1059" y="1834"/>
                      <a:pt x="2131" y="1278"/>
                      <a:pt x="3189" y="681"/>
                    </a:cubicBezTo>
                    <a:cubicBezTo>
                      <a:pt x="3460" y="532"/>
                      <a:pt x="3731" y="382"/>
                      <a:pt x="4016" y="274"/>
                    </a:cubicBezTo>
                    <a:cubicBezTo>
                      <a:pt x="4229" y="206"/>
                      <a:pt x="4475" y="146"/>
                      <a:pt x="4708" y="146"/>
                    </a:cubicBezTo>
                    <a:cubicBezTo>
                      <a:pt x="4802" y="146"/>
                      <a:pt x="4893" y="155"/>
                      <a:pt x="4979" y="179"/>
                    </a:cubicBezTo>
                    <a:cubicBezTo>
                      <a:pt x="4819" y="55"/>
                      <a:pt x="4625" y="0"/>
                      <a:pt x="4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65"/>
              <p:cNvSpPr/>
              <p:nvPr/>
            </p:nvSpPr>
            <p:spPr>
              <a:xfrm>
                <a:off x="2512675" y="2483300"/>
                <a:ext cx="112950" cy="72950"/>
              </a:xfrm>
              <a:custGeom>
                <a:avLst/>
                <a:gdLst/>
                <a:ahLst/>
                <a:cxnLst/>
                <a:rect l="l" t="t" r="r" b="b"/>
                <a:pathLst>
                  <a:path w="4518" h="2918" extrusionOk="0">
                    <a:moveTo>
                      <a:pt x="7" y="874"/>
                    </a:moveTo>
                    <a:cubicBezTo>
                      <a:pt x="4" y="878"/>
                      <a:pt x="2" y="882"/>
                      <a:pt x="1" y="888"/>
                    </a:cubicBezTo>
                    <a:cubicBezTo>
                      <a:pt x="3" y="883"/>
                      <a:pt x="5" y="878"/>
                      <a:pt x="7" y="874"/>
                    </a:cubicBezTo>
                    <a:close/>
                    <a:moveTo>
                      <a:pt x="4048" y="1"/>
                    </a:moveTo>
                    <a:cubicBezTo>
                      <a:pt x="4028" y="1"/>
                      <a:pt x="4008" y="2"/>
                      <a:pt x="3989" y="6"/>
                    </a:cubicBezTo>
                    <a:cubicBezTo>
                      <a:pt x="3826" y="60"/>
                      <a:pt x="3731" y="223"/>
                      <a:pt x="3623" y="345"/>
                    </a:cubicBezTo>
                    <a:cubicBezTo>
                      <a:pt x="3446" y="549"/>
                      <a:pt x="3175" y="671"/>
                      <a:pt x="2917" y="684"/>
                    </a:cubicBezTo>
                    <a:cubicBezTo>
                      <a:pt x="2809" y="684"/>
                      <a:pt x="2660" y="684"/>
                      <a:pt x="2551" y="698"/>
                    </a:cubicBezTo>
                    <a:cubicBezTo>
                      <a:pt x="2684" y="754"/>
                      <a:pt x="2828" y="781"/>
                      <a:pt x="2973" y="781"/>
                    </a:cubicBezTo>
                    <a:cubicBezTo>
                      <a:pt x="3213" y="781"/>
                      <a:pt x="3455" y="706"/>
                      <a:pt x="3650" y="562"/>
                    </a:cubicBezTo>
                    <a:cubicBezTo>
                      <a:pt x="3718" y="521"/>
                      <a:pt x="3785" y="454"/>
                      <a:pt x="3853" y="413"/>
                    </a:cubicBezTo>
                    <a:cubicBezTo>
                      <a:pt x="3890" y="388"/>
                      <a:pt x="3972" y="330"/>
                      <a:pt x="4028" y="330"/>
                    </a:cubicBezTo>
                    <a:cubicBezTo>
                      <a:pt x="4033" y="330"/>
                      <a:pt x="4038" y="330"/>
                      <a:pt x="4043" y="332"/>
                    </a:cubicBezTo>
                    <a:cubicBezTo>
                      <a:pt x="4097" y="345"/>
                      <a:pt x="4152" y="426"/>
                      <a:pt x="4179" y="467"/>
                    </a:cubicBezTo>
                    <a:cubicBezTo>
                      <a:pt x="4260" y="576"/>
                      <a:pt x="4314" y="711"/>
                      <a:pt x="4287" y="847"/>
                    </a:cubicBezTo>
                    <a:cubicBezTo>
                      <a:pt x="4233" y="1037"/>
                      <a:pt x="4057" y="1173"/>
                      <a:pt x="3880" y="1240"/>
                    </a:cubicBezTo>
                    <a:cubicBezTo>
                      <a:pt x="3697" y="1308"/>
                      <a:pt x="3504" y="1339"/>
                      <a:pt x="3309" y="1339"/>
                    </a:cubicBezTo>
                    <a:cubicBezTo>
                      <a:pt x="3114" y="1339"/>
                      <a:pt x="2917" y="1308"/>
                      <a:pt x="2727" y="1254"/>
                    </a:cubicBezTo>
                    <a:cubicBezTo>
                      <a:pt x="2361" y="1159"/>
                      <a:pt x="2022" y="969"/>
                      <a:pt x="1683" y="766"/>
                    </a:cubicBezTo>
                    <a:cubicBezTo>
                      <a:pt x="1412" y="589"/>
                      <a:pt x="1127" y="399"/>
                      <a:pt x="815" y="386"/>
                    </a:cubicBezTo>
                    <a:cubicBezTo>
                      <a:pt x="805" y="385"/>
                      <a:pt x="795" y="385"/>
                      <a:pt x="784" y="385"/>
                    </a:cubicBezTo>
                    <a:cubicBezTo>
                      <a:pt x="461" y="385"/>
                      <a:pt x="143" y="591"/>
                      <a:pt x="7" y="874"/>
                    </a:cubicBezTo>
                    <a:lnTo>
                      <a:pt x="7" y="874"/>
                    </a:lnTo>
                    <a:cubicBezTo>
                      <a:pt x="19" y="858"/>
                      <a:pt x="40" y="852"/>
                      <a:pt x="65" y="852"/>
                    </a:cubicBezTo>
                    <a:cubicBezTo>
                      <a:pt x="101" y="852"/>
                      <a:pt x="142" y="866"/>
                      <a:pt x="164" y="888"/>
                    </a:cubicBezTo>
                    <a:cubicBezTo>
                      <a:pt x="204" y="928"/>
                      <a:pt x="218" y="996"/>
                      <a:pt x="218" y="1064"/>
                    </a:cubicBezTo>
                    <a:cubicBezTo>
                      <a:pt x="218" y="1362"/>
                      <a:pt x="123" y="1674"/>
                      <a:pt x="123" y="1986"/>
                    </a:cubicBezTo>
                    <a:cubicBezTo>
                      <a:pt x="109" y="2298"/>
                      <a:pt x="204" y="2638"/>
                      <a:pt x="462" y="2800"/>
                    </a:cubicBezTo>
                    <a:cubicBezTo>
                      <a:pt x="584" y="2868"/>
                      <a:pt x="720" y="2895"/>
                      <a:pt x="855" y="2909"/>
                    </a:cubicBezTo>
                    <a:cubicBezTo>
                      <a:pt x="922" y="2914"/>
                      <a:pt x="989" y="2917"/>
                      <a:pt x="1056" y="2917"/>
                    </a:cubicBezTo>
                    <a:cubicBezTo>
                      <a:pt x="1318" y="2917"/>
                      <a:pt x="1584" y="2876"/>
                      <a:pt x="1832" y="2800"/>
                    </a:cubicBezTo>
                    <a:cubicBezTo>
                      <a:pt x="2090" y="2719"/>
                      <a:pt x="2334" y="2597"/>
                      <a:pt x="2565" y="2448"/>
                    </a:cubicBezTo>
                    <a:cubicBezTo>
                      <a:pt x="3161" y="2054"/>
                      <a:pt x="3623" y="1430"/>
                      <a:pt x="4314" y="1200"/>
                    </a:cubicBezTo>
                    <a:cubicBezTo>
                      <a:pt x="4423" y="1159"/>
                      <a:pt x="4450" y="1037"/>
                      <a:pt x="4491" y="942"/>
                    </a:cubicBezTo>
                    <a:cubicBezTo>
                      <a:pt x="4518" y="833"/>
                      <a:pt x="4518" y="725"/>
                      <a:pt x="4518" y="616"/>
                    </a:cubicBezTo>
                    <a:cubicBezTo>
                      <a:pt x="4504" y="467"/>
                      <a:pt x="4477" y="304"/>
                      <a:pt x="4382" y="182"/>
                    </a:cubicBezTo>
                    <a:cubicBezTo>
                      <a:pt x="4311" y="76"/>
                      <a:pt x="4179" y="1"/>
                      <a:pt x="4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65"/>
              <p:cNvSpPr/>
              <p:nvPr/>
            </p:nvSpPr>
            <p:spPr>
              <a:xfrm>
                <a:off x="2608650" y="2531600"/>
                <a:ext cx="66500" cy="74950"/>
              </a:xfrm>
              <a:custGeom>
                <a:avLst/>
                <a:gdLst/>
                <a:ahLst/>
                <a:cxnLst/>
                <a:rect l="l" t="t" r="r" b="b"/>
                <a:pathLst>
                  <a:path w="2660" h="2998" extrusionOk="0">
                    <a:moveTo>
                      <a:pt x="1696" y="0"/>
                    </a:moveTo>
                    <a:cubicBezTo>
                      <a:pt x="1628" y="0"/>
                      <a:pt x="1547" y="41"/>
                      <a:pt x="1520" y="109"/>
                    </a:cubicBezTo>
                    <a:cubicBezTo>
                      <a:pt x="1466" y="204"/>
                      <a:pt x="1520" y="326"/>
                      <a:pt x="1574" y="421"/>
                    </a:cubicBezTo>
                    <a:cubicBezTo>
                      <a:pt x="1696" y="665"/>
                      <a:pt x="1805" y="909"/>
                      <a:pt x="1805" y="1180"/>
                    </a:cubicBezTo>
                    <a:cubicBezTo>
                      <a:pt x="1805" y="1452"/>
                      <a:pt x="1696" y="1723"/>
                      <a:pt x="1466" y="1859"/>
                    </a:cubicBezTo>
                    <a:cubicBezTo>
                      <a:pt x="1330" y="1818"/>
                      <a:pt x="1249" y="1669"/>
                      <a:pt x="1249" y="1533"/>
                    </a:cubicBezTo>
                    <a:cubicBezTo>
                      <a:pt x="1235" y="1384"/>
                      <a:pt x="1276" y="1235"/>
                      <a:pt x="1276" y="1085"/>
                    </a:cubicBezTo>
                    <a:cubicBezTo>
                      <a:pt x="1289" y="895"/>
                      <a:pt x="1167" y="692"/>
                      <a:pt x="1099" y="502"/>
                    </a:cubicBezTo>
                    <a:cubicBezTo>
                      <a:pt x="1045" y="339"/>
                      <a:pt x="896" y="204"/>
                      <a:pt x="733" y="163"/>
                    </a:cubicBezTo>
                    <a:cubicBezTo>
                      <a:pt x="692" y="153"/>
                      <a:pt x="650" y="148"/>
                      <a:pt x="607" y="148"/>
                    </a:cubicBezTo>
                    <a:cubicBezTo>
                      <a:pt x="480" y="148"/>
                      <a:pt x="350" y="193"/>
                      <a:pt x="258" y="285"/>
                    </a:cubicBezTo>
                    <a:cubicBezTo>
                      <a:pt x="150" y="380"/>
                      <a:pt x="82" y="516"/>
                      <a:pt x="41" y="651"/>
                    </a:cubicBezTo>
                    <a:cubicBezTo>
                      <a:pt x="1" y="841"/>
                      <a:pt x="14" y="1045"/>
                      <a:pt x="28" y="1235"/>
                    </a:cubicBezTo>
                    <a:cubicBezTo>
                      <a:pt x="55" y="1519"/>
                      <a:pt x="96" y="1804"/>
                      <a:pt x="191" y="2062"/>
                    </a:cubicBezTo>
                    <a:cubicBezTo>
                      <a:pt x="286" y="2320"/>
                      <a:pt x="462" y="2564"/>
                      <a:pt x="706" y="2700"/>
                    </a:cubicBezTo>
                    <a:cubicBezTo>
                      <a:pt x="1004" y="2849"/>
                      <a:pt x="1357" y="2835"/>
                      <a:pt x="1642" y="2998"/>
                    </a:cubicBezTo>
                    <a:cubicBezTo>
                      <a:pt x="1873" y="2659"/>
                      <a:pt x="2280" y="2469"/>
                      <a:pt x="2483" y="2116"/>
                    </a:cubicBezTo>
                    <a:cubicBezTo>
                      <a:pt x="2619" y="1886"/>
                      <a:pt x="2659" y="1601"/>
                      <a:pt x="2619" y="1330"/>
                    </a:cubicBezTo>
                    <a:cubicBezTo>
                      <a:pt x="2578" y="1072"/>
                      <a:pt x="2469" y="828"/>
                      <a:pt x="2334" y="583"/>
                    </a:cubicBezTo>
                    <a:cubicBezTo>
                      <a:pt x="2225" y="394"/>
                      <a:pt x="2103" y="190"/>
                      <a:pt x="1913" y="68"/>
                    </a:cubicBezTo>
                    <a:cubicBezTo>
                      <a:pt x="1845" y="27"/>
                      <a:pt x="1778" y="0"/>
                      <a:pt x="1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65"/>
              <p:cNvSpPr/>
              <p:nvPr/>
            </p:nvSpPr>
            <p:spPr>
              <a:xfrm>
                <a:off x="2638500" y="2465675"/>
                <a:ext cx="94625" cy="64525"/>
              </a:xfrm>
              <a:custGeom>
                <a:avLst/>
                <a:gdLst/>
                <a:ahLst/>
                <a:cxnLst/>
                <a:rect l="l" t="t" r="r" b="b"/>
                <a:pathLst>
                  <a:path w="3785" h="2581" extrusionOk="0">
                    <a:moveTo>
                      <a:pt x="3557" y="0"/>
                    </a:moveTo>
                    <a:cubicBezTo>
                      <a:pt x="3141" y="0"/>
                      <a:pt x="2729" y="182"/>
                      <a:pt x="2442" y="480"/>
                    </a:cubicBezTo>
                    <a:cubicBezTo>
                      <a:pt x="2184" y="779"/>
                      <a:pt x="2022" y="1172"/>
                      <a:pt x="1710" y="1389"/>
                    </a:cubicBezTo>
                    <a:cubicBezTo>
                      <a:pt x="1520" y="1511"/>
                      <a:pt x="1303" y="1579"/>
                      <a:pt x="1072" y="1606"/>
                    </a:cubicBezTo>
                    <a:cubicBezTo>
                      <a:pt x="991" y="1613"/>
                      <a:pt x="909" y="1620"/>
                      <a:pt x="828" y="1620"/>
                    </a:cubicBezTo>
                    <a:cubicBezTo>
                      <a:pt x="746" y="1620"/>
                      <a:pt x="665" y="1613"/>
                      <a:pt x="584" y="1593"/>
                    </a:cubicBezTo>
                    <a:cubicBezTo>
                      <a:pt x="421" y="1538"/>
                      <a:pt x="272" y="1443"/>
                      <a:pt x="204" y="1294"/>
                    </a:cubicBezTo>
                    <a:cubicBezTo>
                      <a:pt x="150" y="1186"/>
                      <a:pt x="163" y="1050"/>
                      <a:pt x="245" y="996"/>
                    </a:cubicBezTo>
                    <a:cubicBezTo>
                      <a:pt x="268" y="986"/>
                      <a:pt x="293" y="981"/>
                      <a:pt x="318" y="981"/>
                    </a:cubicBezTo>
                    <a:cubicBezTo>
                      <a:pt x="393" y="981"/>
                      <a:pt x="472" y="1020"/>
                      <a:pt x="543" y="1050"/>
                    </a:cubicBezTo>
                    <a:cubicBezTo>
                      <a:pt x="625" y="1080"/>
                      <a:pt x="712" y="1094"/>
                      <a:pt x="799" y="1094"/>
                    </a:cubicBezTo>
                    <a:cubicBezTo>
                      <a:pt x="1029" y="1094"/>
                      <a:pt x="1260" y="993"/>
                      <a:pt x="1398" y="806"/>
                    </a:cubicBezTo>
                    <a:lnTo>
                      <a:pt x="1398" y="806"/>
                    </a:lnTo>
                    <a:cubicBezTo>
                      <a:pt x="1272" y="912"/>
                      <a:pt x="1091" y="970"/>
                      <a:pt x="919" y="970"/>
                    </a:cubicBezTo>
                    <a:cubicBezTo>
                      <a:pt x="849" y="970"/>
                      <a:pt x="782" y="961"/>
                      <a:pt x="719" y="942"/>
                    </a:cubicBezTo>
                    <a:cubicBezTo>
                      <a:pt x="611" y="914"/>
                      <a:pt x="516" y="860"/>
                      <a:pt x="407" y="833"/>
                    </a:cubicBezTo>
                    <a:cubicBezTo>
                      <a:pt x="367" y="818"/>
                      <a:pt x="324" y="810"/>
                      <a:pt x="282" y="810"/>
                    </a:cubicBezTo>
                    <a:cubicBezTo>
                      <a:pt x="213" y="810"/>
                      <a:pt x="146" y="831"/>
                      <a:pt x="95" y="874"/>
                    </a:cubicBezTo>
                    <a:cubicBezTo>
                      <a:pt x="0" y="955"/>
                      <a:pt x="0" y="1091"/>
                      <a:pt x="14" y="1213"/>
                    </a:cubicBezTo>
                    <a:cubicBezTo>
                      <a:pt x="27" y="1349"/>
                      <a:pt x="68" y="1498"/>
                      <a:pt x="163" y="1593"/>
                    </a:cubicBezTo>
                    <a:cubicBezTo>
                      <a:pt x="285" y="1701"/>
                      <a:pt x="475" y="1728"/>
                      <a:pt x="638" y="1769"/>
                    </a:cubicBezTo>
                    <a:cubicBezTo>
                      <a:pt x="1058" y="1864"/>
                      <a:pt x="1438" y="2095"/>
                      <a:pt x="1818" y="2284"/>
                    </a:cubicBezTo>
                    <a:cubicBezTo>
                      <a:pt x="2144" y="2448"/>
                      <a:pt x="2510" y="2581"/>
                      <a:pt x="2874" y="2581"/>
                    </a:cubicBezTo>
                    <a:cubicBezTo>
                      <a:pt x="2933" y="2581"/>
                      <a:pt x="2993" y="2577"/>
                      <a:pt x="3052" y="2569"/>
                    </a:cubicBezTo>
                    <a:cubicBezTo>
                      <a:pt x="3229" y="2542"/>
                      <a:pt x="3405" y="2488"/>
                      <a:pt x="3527" y="2352"/>
                    </a:cubicBezTo>
                    <a:cubicBezTo>
                      <a:pt x="3690" y="2190"/>
                      <a:pt x="3744" y="1945"/>
                      <a:pt x="3731" y="1715"/>
                    </a:cubicBezTo>
                    <a:cubicBezTo>
                      <a:pt x="3717" y="1484"/>
                      <a:pt x="3663" y="1267"/>
                      <a:pt x="3622" y="1037"/>
                    </a:cubicBezTo>
                    <a:cubicBezTo>
                      <a:pt x="3595" y="806"/>
                      <a:pt x="3581" y="562"/>
                      <a:pt x="3609" y="331"/>
                    </a:cubicBezTo>
                    <a:cubicBezTo>
                      <a:pt x="3622" y="209"/>
                      <a:pt x="3663" y="60"/>
                      <a:pt x="3785" y="19"/>
                    </a:cubicBezTo>
                    <a:cubicBezTo>
                      <a:pt x="3709" y="7"/>
                      <a:pt x="3633" y="0"/>
                      <a:pt x="35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65"/>
              <p:cNvSpPr/>
              <p:nvPr/>
            </p:nvSpPr>
            <p:spPr>
              <a:xfrm>
                <a:off x="2515050" y="2436975"/>
                <a:ext cx="164500" cy="43750"/>
              </a:xfrm>
              <a:custGeom>
                <a:avLst/>
                <a:gdLst/>
                <a:ahLst/>
                <a:cxnLst/>
                <a:rect l="l" t="t" r="r" b="b"/>
                <a:pathLst>
                  <a:path w="6580" h="1750" extrusionOk="0">
                    <a:moveTo>
                      <a:pt x="6580" y="1"/>
                    </a:moveTo>
                    <a:lnTo>
                      <a:pt x="6580" y="1"/>
                    </a:lnTo>
                    <a:cubicBezTo>
                      <a:pt x="6403" y="258"/>
                      <a:pt x="6227" y="516"/>
                      <a:pt x="5996" y="720"/>
                    </a:cubicBezTo>
                    <a:cubicBezTo>
                      <a:pt x="5779" y="937"/>
                      <a:pt x="5495" y="1099"/>
                      <a:pt x="5183" y="1126"/>
                    </a:cubicBezTo>
                    <a:cubicBezTo>
                      <a:pt x="5147" y="1129"/>
                      <a:pt x="5111" y="1131"/>
                      <a:pt x="5076" y="1131"/>
                    </a:cubicBezTo>
                    <a:cubicBezTo>
                      <a:pt x="4789" y="1131"/>
                      <a:pt x="4511" y="1042"/>
                      <a:pt x="4233" y="1018"/>
                    </a:cubicBezTo>
                    <a:cubicBezTo>
                      <a:pt x="4197" y="1016"/>
                      <a:pt x="4162" y="1016"/>
                      <a:pt x="4126" y="1016"/>
                    </a:cubicBezTo>
                    <a:cubicBezTo>
                      <a:pt x="3916" y="1016"/>
                      <a:pt x="3711" y="1039"/>
                      <a:pt x="3508" y="1039"/>
                    </a:cubicBezTo>
                    <a:cubicBezTo>
                      <a:pt x="3447" y="1039"/>
                      <a:pt x="3385" y="1037"/>
                      <a:pt x="3324" y="1032"/>
                    </a:cubicBezTo>
                    <a:cubicBezTo>
                      <a:pt x="2877" y="991"/>
                      <a:pt x="2470" y="774"/>
                      <a:pt x="2035" y="679"/>
                    </a:cubicBezTo>
                    <a:cubicBezTo>
                      <a:pt x="1911" y="656"/>
                      <a:pt x="1784" y="644"/>
                      <a:pt x="1657" y="644"/>
                    </a:cubicBezTo>
                    <a:cubicBezTo>
                      <a:pt x="1039" y="644"/>
                      <a:pt x="417" y="912"/>
                      <a:pt x="1" y="1384"/>
                    </a:cubicBezTo>
                    <a:cubicBezTo>
                      <a:pt x="353" y="1181"/>
                      <a:pt x="788" y="1004"/>
                      <a:pt x="1181" y="923"/>
                    </a:cubicBezTo>
                    <a:cubicBezTo>
                      <a:pt x="1340" y="896"/>
                      <a:pt x="1501" y="882"/>
                      <a:pt x="1662" y="882"/>
                    </a:cubicBezTo>
                    <a:cubicBezTo>
                      <a:pt x="1913" y="882"/>
                      <a:pt x="2162" y="916"/>
                      <a:pt x="2402" y="991"/>
                    </a:cubicBezTo>
                    <a:cubicBezTo>
                      <a:pt x="2659" y="1072"/>
                      <a:pt x="2904" y="1181"/>
                      <a:pt x="3175" y="1208"/>
                    </a:cubicBezTo>
                    <a:cubicBezTo>
                      <a:pt x="3080" y="1208"/>
                      <a:pt x="2985" y="1235"/>
                      <a:pt x="2904" y="1289"/>
                    </a:cubicBezTo>
                    <a:cubicBezTo>
                      <a:pt x="2822" y="1343"/>
                      <a:pt x="2754" y="1411"/>
                      <a:pt x="2673" y="1466"/>
                    </a:cubicBezTo>
                    <a:cubicBezTo>
                      <a:pt x="2530" y="1561"/>
                      <a:pt x="2347" y="1623"/>
                      <a:pt x="2165" y="1623"/>
                    </a:cubicBezTo>
                    <a:cubicBezTo>
                      <a:pt x="2089" y="1623"/>
                      <a:pt x="2013" y="1612"/>
                      <a:pt x="1941" y="1588"/>
                    </a:cubicBezTo>
                    <a:lnTo>
                      <a:pt x="1941" y="1588"/>
                    </a:lnTo>
                    <a:cubicBezTo>
                      <a:pt x="2072" y="1704"/>
                      <a:pt x="2243" y="1749"/>
                      <a:pt x="2422" y="1749"/>
                    </a:cubicBezTo>
                    <a:cubicBezTo>
                      <a:pt x="2556" y="1749"/>
                      <a:pt x="2694" y="1723"/>
                      <a:pt x="2822" y="1683"/>
                    </a:cubicBezTo>
                    <a:cubicBezTo>
                      <a:pt x="3121" y="1588"/>
                      <a:pt x="3378" y="1425"/>
                      <a:pt x="3677" y="1343"/>
                    </a:cubicBezTo>
                    <a:cubicBezTo>
                      <a:pt x="3846" y="1297"/>
                      <a:pt x="4019" y="1282"/>
                      <a:pt x="4194" y="1282"/>
                    </a:cubicBezTo>
                    <a:cubicBezTo>
                      <a:pt x="4328" y="1282"/>
                      <a:pt x="4464" y="1291"/>
                      <a:pt x="4599" y="1303"/>
                    </a:cubicBezTo>
                    <a:cubicBezTo>
                      <a:pt x="4797" y="1320"/>
                      <a:pt x="4988" y="1337"/>
                      <a:pt x="5182" y="1337"/>
                    </a:cubicBezTo>
                    <a:cubicBezTo>
                      <a:pt x="5294" y="1337"/>
                      <a:pt x="5407" y="1331"/>
                      <a:pt x="5522" y="1316"/>
                    </a:cubicBezTo>
                    <a:cubicBezTo>
                      <a:pt x="5820" y="1276"/>
                      <a:pt x="6132" y="1154"/>
                      <a:pt x="6322" y="923"/>
                    </a:cubicBezTo>
                    <a:cubicBezTo>
                      <a:pt x="6525" y="665"/>
                      <a:pt x="6580" y="326"/>
                      <a:pt x="6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65"/>
              <p:cNvSpPr/>
              <p:nvPr/>
            </p:nvSpPr>
            <p:spPr>
              <a:xfrm>
                <a:off x="2583900" y="2433250"/>
                <a:ext cx="63450" cy="20000"/>
              </a:xfrm>
              <a:custGeom>
                <a:avLst/>
                <a:gdLst/>
                <a:ahLst/>
                <a:cxnLst/>
                <a:rect l="l" t="t" r="r" b="b"/>
                <a:pathLst>
                  <a:path w="2538" h="800" extrusionOk="0">
                    <a:moveTo>
                      <a:pt x="2537" y="0"/>
                    </a:moveTo>
                    <a:lnTo>
                      <a:pt x="2537" y="0"/>
                    </a:lnTo>
                    <a:cubicBezTo>
                      <a:pt x="2334" y="190"/>
                      <a:pt x="2076" y="299"/>
                      <a:pt x="1805" y="367"/>
                    </a:cubicBezTo>
                    <a:cubicBezTo>
                      <a:pt x="1533" y="421"/>
                      <a:pt x="1262" y="434"/>
                      <a:pt x="977" y="434"/>
                    </a:cubicBezTo>
                    <a:cubicBezTo>
                      <a:pt x="787" y="434"/>
                      <a:pt x="597" y="421"/>
                      <a:pt x="407" y="380"/>
                    </a:cubicBezTo>
                    <a:cubicBezTo>
                      <a:pt x="272" y="339"/>
                      <a:pt x="136" y="272"/>
                      <a:pt x="0" y="204"/>
                    </a:cubicBezTo>
                    <a:lnTo>
                      <a:pt x="0" y="204"/>
                    </a:lnTo>
                    <a:cubicBezTo>
                      <a:pt x="177" y="516"/>
                      <a:pt x="516" y="733"/>
                      <a:pt x="869" y="787"/>
                    </a:cubicBezTo>
                    <a:cubicBezTo>
                      <a:pt x="940" y="795"/>
                      <a:pt x="1012" y="799"/>
                      <a:pt x="1083" y="799"/>
                    </a:cubicBezTo>
                    <a:cubicBezTo>
                      <a:pt x="1364" y="799"/>
                      <a:pt x="1643" y="741"/>
                      <a:pt x="1913" y="665"/>
                    </a:cubicBezTo>
                    <a:cubicBezTo>
                      <a:pt x="2035" y="638"/>
                      <a:pt x="2144" y="597"/>
                      <a:pt x="2239" y="529"/>
                    </a:cubicBezTo>
                    <a:cubicBezTo>
                      <a:pt x="2401" y="407"/>
                      <a:pt x="2483" y="190"/>
                      <a:pt x="25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65"/>
              <p:cNvSpPr/>
              <p:nvPr/>
            </p:nvSpPr>
            <p:spPr>
              <a:xfrm>
                <a:off x="2681900" y="2452325"/>
                <a:ext cx="53950" cy="24225"/>
              </a:xfrm>
              <a:custGeom>
                <a:avLst/>
                <a:gdLst/>
                <a:ahLst/>
                <a:cxnLst/>
                <a:rect l="l" t="t" r="r" b="b"/>
                <a:pathLst>
                  <a:path w="2158" h="969" extrusionOk="0">
                    <a:moveTo>
                      <a:pt x="1487" y="0"/>
                    </a:moveTo>
                    <a:cubicBezTo>
                      <a:pt x="1438" y="0"/>
                      <a:pt x="1391" y="4"/>
                      <a:pt x="1344" y="11"/>
                    </a:cubicBezTo>
                    <a:cubicBezTo>
                      <a:pt x="1059" y="38"/>
                      <a:pt x="787" y="173"/>
                      <a:pt x="584" y="377"/>
                    </a:cubicBezTo>
                    <a:cubicBezTo>
                      <a:pt x="394" y="567"/>
                      <a:pt x="245" y="838"/>
                      <a:pt x="1" y="947"/>
                    </a:cubicBezTo>
                    <a:cubicBezTo>
                      <a:pt x="39" y="962"/>
                      <a:pt x="79" y="968"/>
                      <a:pt x="119" y="968"/>
                    </a:cubicBezTo>
                    <a:cubicBezTo>
                      <a:pt x="224" y="968"/>
                      <a:pt x="333" y="924"/>
                      <a:pt x="421" y="865"/>
                    </a:cubicBezTo>
                    <a:cubicBezTo>
                      <a:pt x="543" y="770"/>
                      <a:pt x="638" y="662"/>
                      <a:pt x="747" y="553"/>
                    </a:cubicBezTo>
                    <a:cubicBezTo>
                      <a:pt x="1025" y="306"/>
                      <a:pt x="1421" y="152"/>
                      <a:pt x="1803" y="152"/>
                    </a:cubicBezTo>
                    <a:cubicBezTo>
                      <a:pt x="1924" y="152"/>
                      <a:pt x="2043" y="168"/>
                      <a:pt x="2157" y="200"/>
                    </a:cubicBezTo>
                    <a:cubicBezTo>
                      <a:pt x="1956" y="77"/>
                      <a:pt x="1717" y="0"/>
                      <a:pt x="14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65"/>
              <p:cNvSpPr/>
              <p:nvPr/>
            </p:nvSpPr>
            <p:spPr>
              <a:xfrm>
                <a:off x="2502500" y="2476325"/>
                <a:ext cx="61075" cy="21725"/>
              </a:xfrm>
              <a:custGeom>
                <a:avLst/>
                <a:gdLst/>
                <a:ahLst/>
                <a:cxnLst/>
                <a:rect l="l" t="t" r="r" b="b"/>
                <a:pathLst>
                  <a:path w="2443" h="869" extrusionOk="0">
                    <a:moveTo>
                      <a:pt x="1032" y="0"/>
                    </a:moveTo>
                    <a:cubicBezTo>
                      <a:pt x="788" y="0"/>
                      <a:pt x="557" y="109"/>
                      <a:pt x="367" y="258"/>
                    </a:cubicBezTo>
                    <a:cubicBezTo>
                      <a:pt x="191" y="421"/>
                      <a:pt x="69" y="638"/>
                      <a:pt x="1" y="868"/>
                    </a:cubicBezTo>
                    <a:cubicBezTo>
                      <a:pt x="191" y="556"/>
                      <a:pt x="503" y="326"/>
                      <a:pt x="855" y="244"/>
                    </a:cubicBezTo>
                    <a:cubicBezTo>
                      <a:pt x="940" y="225"/>
                      <a:pt x="1027" y="215"/>
                      <a:pt x="1114" y="215"/>
                    </a:cubicBezTo>
                    <a:cubicBezTo>
                      <a:pt x="1390" y="215"/>
                      <a:pt x="1670" y="310"/>
                      <a:pt x="1886" y="475"/>
                    </a:cubicBezTo>
                    <a:cubicBezTo>
                      <a:pt x="1968" y="543"/>
                      <a:pt x="2049" y="624"/>
                      <a:pt x="2131" y="692"/>
                    </a:cubicBezTo>
                    <a:cubicBezTo>
                      <a:pt x="2225" y="760"/>
                      <a:pt x="2334" y="814"/>
                      <a:pt x="2443" y="828"/>
                    </a:cubicBezTo>
                    <a:cubicBezTo>
                      <a:pt x="2307" y="665"/>
                      <a:pt x="2103" y="516"/>
                      <a:pt x="1941" y="380"/>
                    </a:cubicBezTo>
                    <a:cubicBezTo>
                      <a:pt x="1669" y="176"/>
                      <a:pt x="1357" y="0"/>
                      <a:pt x="10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65"/>
              <p:cNvSpPr/>
              <p:nvPr/>
            </p:nvSpPr>
            <p:spPr>
              <a:xfrm>
                <a:off x="2552700" y="2576700"/>
                <a:ext cx="160425" cy="139750"/>
              </a:xfrm>
              <a:custGeom>
                <a:avLst/>
                <a:gdLst/>
                <a:ahLst/>
                <a:cxnLst/>
                <a:rect l="l" t="t" r="r" b="b"/>
                <a:pathLst>
                  <a:path w="6417" h="5590" extrusionOk="0">
                    <a:moveTo>
                      <a:pt x="6051" y="555"/>
                    </a:moveTo>
                    <a:cubicBezTo>
                      <a:pt x="6098" y="555"/>
                      <a:pt x="6132" y="614"/>
                      <a:pt x="6132" y="651"/>
                    </a:cubicBezTo>
                    <a:cubicBezTo>
                      <a:pt x="6145" y="706"/>
                      <a:pt x="6132" y="746"/>
                      <a:pt x="6132" y="787"/>
                    </a:cubicBezTo>
                    <a:cubicBezTo>
                      <a:pt x="6118" y="855"/>
                      <a:pt x="6105" y="936"/>
                      <a:pt x="6050" y="991"/>
                    </a:cubicBezTo>
                    <a:cubicBezTo>
                      <a:pt x="6040" y="1010"/>
                      <a:pt x="6023" y="1023"/>
                      <a:pt x="6004" y="1023"/>
                    </a:cubicBezTo>
                    <a:cubicBezTo>
                      <a:pt x="5997" y="1023"/>
                      <a:pt x="5990" y="1021"/>
                      <a:pt x="5983" y="1018"/>
                    </a:cubicBezTo>
                    <a:cubicBezTo>
                      <a:pt x="5969" y="1018"/>
                      <a:pt x="5969" y="1004"/>
                      <a:pt x="5955" y="991"/>
                    </a:cubicBezTo>
                    <a:cubicBezTo>
                      <a:pt x="5928" y="923"/>
                      <a:pt x="5915" y="855"/>
                      <a:pt x="5888" y="773"/>
                    </a:cubicBezTo>
                    <a:cubicBezTo>
                      <a:pt x="5888" y="733"/>
                      <a:pt x="5874" y="692"/>
                      <a:pt x="5888" y="651"/>
                    </a:cubicBezTo>
                    <a:cubicBezTo>
                      <a:pt x="5915" y="597"/>
                      <a:pt x="5983" y="556"/>
                      <a:pt x="6037" y="556"/>
                    </a:cubicBezTo>
                    <a:cubicBezTo>
                      <a:pt x="6042" y="555"/>
                      <a:pt x="6046" y="555"/>
                      <a:pt x="6051" y="555"/>
                    </a:cubicBezTo>
                    <a:close/>
                    <a:moveTo>
                      <a:pt x="5721" y="809"/>
                    </a:moveTo>
                    <a:cubicBezTo>
                      <a:pt x="5808" y="809"/>
                      <a:pt x="5864" y="893"/>
                      <a:pt x="5888" y="977"/>
                    </a:cubicBezTo>
                    <a:cubicBezTo>
                      <a:pt x="5942" y="1099"/>
                      <a:pt x="5942" y="1221"/>
                      <a:pt x="5901" y="1343"/>
                    </a:cubicBezTo>
                    <a:cubicBezTo>
                      <a:pt x="5874" y="1384"/>
                      <a:pt x="5847" y="1438"/>
                      <a:pt x="5793" y="1438"/>
                    </a:cubicBezTo>
                    <a:cubicBezTo>
                      <a:pt x="5752" y="1438"/>
                      <a:pt x="5711" y="1397"/>
                      <a:pt x="5684" y="1343"/>
                    </a:cubicBezTo>
                    <a:cubicBezTo>
                      <a:pt x="5643" y="1275"/>
                      <a:pt x="5616" y="1208"/>
                      <a:pt x="5589" y="1140"/>
                    </a:cubicBezTo>
                    <a:cubicBezTo>
                      <a:pt x="5576" y="1085"/>
                      <a:pt x="5562" y="1031"/>
                      <a:pt x="5562" y="977"/>
                    </a:cubicBezTo>
                    <a:cubicBezTo>
                      <a:pt x="5576" y="909"/>
                      <a:pt x="5603" y="828"/>
                      <a:pt x="5684" y="814"/>
                    </a:cubicBezTo>
                    <a:cubicBezTo>
                      <a:pt x="5697" y="811"/>
                      <a:pt x="5709" y="809"/>
                      <a:pt x="5721" y="809"/>
                    </a:cubicBezTo>
                    <a:close/>
                    <a:moveTo>
                      <a:pt x="5493" y="1315"/>
                    </a:moveTo>
                    <a:cubicBezTo>
                      <a:pt x="5547" y="1315"/>
                      <a:pt x="5618" y="1387"/>
                      <a:pt x="5643" y="1425"/>
                    </a:cubicBezTo>
                    <a:cubicBezTo>
                      <a:pt x="5684" y="1492"/>
                      <a:pt x="5684" y="1587"/>
                      <a:pt x="5657" y="1655"/>
                    </a:cubicBezTo>
                    <a:cubicBezTo>
                      <a:pt x="5630" y="1723"/>
                      <a:pt x="5576" y="1791"/>
                      <a:pt x="5521" y="1845"/>
                    </a:cubicBezTo>
                    <a:cubicBezTo>
                      <a:pt x="5510" y="1867"/>
                      <a:pt x="5481" y="1889"/>
                      <a:pt x="5456" y="1889"/>
                    </a:cubicBezTo>
                    <a:cubicBezTo>
                      <a:pt x="5450" y="1889"/>
                      <a:pt x="5445" y="1888"/>
                      <a:pt x="5440" y="1886"/>
                    </a:cubicBezTo>
                    <a:cubicBezTo>
                      <a:pt x="5413" y="1872"/>
                      <a:pt x="5399" y="1845"/>
                      <a:pt x="5386" y="1832"/>
                    </a:cubicBezTo>
                    <a:cubicBezTo>
                      <a:pt x="5359" y="1777"/>
                      <a:pt x="5331" y="1709"/>
                      <a:pt x="5318" y="1655"/>
                    </a:cubicBezTo>
                    <a:cubicBezTo>
                      <a:pt x="5304" y="1587"/>
                      <a:pt x="5304" y="1520"/>
                      <a:pt x="5331" y="1452"/>
                    </a:cubicBezTo>
                    <a:cubicBezTo>
                      <a:pt x="5345" y="1397"/>
                      <a:pt x="5413" y="1330"/>
                      <a:pt x="5481" y="1316"/>
                    </a:cubicBezTo>
                    <a:cubicBezTo>
                      <a:pt x="5485" y="1315"/>
                      <a:pt x="5489" y="1315"/>
                      <a:pt x="5493" y="1315"/>
                    </a:cubicBezTo>
                    <a:close/>
                    <a:moveTo>
                      <a:pt x="190" y="1425"/>
                    </a:moveTo>
                    <a:cubicBezTo>
                      <a:pt x="204" y="1438"/>
                      <a:pt x="217" y="1452"/>
                      <a:pt x="231" y="1465"/>
                    </a:cubicBezTo>
                    <a:cubicBezTo>
                      <a:pt x="272" y="1492"/>
                      <a:pt x="326" y="1479"/>
                      <a:pt x="380" y="1492"/>
                    </a:cubicBezTo>
                    <a:cubicBezTo>
                      <a:pt x="421" y="1506"/>
                      <a:pt x="421" y="1547"/>
                      <a:pt x="421" y="1587"/>
                    </a:cubicBezTo>
                    <a:cubicBezTo>
                      <a:pt x="421" y="1696"/>
                      <a:pt x="394" y="1804"/>
                      <a:pt x="312" y="1886"/>
                    </a:cubicBezTo>
                    <a:cubicBezTo>
                      <a:pt x="285" y="1913"/>
                      <a:pt x="258" y="1927"/>
                      <a:pt x="231" y="1940"/>
                    </a:cubicBezTo>
                    <a:cubicBezTo>
                      <a:pt x="220" y="1946"/>
                      <a:pt x="206" y="1949"/>
                      <a:pt x="192" y="1949"/>
                    </a:cubicBezTo>
                    <a:cubicBezTo>
                      <a:pt x="173" y="1949"/>
                      <a:pt x="152" y="1942"/>
                      <a:pt x="136" y="1927"/>
                    </a:cubicBezTo>
                    <a:cubicBezTo>
                      <a:pt x="109" y="1899"/>
                      <a:pt x="95" y="1859"/>
                      <a:pt x="95" y="1818"/>
                    </a:cubicBezTo>
                    <a:cubicBezTo>
                      <a:pt x="95" y="1709"/>
                      <a:pt x="95" y="1601"/>
                      <a:pt x="123" y="1506"/>
                    </a:cubicBezTo>
                    <a:cubicBezTo>
                      <a:pt x="123" y="1492"/>
                      <a:pt x="136" y="1465"/>
                      <a:pt x="136" y="1452"/>
                    </a:cubicBezTo>
                    <a:cubicBezTo>
                      <a:pt x="150" y="1438"/>
                      <a:pt x="163" y="1425"/>
                      <a:pt x="190" y="1425"/>
                    </a:cubicBezTo>
                    <a:close/>
                    <a:moveTo>
                      <a:pt x="591" y="1523"/>
                    </a:moveTo>
                    <a:cubicBezTo>
                      <a:pt x="601" y="1523"/>
                      <a:pt x="611" y="1526"/>
                      <a:pt x="624" y="1533"/>
                    </a:cubicBezTo>
                    <a:cubicBezTo>
                      <a:pt x="692" y="1547"/>
                      <a:pt x="801" y="1587"/>
                      <a:pt x="814" y="1682"/>
                    </a:cubicBezTo>
                    <a:cubicBezTo>
                      <a:pt x="814" y="1777"/>
                      <a:pt x="774" y="1886"/>
                      <a:pt x="719" y="1967"/>
                    </a:cubicBezTo>
                    <a:cubicBezTo>
                      <a:pt x="692" y="1994"/>
                      <a:pt x="652" y="2021"/>
                      <a:pt x="624" y="2035"/>
                    </a:cubicBezTo>
                    <a:cubicBezTo>
                      <a:pt x="608" y="2041"/>
                      <a:pt x="588" y="2044"/>
                      <a:pt x="570" y="2044"/>
                    </a:cubicBezTo>
                    <a:cubicBezTo>
                      <a:pt x="543" y="2044"/>
                      <a:pt x="518" y="2037"/>
                      <a:pt x="502" y="2021"/>
                    </a:cubicBezTo>
                    <a:cubicBezTo>
                      <a:pt x="448" y="1981"/>
                      <a:pt x="448" y="1913"/>
                      <a:pt x="462" y="1845"/>
                    </a:cubicBezTo>
                    <a:cubicBezTo>
                      <a:pt x="475" y="1764"/>
                      <a:pt x="489" y="1682"/>
                      <a:pt x="502" y="1601"/>
                    </a:cubicBezTo>
                    <a:cubicBezTo>
                      <a:pt x="516" y="1574"/>
                      <a:pt x="529" y="1533"/>
                      <a:pt x="557" y="1533"/>
                    </a:cubicBezTo>
                    <a:cubicBezTo>
                      <a:pt x="570" y="1526"/>
                      <a:pt x="580" y="1523"/>
                      <a:pt x="591" y="1523"/>
                    </a:cubicBezTo>
                    <a:close/>
                    <a:moveTo>
                      <a:pt x="5937" y="1812"/>
                    </a:moveTo>
                    <a:cubicBezTo>
                      <a:pt x="5966" y="1812"/>
                      <a:pt x="5994" y="1822"/>
                      <a:pt x="6023" y="1832"/>
                    </a:cubicBezTo>
                    <a:cubicBezTo>
                      <a:pt x="6105" y="1886"/>
                      <a:pt x="6172" y="1967"/>
                      <a:pt x="6186" y="2062"/>
                    </a:cubicBezTo>
                    <a:cubicBezTo>
                      <a:pt x="6186" y="2171"/>
                      <a:pt x="6159" y="2266"/>
                      <a:pt x="6105" y="2347"/>
                    </a:cubicBezTo>
                    <a:cubicBezTo>
                      <a:pt x="6082" y="2369"/>
                      <a:pt x="6060" y="2391"/>
                      <a:pt x="6031" y="2391"/>
                    </a:cubicBezTo>
                    <a:cubicBezTo>
                      <a:pt x="6024" y="2391"/>
                      <a:pt x="6017" y="2390"/>
                      <a:pt x="6010" y="2388"/>
                    </a:cubicBezTo>
                    <a:cubicBezTo>
                      <a:pt x="5983" y="2388"/>
                      <a:pt x="5969" y="2361"/>
                      <a:pt x="5955" y="2333"/>
                    </a:cubicBezTo>
                    <a:cubicBezTo>
                      <a:pt x="5901" y="2266"/>
                      <a:pt x="5860" y="2184"/>
                      <a:pt x="5820" y="2089"/>
                    </a:cubicBezTo>
                    <a:cubicBezTo>
                      <a:pt x="5806" y="2035"/>
                      <a:pt x="5793" y="1981"/>
                      <a:pt x="5806" y="1940"/>
                    </a:cubicBezTo>
                    <a:cubicBezTo>
                      <a:pt x="5806" y="1886"/>
                      <a:pt x="5847" y="1832"/>
                      <a:pt x="5901" y="1818"/>
                    </a:cubicBezTo>
                    <a:cubicBezTo>
                      <a:pt x="5913" y="1814"/>
                      <a:pt x="5925" y="1812"/>
                      <a:pt x="5937" y="1812"/>
                    </a:cubicBezTo>
                    <a:close/>
                    <a:moveTo>
                      <a:pt x="996" y="1609"/>
                    </a:moveTo>
                    <a:cubicBezTo>
                      <a:pt x="1003" y="1609"/>
                      <a:pt x="1011" y="1611"/>
                      <a:pt x="1018" y="1615"/>
                    </a:cubicBezTo>
                    <a:cubicBezTo>
                      <a:pt x="1059" y="1615"/>
                      <a:pt x="1086" y="1655"/>
                      <a:pt x="1113" y="1682"/>
                    </a:cubicBezTo>
                    <a:cubicBezTo>
                      <a:pt x="1153" y="1737"/>
                      <a:pt x="1208" y="1750"/>
                      <a:pt x="1276" y="1764"/>
                    </a:cubicBezTo>
                    <a:cubicBezTo>
                      <a:pt x="1330" y="1791"/>
                      <a:pt x="1330" y="1832"/>
                      <a:pt x="1330" y="1886"/>
                    </a:cubicBezTo>
                    <a:cubicBezTo>
                      <a:pt x="1330" y="2035"/>
                      <a:pt x="1316" y="2184"/>
                      <a:pt x="1276" y="2320"/>
                    </a:cubicBezTo>
                    <a:cubicBezTo>
                      <a:pt x="1262" y="2347"/>
                      <a:pt x="1248" y="2374"/>
                      <a:pt x="1235" y="2388"/>
                    </a:cubicBezTo>
                    <a:cubicBezTo>
                      <a:pt x="1218" y="2405"/>
                      <a:pt x="1194" y="2412"/>
                      <a:pt x="1167" y="2412"/>
                    </a:cubicBezTo>
                    <a:cubicBezTo>
                      <a:pt x="1131" y="2412"/>
                      <a:pt x="1090" y="2398"/>
                      <a:pt x="1059" y="2374"/>
                    </a:cubicBezTo>
                    <a:cubicBezTo>
                      <a:pt x="950" y="2306"/>
                      <a:pt x="882" y="2198"/>
                      <a:pt x="855" y="2076"/>
                    </a:cubicBezTo>
                    <a:cubicBezTo>
                      <a:pt x="841" y="1954"/>
                      <a:pt x="855" y="1832"/>
                      <a:pt x="896" y="1709"/>
                    </a:cubicBezTo>
                    <a:cubicBezTo>
                      <a:pt x="909" y="1682"/>
                      <a:pt x="923" y="1655"/>
                      <a:pt x="950" y="1642"/>
                    </a:cubicBezTo>
                    <a:cubicBezTo>
                      <a:pt x="960" y="1622"/>
                      <a:pt x="977" y="1609"/>
                      <a:pt x="996" y="1609"/>
                    </a:cubicBezTo>
                    <a:close/>
                    <a:moveTo>
                      <a:pt x="4673" y="1809"/>
                    </a:moveTo>
                    <a:cubicBezTo>
                      <a:pt x="4707" y="1809"/>
                      <a:pt x="4737" y="1815"/>
                      <a:pt x="4762" y="1832"/>
                    </a:cubicBezTo>
                    <a:cubicBezTo>
                      <a:pt x="4843" y="1886"/>
                      <a:pt x="4870" y="2049"/>
                      <a:pt x="4870" y="2130"/>
                    </a:cubicBezTo>
                    <a:cubicBezTo>
                      <a:pt x="4884" y="2238"/>
                      <a:pt x="4857" y="2347"/>
                      <a:pt x="4802" y="2428"/>
                    </a:cubicBezTo>
                    <a:cubicBezTo>
                      <a:pt x="4735" y="2523"/>
                      <a:pt x="4626" y="2578"/>
                      <a:pt x="4531" y="2578"/>
                    </a:cubicBezTo>
                    <a:cubicBezTo>
                      <a:pt x="4477" y="2578"/>
                      <a:pt x="4436" y="2564"/>
                      <a:pt x="4395" y="2523"/>
                    </a:cubicBezTo>
                    <a:cubicBezTo>
                      <a:pt x="4341" y="2483"/>
                      <a:pt x="4314" y="2428"/>
                      <a:pt x="4301" y="2361"/>
                    </a:cubicBezTo>
                    <a:cubicBezTo>
                      <a:pt x="4287" y="2266"/>
                      <a:pt x="4273" y="2171"/>
                      <a:pt x="4287" y="2076"/>
                    </a:cubicBezTo>
                    <a:cubicBezTo>
                      <a:pt x="4301" y="2021"/>
                      <a:pt x="4301" y="1981"/>
                      <a:pt x="4341" y="1940"/>
                    </a:cubicBezTo>
                    <a:cubicBezTo>
                      <a:pt x="4368" y="1899"/>
                      <a:pt x="4409" y="1886"/>
                      <a:pt x="4450" y="1872"/>
                    </a:cubicBezTo>
                    <a:cubicBezTo>
                      <a:pt x="4507" y="1844"/>
                      <a:pt x="4597" y="1809"/>
                      <a:pt x="4673" y="1809"/>
                    </a:cubicBezTo>
                    <a:close/>
                    <a:moveTo>
                      <a:pt x="679" y="2391"/>
                    </a:moveTo>
                    <a:cubicBezTo>
                      <a:pt x="790" y="2391"/>
                      <a:pt x="871" y="2525"/>
                      <a:pt x="801" y="2618"/>
                    </a:cubicBezTo>
                    <a:cubicBezTo>
                      <a:pt x="774" y="2645"/>
                      <a:pt x="747" y="2673"/>
                      <a:pt x="719" y="2700"/>
                    </a:cubicBezTo>
                    <a:cubicBezTo>
                      <a:pt x="706" y="2713"/>
                      <a:pt x="679" y="2727"/>
                      <a:pt x="652" y="2727"/>
                    </a:cubicBezTo>
                    <a:cubicBezTo>
                      <a:pt x="645" y="2734"/>
                      <a:pt x="635" y="2737"/>
                      <a:pt x="623" y="2737"/>
                    </a:cubicBezTo>
                    <a:cubicBezTo>
                      <a:pt x="611" y="2737"/>
                      <a:pt x="597" y="2734"/>
                      <a:pt x="584" y="2727"/>
                    </a:cubicBezTo>
                    <a:cubicBezTo>
                      <a:pt x="570" y="2700"/>
                      <a:pt x="557" y="2673"/>
                      <a:pt x="557" y="2645"/>
                    </a:cubicBezTo>
                    <a:cubicBezTo>
                      <a:pt x="543" y="2605"/>
                      <a:pt x="529" y="2564"/>
                      <a:pt x="543" y="2510"/>
                    </a:cubicBezTo>
                    <a:cubicBezTo>
                      <a:pt x="557" y="2469"/>
                      <a:pt x="584" y="2428"/>
                      <a:pt x="624" y="2401"/>
                    </a:cubicBezTo>
                    <a:cubicBezTo>
                      <a:pt x="643" y="2394"/>
                      <a:pt x="661" y="2391"/>
                      <a:pt x="679" y="2391"/>
                    </a:cubicBezTo>
                    <a:close/>
                    <a:moveTo>
                      <a:pt x="3986" y="1962"/>
                    </a:moveTo>
                    <a:cubicBezTo>
                      <a:pt x="4045" y="1962"/>
                      <a:pt x="4102" y="1970"/>
                      <a:pt x="4124" y="2008"/>
                    </a:cubicBezTo>
                    <a:cubicBezTo>
                      <a:pt x="4192" y="2089"/>
                      <a:pt x="4192" y="2225"/>
                      <a:pt x="4206" y="2320"/>
                    </a:cubicBezTo>
                    <a:cubicBezTo>
                      <a:pt x="4206" y="2388"/>
                      <a:pt x="4206" y="2456"/>
                      <a:pt x="4192" y="2523"/>
                    </a:cubicBezTo>
                    <a:cubicBezTo>
                      <a:pt x="4178" y="2591"/>
                      <a:pt x="4138" y="2645"/>
                      <a:pt x="4083" y="2686"/>
                    </a:cubicBezTo>
                    <a:cubicBezTo>
                      <a:pt x="4016" y="2727"/>
                      <a:pt x="3934" y="2740"/>
                      <a:pt x="3866" y="2740"/>
                    </a:cubicBezTo>
                    <a:cubicBezTo>
                      <a:pt x="3799" y="2740"/>
                      <a:pt x="3717" y="2740"/>
                      <a:pt x="3663" y="2713"/>
                    </a:cubicBezTo>
                    <a:cubicBezTo>
                      <a:pt x="3582" y="2659"/>
                      <a:pt x="3568" y="2550"/>
                      <a:pt x="3554" y="2469"/>
                    </a:cubicBezTo>
                    <a:cubicBezTo>
                      <a:pt x="3541" y="2388"/>
                      <a:pt x="3541" y="2320"/>
                      <a:pt x="3554" y="2252"/>
                    </a:cubicBezTo>
                    <a:cubicBezTo>
                      <a:pt x="3568" y="2171"/>
                      <a:pt x="3595" y="2103"/>
                      <a:pt x="3649" y="2049"/>
                    </a:cubicBezTo>
                    <a:cubicBezTo>
                      <a:pt x="3704" y="2008"/>
                      <a:pt x="3785" y="1981"/>
                      <a:pt x="3853" y="1967"/>
                    </a:cubicBezTo>
                    <a:cubicBezTo>
                      <a:pt x="3889" y="1967"/>
                      <a:pt x="3939" y="1962"/>
                      <a:pt x="3986" y="1962"/>
                    </a:cubicBezTo>
                    <a:close/>
                    <a:moveTo>
                      <a:pt x="2402" y="2129"/>
                    </a:moveTo>
                    <a:cubicBezTo>
                      <a:pt x="2441" y="2129"/>
                      <a:pt x="2475" y="2140"/>
                      <a:pt x="2496" y="2171"/>
                    </a:cubicBezTo>
                    <a:cubicBezTo>
                      <a:pt x="2537" y="2211"/>
                      <a:pt x="2537" y="2293"/>
                      <a:pt x="2551" y="2347"/>
                    </a:cubicBezTo>
                    <a:cubicBezTo>
                      <a:pt x="2564" y="2428"/>
                      <a:pt x="2578" y="2510"/>
                      <a:pt x="2591" y="2578"/>
                    </a:cubicBezTo>
                    <a:cubicBezTo>
                      <a:pt x="2591" y="2645"/>
                      <a:pt x="2605" y="2727"/>
                      <a:pt x="2551" y="2781"/>
                    </a:cubicBezTo>
                    <a:cubicBezTo>
                      <a:pt x="2513" y="2828"/>
                      <a:pt x="2456" y="2842"/>
                      <a:pt x="2393" y="2842"/>
                    </a:cubicBezTo>
                    <a:cubicBezTo>
                      <a:pt x="2365" y="2842"/>
                      <a:pt x="2336" y="2840"/>
                      <a:pt x="2306" y="2835"/>
                    </a:cubicBezTo>
                    <a:cubicBezTo>
                      <a:pt x="2252" y="2835"/>
                      <a:pt x="2184" y="2835"/>
                      <a:pt x="2130" y="2795"/>
                    </a:cubicBezTo>
                    <a:cubicBezTo>
                      <a:pt x="2089" y="2754"/>
                      <a:pt x="2076" y="2713"/>
                      <a:pt x="2062" y="2673"/>
                    </a:cubicBezTo>
                    <a:cubicBezTo>
                      <a:pt x="2022" y="2591"/>
                      <a:pt x="2008" y="2496"/>
                      <a:pt x="2022" y="2415"/>
                    </a:cubicBezTo>
                    <a:cubicBezTo>
                      <a:pt x="2022" y="2361"/>
                      <a:pt x="2035" y="2306"/>
                      <a:pt x="2062" y="2266"/>
                    </a:cubicBezTo>
                    <a:cubicBezTo>
                      <a:pt x="2089" y="2238"/>
                      <a:pt x="2130" y="2225"/>
                      <a:pt x="2171" y="2198"/>
                    </a:cubicBezTo>
                    <a:cubicBezTo>
                      <a:pt x="2217" y="2179"/>
                      <a:pt x="2320" y="2129"/>
                      <a:pt x="2402" y="2129"/>
                    </a:cubicBezTo>
                    <a:close/>
                    <a:moveTo>
                      <a:pt x="3059" y="2043"/>
                    </a:moveTo>
                    <a:cubicBezTo>
                      <a:pt x="3175" y="2043"/>
                      <a:pt x="3320" y="2066"/>
                      <a:pt x="3351" y="2157"/>
                    </a:cubicBezTo>
                    <a:cubicBezTo>
                      <a:pt x="3419" y="2306"/>
                      <a:pt x="3405" y="2496"/>
                      <a:pt x="3365" y="2645"/>
                    </a:cubicBezTo>
                    <a:cubicBezTo>
                      <a:pt x="3351" y="2700"/>
                      <a:pt x="3324" y="2768"/>
                      <a:pt x="3283" y="2795"/>
                    </a:cubicBezTo>
                    <a:cubicBezTo>
                      <a:pt x="3229" y="2822"/>
                      <a:pt x="3175" y="2835"/>
                      <a:pt x="3134" y="2835"/>
                    </a:cubicBezTo>
                    <a:cubicBezTo>
                      <a:pt x="3093" y="2842"/>
                      <a:pt x="3056" y="2846"/>
                      <a:pt x="3020" y="2846"/>
                    </a:cubicBezTo>
                    <a:cubicBezTo>
                      <a:pt x="2985" y="2846"/>
                      <a:pt x="2951" y="2842"/>
                      <a:pt x="2917" y="2835"/>
                    </a:cubicBezTo>
                    <a:cubicBezTo>
                      <a:pt x="2876" y="2835"/>
                      <a:pt x="2822" y="2822"/>
                      <a:pt x="2795" y="2795"/>
                    </a:cubicBezTo>
                    <a:cubicBezTo>
                      <a:pt x="2741" y="2754"/>
                      <a:pt x="2741" y="2686"/>
                      <a:pt x="2727" y="2618"/>
                    </a:cubicBezTo>
                    <a:cubicBezTo>
                      <a:pt x="2727" y="2483"/>
                      <a:pt x="2741" y="2347"/>
                      <a:pt x="2754" y="2211"/>
                    </a:cubicBezTo>
                    <a:cubicBezTo>
                      <a:pt x="2768" y="2171"/>
                      <a:pt x="2781" y="2116"/>
                      <a:pt x="2808" y="2089"/>
                    </a:cubicBezTo>
                    <a:cubicBezTo>
                      <a:pt x="2849" y="2049"/>
                      <a:pt x="2903" y="2049"/>
                      <a:pt x="2958" y="2049"/>
                    </a:cubicBezTo>
                    <a:cubicBezTo>
                      <a:pt x="2985" y="2045"/>
                      <a:pt x="3020" y="2043"/>
                      <a:pt x="3059" y="2043"/>
                    </a:cubicBezTo>
                    <a:close/>
                    <a:moveTo>
                      <a:pt x="5157" y="1660"/>
                    </a:moveTo>
                    <a:cubicBezTo>
                      <a:pt x="5195" y="1660"/>
                      <a:pt x="5232" y="1671"/>
                      <a:pt x="5264" y="1696"/>
                    </a:cubicBezTo>
                    <a:cubicBezTo>
                      <a:pt x="5318" y="1750"/>
                      <a:pt x="5345" y="1832"/>
                      <a:pt x="5359" y="1899"/>
                    </a:cubicBezTo>
                    <a:cubicBezTo>
                      <a:pt x="5426" y="2252"/>
                      <a:pt x="5331" y="2618"/>
                      <a:pt x="5087" y="2876"/>
                    </a:cubicBezTo>
                    <a:cubicBezTo>
                      <a:pt x="5128" y="2713"/>
                      <a:pt x="5128" y="2537"/>
                      <a:pt x="5074" y="2374"/>
                    </a:cubicBezTo>
                    <a:cubicBezTo>
                      <a:pt x="5047" y="2293"/>
                      <a:pt x="5006" y="2225"/>
                      <a:pt x="4979" y="2144"/>
                    </a:cubicBezTo>
                    <a:cubicBezTo>
                      <a:pt x="4952" y="2076"/>
                      <a:pt x="4924" y="1994"/>
                      <a:pt x="4924" y="1913"/>
                    </a:cubicBezTo>
                    <a:cubicBezTo>
                      <a:pt x="4938" y="1832"/>
                      <a:pt x="4965" y="1750"/>
                      <a:pt x="5033" y="1696"/>
                    </a:cubicBezTo>
                    <a:cubicBezTo>
                      <a:pt x="5069" y="1674"/>
                      <a:pt x="5113" y="1660"/>
                      <a:pt x="5157" y="1660"/>
                    </a:cubicBezTo>
                    <a:close/>
                    <a:moveTo>
                      <a:pt x="5759" y="2319"/>
                    </a:moveTo>
                    <a:cubicBezTo>
                      <a:pt x="5856" y="2319"/>
                      <a:pt x="5917" y="2407"/>
                      <a:pt x="5955" y="2496"/>
                    </a:cubicBezTo>
                    <a:cubicBezTo>
                      <a:pt x="6023" y="2605"/>
                      <a:pt x="6037" y="2740"/>
                      <a:pt x="5996" y="2862"/>
                    </a:cubicBezTo>
                    <a:cubicBezTo>
                      <a:pt x="5969" y="2917"/>
                      <a:pt x="5942" y="2957"/>
                      <a:pt x="5901" y="2998"/>
                    </a:cubicBezTo>
                    <a:cubicBezTo>
                      <a:pt x="5876" y="3015"/>
                      <a:pt x="5840" y="3026"/>
                      <a:pt x="5807" y="3026"/>
                    </a:cubicBezTo>
                    <a:cubicBezTo>
                      <a:pt x="5787" y="3026"/>
                      <a:pt x="5767" y="3022"/>
                      <a:pt x="5752" y="3012"/>
                    </a:cubicBezTo>
                    <a:cubicBezTo>
                      <a:pt x="5698" y="2971"/>
                      <a:pt x="5671" y="2917"/>
                      <a:pt x="5657" y="2862"/>
                    </a:cubicBezTo>
                    <a:cubicBezTo>
                      <a:pt x="5630" y="2781"/>
                      <a:pt x="5603" y="2700"/>
                      <a:pt x="5589" y="2605"/>
                    </a:cubicBezTo>
                    <a:cubicBezTo>
                      <a:pt x="5589" y="2564"/>
                      <a:pt x="5576" y="2510"/>
                      <a:pt x="5589" y="2456"/>
                    </a:cubicBezTo>
                    <a:cubicBezTo>
                      <a:pt x="5603" y="2374"/>
                      <a:pt x="5657" y="2320"/>
                      <a:pt x="5738" y="2320"/>
                    </a:cubicBezTo>
                    <a:cubicBezTo>
                      <a:pt x="5745" y="2319"/>
                      <a:pt x="5752" y="2319"/>
                      <a:pt x="5759" y="2319"/>
                    </a:cubicBezTo>
                    <a:close/>
                    <a:moveTo>
                      <a:pt x="1502" y="2173"/>
                    </a:moveTo>
                    <a:cubicBezTo>
                      <a:pt x="1538" y="2173"/>
                      <a:pt x="1573" y="2188"/>
                      <a:pt x="1601" y="2198"/>
                    </a:cubicBezTo>
                    <a:cubicBezTo>
                      <a:pt x="1669" y="2238"/>
                      <a:pt x="1737" y="2266"/>
                      <a:pt x="1805" y="2293"/>
                    </a:cubicBezTo>
                    <a:cubicBezTo>
                      <a:pt x="1872" y="2320"/>
                      <a:pt x="1927" y="2333"/>
                      <a:pt x="1900" y="2401"/>
                    </a:cubicBezTo>
                    <a:cubicBezTo>
                      <a:pt x="1845" y="2523"/>
                      <a:pt x="1832" y="2645"/>
                      <a:pt x="1845" y="2781"/>
                    </a:cubicBezTo>
                    <a:cubicBezTo>
                      <a:pt x="1845" y="2930"/>
                      <a:pt x="1859" y="3080"/>
                      <a:pt x="1818" y="3215"/>
                    </a:cubicBezTo>
                    <a:cubicBezTo>
                      <a:pt x="1655" y="3147"/>
                      <a:pt x="1547" y="2998"/>
                      <a:pt x="1479" y="2835"/>
                    </a:cubicBezTo>
                    <a:cubicBezTo>
                      <a:pt x="1411" y="2673"/>
                      <a:pt x="1398" y="2496"/>
                      <a:pt x="1398" y="2320"/>
                    </a:cubicBezTo>
                    <a:cubicBezTo>
                      <a:pt x="1411" y="2266"/>
                      <a:pt x="1411" y="2211"/>
                      <a:pt x="1452" y="2184"/>
                    </a:cubicBezTo>
                    <a:cubicBezTo>
                      <a:pt x="1469" y="2176"/>
                      <a:pt x="1486" y="2173"/>
                      <a:pt x="1502" y="2173"/>
                    </a:cubicBezTo>
                    <a:close/>
                    <a:moveTo>
                      <a:pt x="882" y="2761"/>
                    </a:moveTo>
                    <a:cubicBezTo>
                      <a:pt x="891" y="2761"/>
                      <a:pt x="901" y="2763"/>
                      <a:pt x="909" y="2768"/>
                    </a:cubicBezTo>
                    <a:cubicBezTo>
                      <a:pt x="950" y="2795"/>
                      <a:pt x="991" y="2862"/>
                      <a:pt x="1018" y="2917"/>
                    </a:cubicBezTo>
                    <a:cubicBezTo>
                      <a:pt x="1031" y="2985"/>
                      <a:pt x="1031" y="3066"/>
                      <a:pt x="1004" y="3134"/>
                    </a:cubicBezTo>
                    <a:cubicBezTo>
                      <a:pt x="991" y="3161"/>
                      <a:pt x="964" y="3202"/>
                      <a:pt x="923" y="3215"/>
                    </a:cubicBezTo>
                    <a:cubicBezTo>
                      <a:pt x="903" y="3235"/>
                      <a:pt x="876" y="3248"/>
                      <a:pt x="847" y="3248"/>
                    </a:cubicBezTo>
                    <a:cubicBezTo>
                      <a:pt x="836" y="3248"/>
                      <a:pt x="825" y="3246"/>
                      <a:pt x="814" y="3242"/>
                    </a:cubicBezTo>
                    <a:cubicBezTo>
                      <a:pt x="774" y="3229"/>
                      <a:pt x="747" y="3202"/>
                      <a:pt x="719" y="3174"/>
                    </a:cubicBezTo>
                    <a:cubicBezTo>
                      <a:pt x="679" y="3134"/>
                      <a:pt x="652" y="3066"/>
                      <a:pt x="652" y="3012"/>
                    </a:cubicBezTo>
                    <a:cubicBezTo>
                      <a:pt x="652" y="2944"/>
                      <a:pt x="679" y="2890"/>
                      <a:pt x="733" y="2849"/>
                    </a:cubicBezTo>
                    <a:cubicBezTo>
                      <a:pt x="767" y="2815"/>
                      <a:pt x="830" y="2761"/>
                      <a:pt x="882" y="2761"/>
                    </a:cubicBezTo>
                    <a:close/>
                    <a:moveTo>
                      <a:pt x="5476" y="2787"/>
                    </a:moveTo>
                    <a:cubicBezTo>
                      <a:pt x="5487" y="2787"/>
                      <a:pt x="5498" y="2790"/>
                      <a:pt x="5508" y="2795"/>
                    </a:cubicBezTo>
                    <a:cubicBezTo>
                      <a:pt x="5562" y="2822"/>
                      <a:pt x="5589" y="2890"/>
                      <a:pt x="5616" y="2944"/>
                    </a:cubicBezTo>
                    <a:cubicBezTo>
                      <a:pt x="5643" y="3025"/>
                      <a:pt x="5684" y="3093"/>
                      <a:pt x="5711" y="3174"/>
                    </a:cubicBezTo>
                    <a:cubicBezTo>
                      <a:pt x="5738" y="3242"/>
                      <a:pt x="5766" y="3310"/>
                      <a:pt x="5752" y="3364"/>
                    </a:cubicBezTo>
                    <a:cubicBezTo>
                      <a:pt x="5752" y="3419"/>
                      <a:pt x="5738" y="3459"/>
                      <a:pt x="5698" y="3486"/>
                    </a:cubicBezTo>
                    <a:cubicBezTo>
                      <a:pt x="5673" y="3503"/>
                      <a:pt x="5642" y="3515"/>
                      <a:pt x="5613" y="3515"/>
                    </a:cubicBezTo>
                    <a:cubicBezTo>
                      <a:pt x="5595" y="3515"/>
                      <a:pt x="5578" y="3510"/>
                      <a:pt x="5562" y="3500"/>
                    </a:cubicBezTo>
                    <a:cubicBezTo>
                      <a:pt x="5535" y="3486"/>
                      <a:pt x="5508" y="3459"/>
                      <a:pt x="5494" y="3432"/>
                    </a:cubicBezTo>
                    <a:cubicBezTo>
                      <a:pt x="5426" y="3337"/>
                      <a:pt x="5372" y="3256"/>
                      <a:pt x="5345" y="3161"/>
                    </a:cubicBezTo>
                    <a:cubicBezTo>
                      <a:pt x="5304" y="3066"/>
                      <a:pt x="5304" y="2957"/>
                      <a:pt x="5359" y="2862"/>
                    </a:cubicBezTo>
                    <a:cubicBezTo>
                      <a:pt x="5381" y="2829"/>
                      <a:pt x="5430" y="2787"/>
                      <a:pt x="5476" y="2787"/>
                    </a:cubicBezTo>
                    <a:close/>
                    <a:moveTo>
                      <a:pt x="1270" y="3139"/>
                    </a:moveTo>
                    <a:cubicBezTo>
                      <a:pt x="1307" y="3139"/>
                      <a:pt x="1339" y="3170"/>
                      <a:pt x="1371" y="3202"/>
                    </a:cubicBezTo>
                    <a:cubicBezTo>
                      <a:pt x="1398" y="3256"/>
                      <a:pt x="1438" y="3297"/>
                      <a:pt x="1465" y="3351"/>
                    </a:cubicBezTo>
                    <a:cubicBezTo>
                      <a:pt x="1493" y="3405"/>
                      <a:pt x="1506" y="3459"/>
                      <a:pt x="1493" y="3527"/>
                    </a:cubicBezTo>
                    <a:cubicBezTo>
                      <a:pt x="1479" y="3581"/>
                      <a:pt x="1425" y="3636"/>
                      <a:pt x="1384" y="3676"/>
                    </a:cubicBezTo>
                    <a:cubicBezTo>
                      <a:pt x="1371" y="3704"/>
                      <a:pt x="1357" y="3717"/>
                      <a:pt x="1316" y="3717"/>
                    </a:cubicBezTo>
                    <a:cubicBezTo>
                      <a:pt x="1311" y="3720"/>
                      <a:pt x="1306" y="3721"/>
                      <a:pt x="1301" y="3721"/>
                    </a:cubicBezTo>
                    <a:cubicBezTo>
                      <a:pt x="1279" y="3721"/>
                      <a:pt x="1259" y="3701"/>
                      <a:pt x="1248" y="3690"/>
                    </a:cubicBezTo>
                    <a:lnTo>
                      <a:pt x="1126" y="3595"/>
                    </a:lnTo>
                    <a:cubicBezTo>
                      <a:pt x="1072" y="3554"/>
                      <a:pt x="1018" y="3500"/>
                      <a:pt x="1004" y="3432"/>
                    </a:cubicBezTo>
                    <a:cubicBezTo>
                      <a:pt x="991" y="3364"/>
                      <a:pt x="1018" y="3297"/>
                      <a:pt x="1072" y="3242"/>
                    </a:cubicBezTo>
                    <a:cubicBezTo>
                      <a:pt x="1113" y="3202"/>
                      <a:pt x="1181" y="3161"/>
                      <a:pt x="1235" y="3147"/>
                    </a:cubicBezTo>
                    <a:cubicBezTo>
                      <a:pt x="1247" y="3141"/>
                      <a:pt x="1259" y="3139"/>
                      <a:pt x="1270" y="3139"/>
                    </a:cubicBezTo>
                    <a:close/>
                    <a:moveTo>
                      <a:pt x="4936" y="3119"/>
                    </a:moveTo>
                    <a:cubicBezTo>
                      <a:pt x="4970" y="3119"/>
                      <a:pt x="5042" y="3161"/>
                      <a:pt x="5060" y="3161"/>
                    </a:cubicBezTo>
                    <a:cubicBezTo>
                      <a:pt x="5128" y="3202"/>
                      <a:pt x="5209" y="3242"/>
                      <a:pt x="5277" y="3297"/>
                    </a:cubicBezTo>
                    <a:cubicBezTo>
                      <a:pt x="5359" y="3351"/>
                      <a:pt x="5440" y="3419"/>
                      <a:pt x="5481" y="3514"/>
                    </a:cubicBezTo>
                    <a:cubicBezTo>
                      <a:pt x="5508" y="3581"/>
                      <a:pt x="5521" y="3649"/>
                      <a:pt x="5508" y="3717"/>
                    </a:cubicBezTo>
                    <a:cubicBezTo>
                      <a:pt x="5481" y="3812"/>
                      <a:pt x="5399" y="3880"/>
                      <a:pt x="5318" y="3934"/>
                    </a:cubicBezTo>
                    <a:cubicBezTo>
                      <a:pt x="5285" y="3956"/>
                      <a:pt x="5251" y="3978"/>
                      <a:pt x="5218" y="3978"/>
                    </a:cubicBezTo>
                    <a:cubicBezTo>
                      <a:pt x="5211" y="3978"/>
                      <a:pt x="5203" y="3977"/>
                      <a:pt x="5196" y="3975"/>
                    </a:cubicBezTo>
                    <a:cubicBezTo>
                      <a:pt x="5169" y="3961"/>
                      <a:pt x="5142" y="3921"/>
                      <a:pt x="5142" y="3893"/>
                    </a:cubicBezTo>
                    <a:cubicBezTo>
                      <a:pt x="5128" y="3853"/>
                      <a:pt x="5142" y="3826"/>
                      <a:pt x="5142" y="3785"/>
                    </a:cubicBezTo>
                    <a:cubicBezTo>
                      <a:pt x="5155" y="3704"/>
                      <a:pt x="5142" y="3622"/>
                      <a:pt x="5128" y="3541"/>
                    </a:cubicBezTo>
                    <a:cubicBezTo>
                      <a:pt x="5114" y="3473"/>
                      <a:pt x="5087" y="3405"/>
                      <a:pt x="5047" y="3337"/>
                    </a:cubicBezTo>
                    <a:cubicBezTo>
                      <a:pt x="5033" y="3310"/>
                      <a:pt x="5019" y="3283"/>
                      <a:pt x="4992" y="3242"/>
                    </a:cubicBezTo>
                    <a:cubicBezTo>
                      <a:pt x="4979" y="3229"/>
                      <a:pt x="4938" y="3188"/>
                      <a:pt x="4924" y="3161"/>
                    </a:cubicBezTo>
                    <a:cubicBezTo>
                      <a:pt x="4911" y="3129"/>
                      <a:pt x="4918" y="3119"/>
                      <a:pt x="4936" y="3119"/>
                    </a:cubicBezTo>
                    <a:close/>
                    <a:moveTo>
                      <a:pt x="1714" y="3511"/>
                    </a:moveTo>
                    <a:cubicBezTo>
                      <a:pt x="1767" y="3511"/>
                      <a:pt x="1836" y="3559"/>
                      <a:pt x="1872" y="3595"/>
                    </a:cubicBezTo>
                    <a:cubicBezTo>
                      <a:pt x="1913" y="3649"/>
                      <a:pt x="1940" y="3717"/>
                      <a:pt x="1940" y="3785"/>
                    </a:cubicBezTo>
                    <a:cubicBezTo>
                      <a:pt x="1940" y="3853"/>
                      <a:pt x="1927" y="3921"/>
                      <a:pt x="1900" y="3988"/>
                    </a:cubicBezTo>
                    <a:cubicBezTo>
                      <a:pt x="1886" y="4029"/>
                      <a:pt x="1886" y="4070"/>
                      <a:pt x="1859" y="4097"/>
                    </a:cubicBezTo>
                    <a:cubicBezTo>
                      <a:pt x="1832" y="4124"/>
                      <a:pt x="1791" y="4151"/>
                      <a:pt x="1750" y="4151"/>
                    </a:cubicBezTo>
                    <a:cubicBezTo>
                      <a:pt x="1723" y="4138"/>
                      <a:pt x="1696" y="4124"/>
                      <a:pt x="1682" y="4097"/>
                    </a:cubicBezTo>
                    <a:cubicBezTo>
                      <a:pt x="1615" y="4056"/>
                      <a:pt x="1547" y="4002"/>
                      <a:pt x="1520" y="3921"/>
                    </a:cubicBezTo>
                    <a:cubicBezTo>
                      <a:pt x="1493" y="3853"/>
                      <a:pt x="1520" y="3758"/>
                      <a:pt x="1547" y="3690"/>
                    </a:cubicBezTo>
                    <a:cubicBezTo>
                      <a:pt x="1574" y="3649"/>
                      <a:pt x="1642" y="3541"/>
                      <a:pt x="1696" y="3514"/>
                    </a:cubicBezTo>
                    <a:cubicBezTo>
                      <a:pt x="1702" y="3512"/>
                      <a:pt x="1708" y="3511"/>
                      <a:pt x="1714" y="3511"/>
                    </a:cubicBezTo>
                    <a:close/>
                    <a:moveTo>
                      <a:pt x="4873" y="3641"/>
                    </a:moveTo>
                    <a:cubicBezTo>
                      <a:pt x="4918" y="3641"/>
                      <a:pt x="4963" y="3654"/>
                      <a:pt x="4992" y="3690"/>
                    </a:cubicBezTo>
                    <a:cubicBezTo>
                      <a:pt x="5047" y="3758"/>
                      <a:pt x="5060" y="3866"/>
                      <a:pt x="5074" y="3948"/>
                    </a:cubicBezTo>
                    <a:cubicBezTo>
                      <a:pt x="5074" y="4002"/>
                      <a:pt x="5074" y="4043"/>
                      <a:pt x="5074" y="4097"/>
                    </a:cubicBezTo>
                    <a:cubicBezTo>
                      <a:pt x="5060" y="4138"/>
                      <a:pt x="5047" y="4192"/>
                      <a:pt x="5006" y="4219"/>
                    </a:cubicBezTo>
                    <a:cubicBezTo>
                      <a:pt x="4965" y="4260"/>
                      <a:pt x="4897" y="4260"/>
                      <a:pt x="4843" y="4260"/>
                    </a:cubicBezTo>
                    <a:cubicBezTo>
                      <a:pt x="4789" y="4260"/>
                      <a:pt x="4748" y="4233"/>
                      <a:pt x="4707" y="4205"/>
                    </a:cubicBezTo>
                    <a:cubicBezTo>
                      <a:pt x="4667" y="4178"/>
                      <a:pt x="4653" y="4124"/>
                      <a:pt x="4640" y="4070"/>
                    </a:cubicBezTo>
                    <a:cubicBezTo>
                      <a:pt x="4599" y="3988"/>
                      <a:pt x="4572" y="3907"/>
                      <a:pt x="4599" y="3826"/>
                    </a:cubicBezTo>
                    <a:cubicBezTo>
                      <a:pt x="4626" y="3758"/>
                      <a:pt x="4694" y="3704"/>
                      <a:pt x="4762" y="3663"/>
                    </a:cubicBezTo>
                    <a:cubicBezTo>
                      <a:pt x="4793" y="3650"/>
                      <a:pt x="4833" y="3641"/>
                      <a:pt x="4873" y="3641"/>
                    </a:cubicBezTo>
                    <a:close/>
                    <a:moveTo>
                      <a:pt x="4396" y="3918"/>
                    </a:moveTo>
                    <a:cubicBezTo>
                      <a:pt x="4506" y="3918"/>
                      <a:pt x="4580" y="4147"/>
                      <a:pt x="4612" y="4233"/>
                    </a:cubicBezTo>
                    <a:cubicBezTo>
                      <a:pt x="4626" y="4287"/>
                      <a:pt x="4640" y="4341"/>
                      <a:pt x="4612" y="4382"/>
                    </a:cubicBezTo>
                    <a:cubicBezTo>
                      <a:pt x="4585" y="4422"/>
                      <a:pt x="4531" y="4436"/>
                      <a:pt x="4477" y="4436"/>
                    </a:cubicBezTo>
                    <a:cubicBezTo>
                      <a:pt x="4436" y="4436"/>
                      <a:pt x="4409" y="4436"/>
                      <a:pt x="4382" y="4422"/>
                    </a:cubicBezTo>
                    <a:cubicBezTo>
                      <a:pt x="4328" y="4409"/>
                      <a:pt x="4314" y="4355"/>
                      <a:pt x="4287" y="4300"/>
                    </a:cubicBezTo>
                    <a:cubicBezTo>
                      <a:pt x="4273" y="4246"/>
                      <a:pt x="4260" y="4192"/>
                      <a:pt x="4246" y="4138"/>
                    </a:cubicBezTo>
                    <a:cubicBezTo>
                      <a:pt x="4246" y="4083"/>
                      <a:pt x="4260" y="4015"/>
                      <a:pt x="4301" y="3975"/>
                    </a:cubicBezTo>
                    <a:cubicBezTo>
                      <a:pt x="4335" y="3935"/>
                      <a:pt x="4367" y="3918"/>
                      <a:pt x="4396" y="3918"/>
                    </a:cubicBezTo>
                    <a:close/>
                    <a:moveTo>
                      <a:pt x="1181" y="4473"/>
                    </a:moveTo>
                    <a:lnTo>
                      <a:pt x="1181" y="4473"/>
                    </a:lnTo>
                    <a:cubicBezTo>
                      <a:pt x="1181" y="4474"/>
                      <a:pt x="1181" y="4475"/>
                      <a:pt x="1181" y="4477"/>
                    </a:cubicBezTo>
                    <a:cubicBezTo>
                      <a:pt x="1181" y="4475"/>
                      <a:pt x="1181" y="4474"/>
                      <a:pt x="1181" y="4473"/>
                    </a:cubicBezTo>
                    <a:close/>
                    <a:moveTo>
                      <a:pt x="4003" y="3947"/>
                    </a:moveTo>
                    <a:cubicBezTo>
                      <a:pt x="4141" y="3947"/>
                      <a:pt x="4194" y="4328"/>
                      <a:pt x="4206" y="4422"/>
                    </a:cubicBezTo>
                    <a:cubicBezTo>
                      <a:pt x="4206" y="4463"/>
                      <a:pt x="4206" y="4490"/>
                      <a:pt x="4192" y="4517"/>
                    </a:cubicBezTo>
                    <a:cubicBezTo>
                      <a:pt x="4165" y="4545"/>
                      <a:pt x="4111" y="4558"/>
                      <a:pt x="4070" y="4558"/>
                    </a:cubicBezTo>
                    <a:cubicBezTo>
                      <a:pt x="4047" y="4563"/>
                      <a:pt x="4023" y="4566"/>
                      <a:pt x="4000" y="4566"/>
                    </a:cubicBezTo>
                    <a:cubicBezTo>
                      <a:pt x="3952" y="4566"/>
                      <a:pt x="3907" y="4554"/>
                      <a:pt x="3880" y="4517"/>
                    </a:cubicBezTo>
                    <a:cubicBezTo>
                      <a:pt x="3853" y="4490"/>
                      <a:pt x="3839" y="4450"/>
                      <a:pt x="3826" y="4422"/>
                    </a:cubicBezTo>
                    <a:cubicBezTo>
                      <a:pt x="3812" y="4300"/>
                      <a:pt x="3812" y="4192"/>
                      <a:pt x="3853" y="4083"/>
                    </a:cubicBezTo>
                    <a:cubicBezTo>
                      <a:pt x="3866" y="4043"/>
                      <a:pt x="3894" y="4002"/>
                      <a:pt x="3934" y="3975"/>
                    </a:cubicBezTo>
                    <a:cubicBezTo>
                      <a:pt x="3959" y="3955"/>
                      <a:pt x="3982" y="3947"/>
                      <a:pt x="4003" y="3947"/>
                    </a:cubicBezTo>
                    <a:close/>
                    <a:moveTo>
                      <a:pt x="3480" y="3981"/>
                    </a:moveTo>
                    <a:cubicBezTo>
                      <a:pt x="3521" y="3981"/>
                      <a:pt x="3565" y="3999"/>
                      <a:pt x="3595" y="4029"/>
                    </a:cubicBezTo>
                    <a:cubicBezTo>
                      <a:pt x="3636" y="4070"/>
                      <a:pt x="3649" y="4124"/>
                      <a:pt x="3663" y="4178"/>
                    </a:cubicBezTo>
                    <a:cubicBezTo>
                      <a:pt x="3690" y="4246"/>
                      <a:pt x="3690" y="4314"/>
                      <a:pt x="3704" y="4395"/>
                    </a:cubicBezTo>
                    <a:cubicBezTo>
                      <a:pt x="3704" y="4436"/>
                      <a:pt x="3704" y="4490"/>
                      <a:pt x="3663" y="4531"/>
                    </a:cubicBezTo>
                    <a:cubicBezTo>
                      <a:pt x="3649" y="4558"/>
                      <a:pt x="3609" y="4572"/>
                      <a:pt x="3568" y="4585"/>
                    </a:cubicBezTo>
                    <a:cubicBezTo>
                      <a:pt x="3538" y="4605"/>
                      <a:pt x="3494" y="4618"/>
                      <a:pt x="3451" y="4618"/>
                    </a:cubicBezTo>
                    <a:cubicBezTo>
                      <a:pt x="3435" y="4618"/>
                      <a:pt x="3420" y="4616"/>
                      <a:pt x="3405" y="4612"/>
                    </a:cubicBezTo>
                    <a:cubicBezTo>
                      <a:pt x="3351" y="4599"/>
                      <a:pt x="3297" y="4545"/>
                      <a:pt x="3283" y="4490"/>
                    </a:cubicBezTo>
                    <a:cubicBezTo>
                      <a:pt x="3270" y="4422"/>
                      <a:pt x="3270" y="4355"/>
                      <a:pt x="3283" y="4287"/>
                    </a:cubicBezTo>
                    <a:cubicBezTo>
                      <a:pt x="3310" y="4205"/>
                      <a:pt x="3337" y="4097"/>
                      <a:pt x="3392" y="4015"/>
                    </a:cubicBezTo>
                    <a:cubicBezTo>
                      <a:pt x="3415" y="3992"/>
                      <a:pt x="3447" y="3981"/>
                      <a:pt x="3480" y="3981"/>
                    </a:cubicBezTo>
                    <a:close/>
                    <a:moveTo>
                      <a:pt x="2388" y="3527"/>
                    </a:moveTo>
                    <a:cubicBezTo>
                      <a:pt x="2429" y="3527"/>
                      <a:pt x="2456" y="3595"/>
                      <a:pt x="2469" y="3636"/>
                    </a:cubicBezTo>
                    <a:cubicBezTo>
                      <a:pt x="2483" y="3676"/>
                      <a:pt x="2483" y="3731"/>
                      <a:pt x="2469" y="3785"/>
                    </a:cubicBezTo>
                    <a:cubicBezTo>
                      <a:pt x="2469" y="3975"/>
                      <a:pt x="2483" y="4178"/>
                      <a:pt x="2510" y="4368"/>
                    </a:cubicBezTo>
                    <a:cubicBezTo>
                      <a:pt x="2524" y="4422"/>
                      <a:pt x="2524" y="4463"/>
                      <a:pt x="2524" y="4504"/>
                    </a:cubicBezTo>
                    <a:cubicBezTo>
                      <a:pt x="2524" y="4545"/>
                      <a:pt x="2496" y="4585"/>
                      <a:pt x="2469" y="4612"/>
                    </a:cubicBezTo>
                    <a:cubicBezTo>
                      <a:pt x="2429" y="4639"/>
                      <a:pt x="2374" y="4639"/>
                      <a:pt x="2334" y="4639"/>
                    </a:cubicBezTo>
                    <a:cubicBezTo>
                      <a:pt x="2239" y="4612"/>
                      <a:pt x="2157" y="4558"/>
                      <a:pt x="2103" y="4477"/>
                    </a:cubicBezTo>
                    <a:cubicBezTo>
                      <a:pt x="2035" y="4395"/>
                      <a:pt x="2022" y="4300"/>
                      <a:pt x="2035" y="4205"/>
                    </a:cubicBezTo>
                    <a:cubicBezTo>
                      <a:pt x="2049" y="4124"/>
                      <a:pt x="2089" y="4043"/>
                      <a:pt x="2130" y="3961"/>
                    </a:cubicBezTo>
                    <a:cubicBezTo>
                      <a:pt x="2184" y="3853"/>
                      <a:pt x="2239" y="3744"/>
                      <a:pt x="2306" y="3649"/>
                    </a:cubicBezTo>
                    <a:cubicBezTo>
                      <a:pt x="2320" y="3609"/>
                      <a:pt x="2347" y="3527"/>
                      <a:pt x="2388" y="3527"/>
                    </a:cubicBezTo>
                    <a:close/>
                    <a:moveTo>
                      <a:pt x="3006" y="3986"/>
                    </a:moveTo>
                    <a:cubicBezTo>
                      <a:pt x="3048" y="3986"/>
                      <a:pt x="3085" y="4009"/>
                      <a:pt x="3107" y="4070"/>
                    </a:cubicBezTo>
                    <a:cubicBezTo>
                      <a:pt x="3120" y="4110"/>
                      <a:pt x="3120" y="4151"/>
                      <a:pt x="3134" y="4178"/>
                    </a:cubicBezTo>
                    <a:cubicBezTo>
                      <a:pt x="3134" y="4287"/>
                      <a:pt x="3147" y="4382"/>
                      <a:pt x="3147" y="4477"/>
                    </a:cubicBezTo>
                    <a:cubicBezTo>
                      <a:pt x="3161" y="4517"/>
                      <a:pt x="3161" y="4558"/>
                      <a:pt x="3134" y="4599"/>
                    </a:cubicBezTo>
                    <a:cubicBezTo>
                      <a:pt x="3120" y="4626"/>
                      <a:pt x="3080" y="4653"/>
                      <a:pt x="3053" y="4653"/>
                    </a:cubicBezTo>
                    <a:cubicBezTo>
                      <a:pt x="3032" y="4660"/>
                      <a:pt x="3015" y="4663"/>
                      <a:pt x="2998" y="4663"/>
                    </a:cubicBezTo>
                    <a:cubicBezTo>
                      <a:pt x="2981" y="4663"/>
                      <a:pt x="2964" y="4660"/>
                      <a:pt x="2944" y="4653"/>
                    </a:cubicBezTo>
                    <a:cubicBezTo>
                      <a:pt x="2890" y="4653"/>
                      <a:pt x="2822" y="4653"/>
                      <a:pt x="2781" y="4612"/>
                    </a:cubicBezTo>
                    <a:cubicBezTo>
                      <a:pt x="2754" y="4585"/>
                      <a:pt x="2741" y="4545"/>
                      <a:pt x="2727" y="4517"/>
                    </a:cubicBezTo>
                    <a:cubicBezTo>
                      <a:pt x="2686" y="4395"/>
                      <a:pt x="2700" y="4273"/>
                      <a:pt x="2754" y="4165"/>
                    </a:cubicBezTo>
                    <a:cubicBezTo>
                      <a:pt x="2800" y="4091"/>
                      <a:pt x="2915" y="3986"/>
                      <a:pt x="3006" y="3986"/>
                    </a:cubicBezTo>
                    <a:close/>
                    <a:moveTo>
                      <a:pt x="5725" y="0"/>
                    </a:moveTo>
                    <a:lnTo>
                      <a:pt x="5725" y="0"/>
                    </a:lnTo>
                    <a:cubicBezTo>
                      <a:pt x="5684" y="82"/>
                      <a:pt x="5684" y="190"/>
                      <a:pt x="5698" y="272"/>
                    </a:cubicBezTo>
                    <a:cubicBezTo>
                      <a:pt x="5711" y="367"/>
                      <a:pt x="5725" y="462"/>
                      <a:pt x="5725" y="543"/>
                    </a:cubicBezTo>
                    <a:cubicBezTo>
                      <a:pt x="5738" y="597"/>
                      <a:pt x="5725" y="651"/>
                      <a:pt x="5698" y="692"/>
                    </a:cubicBezTo>
                    <a:cubicBezTo>
                      <a:pt x="5671" y="719"/>
                      <a:pt x="5630" y="733"/>
                      <a:pt x="5603" y="760"/>
                    </a:cubicBezTo>
                    <a:cubicBezTo>
                      <a:pt x="5576" y="787"/>
                      <a:pt x="5562" y="828"/>
                      <a:pt x="5548" y="855"/>
                    </a:cubicBezTo>
                    <a:cubicBezTo>
                      <a:pt x="5535" y="896"/>
                      <a:pt x="5508" y="923"/>
                      <a:pt x="5481" y="936"/>
                    </a:cubicBezTo>
                    <a:cubicBezTo>
                      <a:pt x="5473" y="939"/>
                      <a:pt x="5466" y="940"/>
                      <a:pt x="5458" y="940"/>
                    </a:cubicBezTo>
                    <a:cubicBezTo>
                      <a:pt x="5425" y="940"/>
                      <a:pt x="5394" y="918"/>
                      <a:pt x="5372" y="896"/>
                    </a:cubicBezTo>
                    <a:cubicBezTo>
                      <a:pt x="5345" y="868"/>
                      <a:pt x="5331" y="828"/>
                      <a:pt x="5331" y="787"/>
                    </a:cubicBezTo>
                    <a:cubicBezTo>
                      <a:pt x="5304" y="665"/>
                      <a:pt x="5318" y="543"/>
                      <a:pt x="5318" y="421"/>
                    </a:cubicBezTo>
                    <a:lnTo>
                      <a:pt x="5318" y="421"/>
                    </a:lnTo>
                    <a:cubicBezTo>
                      <a:pt x="5264" y="556"/>
                      <a:pt x="5236" y="706"/>
                      <a:pt x="5277" y="841"/>
                    </a:cubicBezTo>
                    <a:cubicBezTo>
                      <a:pt x="5304" y="923"/>
                      <a:pt x="5345" y="1004"/>
                      <a:pt x="5345" y="1085"/>
                    </a:cubicBezTo>
                    <a:cubicBezTo>
                      <a:pt x="5345" y="1180"/>
                      <a:pt x="5304" y="1275"/>
                      <a:pt x="5264" y="1370"/>
                    </a:cubicBezTo>
                    <a:cubicBezTo>
                      <a:pt x="5250" y="1397"/>
                      <a:pt x="5236" y="1425"/>
                      <a:pt x="5196" y="1425"/>
                    </a:cubicBezTo>
                    <a:cubicBezTo>
                      <a:pt x="5169" y="1425"/>
                      <a:pt x="5155" y="1397"/>
                      <a:pt x="5142" y="1370"/>
                    </a:cubicBezTo>
                    <a:cubicBezTo>
                      <a:pt x="5114" y="1289"/>
                      <a:pt x="5087" y="1194"/>
                      <a:pt x="5074" y="1113"/>
                    </a:cubicBezTo>
                    <a:lnTo>
                      <a:pt x="5074" y="1113"/>
                    </a:lnTo>
                    <a:cubicBezTo>
                      <a:pt x="5060" y="1180"/>
                      <a:pt x="5074" y="1248"/>
                      <a:pt x="5101" y="1316"/>
                    </a:cubicBezTo>
                    <a:cubicBezTo>
                      <a:pt x="5114" y="1384"/>
                      <a:pt x="5142" y="1452"/>
                      <a:pt x="5128" y="1520"/>
                    </a:cubicBezTo>
                    <a:cubicBezTo>
                      <a:pt x="5116" y="1580"/>
                      <a:pt x="5060" y="1630"/>
                      <a:pt x="5000" y="1630"/>
                    </a:cubicBezTo>
                    <a:cubicBezTo>
                      <a:pt x="4993" y="1630"/>
                      <a:pt x="4986" y="1629"/>
                      <a:pt x="4979" y="1628"/>
                    </a:cubicBezTo>
                    <a:cubicBezTo>
                      <a:pt x="4938" y="1615"/>
                      <a:pt x="4911" y="1587"/>
                      <a:pt x="4884" y="1547"/>
                    </a:cubicBezTo>
                    <a:cubicBezTo>
                      <a:pt x="4748" y="1370"/>
                      <a:pt x="4653" y="1180"/>
                      <a:pt x="4612" y="963"/>
                    </a:cubicBezTo>
                    <a:lnTo>
                      <a:pt x="4612" y="963"/>
                    </a:lnTo>
                    <a:cubicBezTo>
                      <a:pt x="4599" y="1072"/>
                      <a:pt x="4626" y="1194"/>
                      <a:pt x="4653" y="1303"/>
                    </a:cubicBezTo>
                    <a:cubicBezTo>
                      <a:pt x="4694" y="1411"/>
                      <a:pt x="4707" y="1533"/>
                      <a:pt x="4667" y="1628"/>
                    </a:cubicBezTo>
                    <a:cubicBezTo>
                      <a:pt x="4626" y="1750"/>
                      <a:pt x="4504" y="1818"/>
                      <a:pt x="4382" y="1818"/>
                    </a:cubicBezTo>
                    <a:cubicBezTo>
                      <a:pt x="4287" y="1804"/>
                      <a:pt x="4206" y="1750"/>
                      <a:pt x="4138" y="1669"/>
                    </a:cubicBezTo>
                    <a:cubicBezTo>
                      <a:pt x="4070" y="1601"/>
                      <a:pt x="4016" y="1506"/>
                      <a:pt x="3961" y="1425"/>
                    </a:cubicBezTo>
                    <a:lnTo>
                      <a:pt x="3961" y="1425"/>
                    </a:lnTo>
                    <a:cubicBezTo>
                      <a:pt x="4002" y="1506"/>
                      <a:pt x="4029" y="1587"/>
                      <a:pt x="4043" y="1682"/>
                    </a:cubicBezTo>
                    <a:cubicBezTo>
                      <a:pt x="4043" y="1723"/>
                      <a:pt x="4056" y="1777"/>
                      <a:pt x="4029" y="1804"/>
                    </a:cubicBezTo>
                    <a:cubicBezTo>
                      <a:pt x="3989" y="1845"/>
                      <a:pt x="3921" y="1845"/>
                      <a:pt x="3866" y="1845"/>
                    </a:cubicBezTo>
                    <a:cubicBezTo>
                      <a:pt x="3799" y="1845"/>
                      <a:pt x="3717" y="1859"/>
                      <a:pt x="3649" y="1886"/>
                    </a:cubicBezTo>
                    <a:cubicBezTo>
                      <a:pt x="3611" y="1905"/>
                      <a:pt x="3573" y="1924"/>
                      <a:pt x="3534" y="1924"/>
                    </a:cubicBezTo>
                    <a:cubicBezTo>
                      <a:pt x="3518" y="1924"/>
                      <a:pt x="3503" y="1921"/>
                      <a:pt x="3487" y="1913"/>
                    </a:cubicBezTo>
                    <a:cubicBezTo>
                      <a:pt x="3459" y="1899"/>
                      <a:pt x="3446" y="1872"/>
                      <a:pt x="3432" y="1832"/>
                    </a:cubicBezTo>
                    <a:cubicBezTo>
                      <a:pt x="3378" y="1696"/>
                      <a:pt x="3365" y="1547"/>
                      <a:pt x="3365" y="1397"/>
                    </a:cubicBezTo>
                    <a:cubicBezTo>
                      <a:pt x="3310" y="1520"/>
                      <a:pt x="3270" y="1655"/>
                      <a:pt x="3297" y="1791"/>
                    </a:cubicBezTo>
                    <a:cubicBezTo>
                      <a:pt x="3310" y="1832"/>
                      <a:pt x="3324" y="1886"/>
                      <a:pt x="3297" y="1913"/>
                    </a:cubicBezTo>
                    <a:cubicBezTo>
                      <a:pt x="3270" y="1940"/>
                      <a:pt x="3242" y="1954"/>
                      <a:pt x="3202" y="1967"/>
                    </a:cubicBezTo>
                    <a:cubicBezTo>
                      <a:pt x="3147" y="1967"/>
                      <a:pt x="3093" y="1981"/>
                      <a:pt x="3039" y="1981"/>
                    </a:cubicBezTo>
                    <a:cubicBezTo>
                      <a:pt x="2971" y="1981"/>
                      <a:pt x="2917" y="1967"/>
                      <a:pt x="2863" y="1940"/>
                    </a:cubicBezTo>
                    <a:cubicBezTo>
                      <a:pt x="2795" y="1886"/>
                      <a:pt x="2754" y="1777"/>
                      <a:pt x="2754" y="1682"/>
                    </a:cubicBezTo>
                    <a:cubicBezTo>
                      <a:pt x="2754" y="1587"/>
                      <a:pt x="2768" y="1492"/>
                      <a:pt x="2754" y="1397"/>
                    </a:cubicBezTo>
                    <a:cubicBezTo>
                      <a:pt x="2686" y="1492"/>
                      <a:pt x="2632" y="1601"/>
                      <a:pt x="2605" y="1723"/>
                    </a:cubicBezTo>
                    <a:cubicBezTo>
                      <a:pt x="2591" y="1669"/>
                      <a:pt x="2578" y="1615"/>
                      <a:pt x="2564" y="1560"/>
                    </a:cubicBezTo>
                    <a:cubicBezTo>
                      <a:pt x="2510" y="1587"/>
                      <a:pt x="2496" y="1669"/>
                      <a:pt x="2496" y="1737"/>
                    </a:cubicBezTo>
                    <a:cubicBezTo>
                      <a:pt x="2496" y="1804"/>
                      <a:pt x="2524" y="1886"/>
                      <a:pt x="2483" y="1940"/>
                    </a:cubicBezTo>
                    <a:cubicBezTo>
                      <a:pt x="2469" y="1994"/>
                      <a:pt x="2429" y="2021"/>
                      <a:pt x="2374" y="2035"/>
                    </a:cubicBezTo>
                    <a:cubicBezTo>
                      <a:pt x="2334" y="2062"/>
                      <a:pt x="2279" y="2062"/>
                      <a:pt x="2225" y="2062"/>
                    </a:cubicBezTo>
                    <a:cubicBezTo>
                      <a:pt x="2210" y="2067"/>
                      <a:pt x="2193" y="2070"/>
                      <a:pt x="2177" y="2070"/>
                    </a:cubicBezTo>
                    <a:cubicBezTo>
                      <a:pt x="2148" y="2070"/>
                      <a:pt x="2120" y="2061"/>
                      <a:pt x="2103" y="2035"/>
                    </a:cubicBezTo>
                    <a:cubicBezTo>
                      <a:pt x="2089" y="2008"/>
                      <a:pt x="2089" y="1981"/>
                      <a:pt x="2089" y="1940"/>
                    </a:cubicBezTo>
                    <a:cubicBezTo>
                      <a:pt x="2103" y="1723"/>
                      <a:pt x="2157" y="1506"/>
                      <a:pt x="2239" y="1303"/>
                    </a:cubicBezTo>
                    <a:lnTo>
                      <a:pt x="2239" y="1303"/>
                    </a:lnTo>
                    <a:cubicBezTo>
                      <a:pt x="2184" y="1343"/>
                      <a:pt x="2130" y="1397"/>
                      <a:pt x="2103" y="1452"/>
                    </a:cubicBezTo>
                    <a:cubicBezTo>
                      <a:pt x="2103" y="1438"/>
                      <a:pt x="2089" y="1425"/>
                      <a:pt x="2089" y="1397"/>
                    </a:cubicBezTo>
                    <a:cubicBezTo>
                      <a:pt x="1994" y="1587"/>
                      <a:pt x="1940" y="1791"/>
                      <a:pt x="1927" y="1994"/>
                    </a:cubicBezTo>
                    <a:cubicBezTo>
                      <a:pt x="1927" y="2021"/>
                      <a:pt x="1927" y="2062"/>
                      <a:pt x="1900" y="2089"/>
                    </a:cubicBezTo>
                    <a:cubicBezTo>
                      <a:pt x="1886" y="2130"/>
                      <a:pt x="1845" y="2144"/>
                      <a:pt x="1805" y="2157"/>
                    </a:cubicBezTo>
                    <a:cubicBezTo>
                      <a:pt x="1794" y="2159"/>
                      <a:pt x="1783" y="2160"/>
                      <a:pt x="1773" y="2160"/>
                    </a:cubicBezTo>
                    <a:cubicBezTo>
                      <a:pt x="1702" y="2160"/>
                      <a:pt x="1633" y="2123"/>
                      <a:pt x="1574" y="2076"/>
                    </a:cubicBezTo>
                    <a:cubicBezTo>
                      <a:pt x="1520" y="2021"/>
                      <a:pt x="1479" y="1940"/>
                      <a:pt x="1452" y="1859"/>
                    </a:cubicBezTo>
                    <a:cubicBezTo>
                      <a:pt x="1384" y="1669"/>
                      <a:pt x="1371" y="1452"/>
                      <a:pt x="1411" y="1248"/>
                    </a:cubicBezTo>
                    <a:lnTo>
                      <a:pt x="1411" y="1248"/>
                    </a:lnTo>
                    <a:cubicBezTo>
                      <a:pt x="1384" y="1289"/>
                      <a:pt x="1357" y="1343"/>
                      <a:pt x="1343" y="1384"/>
                    </a:cubicBezTo>
                    <a:cubicBezTo>
                      <a:pt x="1330" y="1330"/>
                      <a:pt x="1316" y="1275"/>
                      <a:pt x="1316" y="1221"/>
                    </a:cubicBezTo>
                    <a:cubicBezTo>
                      <a:pt x="1303" y="1316"/>
                      <a:pt x="1276" y="1411"/>
                      <a:pt x="1262" y="1506"/>
                    </a:cubicBezTo>
                    <a:cubicBezTo>
                      <a:pt x="1262" y="1533"/>
                      <a:pt x="1248" y="1560"/>
                      <a:pt x="1235" y="1574"/>
                    </a:cubicBezTo>
                    <a:cubicBezTo>
                      <a:pt x="1221" y="1587"/>
                      <a:pt x="1181" y="1587"/>
                      <a:pt x="1153" y="1587"/>
                    </a:cubicBezTo>
                    <a:cubicBezTo>
                      <a:pt x="1099" y="1587"/>
                      <a:pt x="1031" y="1574"/>
                      <a:pt x="991" y="1547"/>
                    </a:cubicBezTo>
                    <a:cubicBezTo>
                      <a:pt x="909" y="1492"/>
                      <a:pt x="882" y="1397"/>
                      <a:pt x="869" y="1289"/>
                    </a:cubicBezTo>
                    <a:cubicBezTo>
                      <a:pt x="869" y="1194"/>
                      <a:pt x="882" y="1099"/>
                      <a:pt x="869" y="1004"/>
                    </a:cubicBezTo>
                    <a:cubicBezTo>
                      <a:pt x="828" y="1085"/>
                      <a:pt x="787" y="1167"/>
                      <a:pt x="774" y="1248"/>
                    </a:cubicBezTo>
                    <a:cubicBezTo>
                      <a:pt x="774" y="1303"/>
                      <a:pt x="774" y="1357"/>
                      <a:pt x="747" y="1397"/>
                    </a:cubicBezTo>
                    <a:cubicBezTo>
                      <a:pt x="727" y="1427"/>
                      <a:pt x="693" y="1449"/>
                      <a:pt x="661" y="1449"/>
                    </a:cubicBezTo>
                    <a:cubicBezTo>
                      <a:pt x="648" y="1449"/>
                      <a:pt x="636" y="1446"/>
                      <a:pt x="624" y="1438"/>
                    </a:cubicBezTo>
                    <a:cubicBezTo>
                      <a:pt x="584" y="1411"/>
                      <a:pt x="584" y="1370"/>
                      <a:pt x="570" y="1330"/>
                    </a:cubicBezTo>
                    <a:cubicBezTo>
                      <a:pt x="570" y="1221"/>
                      <a:pt x="557" y="1113"/>
                      <a:pt x="584" y="1004"/>
                    </a:cubicBezTo>
                    <a:lnTo>
                      <a:pt x="584" y="1004"/>
                    </a:lnTo>
                    <a:cubicBezTo>
                      <a:pt x="543" y="1031"/>
                      <a:pt x="489" y="1085"/>
                      <a:pt x="475" y="1140"/>
                    </a:cubicBezTo>
                    <a:cubicBezTo>
                      <a:pt x="448" y="1194"/>
                      <a:pt x="435" y="1262"/>
                      <a:pt x="407" y="1303"/>
                    </a:cubicBezTo>
                    <a:cubicBezTo>
                      <a:pt x="384" y="1350"/>
                      <a:pt x="340" y="1387"/>
                      <a:pt x="293" y="1387"/>
                    </a:cubicBezTo>
                    <a:cubicBezTo>
                      <a:pt x="286" y="1387"/>
                      <a:pt x="279" y="1386"/>
                      <a:pt x="272" y="1384"/>
                    </a:cubicBezTo>
                    <a:cubicBezTo>
                      <a:pt x="258" y="1384"/>
                      <a:pt x="231" y="1384"/>
                      <a:pt x="231" y="1370"/>
                    </a:cubicBezTo>
                    <a:cubicBezTo>
                      <a:pt x="217" y="1357"/>
                      <a:pt x="217" y="1343"/>
                      <a:pt x="217" y="1330"/>
                    </a:cubicBezTo>
                    <a:cubicBezTo>
                      <a:pt x="204" y="1262"/>
                      <a:pt x="204" y="1194"/>
                      <a:pt x="217" y="1126"/>
                    </a:cubicBezTo>
                    <a:lnTo>
                      <a:pt x="217" y="1126"/>
                    </a:lnTo>
                    <a:cubicBezTo>
                      <a:pt x="109" y="1330"/>
                      <a:pt x="0" y="1547"/>
                      <a:pt x="14" y="1777"/>
                    </a:cubicBezTo>
                    <a:cubicBezTo>
                      <a:pt x="14" y="1859"/>
                      <a:pt x="41" y="1954"/>
                      <a:pt x="95" y="2008"/>
                    </a:cubicBezTo>
                    <a:cubicBezTo>
                      <a:pt x="131" y="2037"/>
                      <a:pt x="178" y="2054"/>
                      <a:pt x="223" y="2054"/>
                    </a:cubicBezTo>
                    <a:cubicBezTo>
                      <a:pt x="263" y="2054"/>
                      <a:pt x="300" y="2040"/>
                      <a:pt x="326" y="2008"/>
                    </a:cubicBezTo>
                    <a:cubicBezTo>
                      <a:pt x="353" y="2076"/>
                      <a:pt x="435" y="2144"/>
                      <a:pt x="516" y="2171"/>
                    </a:cubicBezTo>
                    <a:cubicBezTo>
                      <a:pt x="530" y="2173"/>
                      <a:pt x="544" y="2174"/>
                      <a:pt x="558" y="2174"/>
                    </a:cubicBezTo>
                    <a:cubicBezTo>
                      <a:pt x="624" y="2174"/>
                      <a:pt x="688" y="2148"/>
                      <a:pt x="733" y="2103"/>
                    </a:cubicBezTo>
                    <a:lnTo>
                      <a:pt x="733" y="2103"/>
                    </a:lnTo>
                    <a:cubicBezTo>
                      <a:pt x="774" y="2130"/>
                      <a:pt x="747" y="2184"/>
                      <a:pt x="706" y="2211"/>
                    </a:cubicBezTo>
                    <a:cubicBezTo>
                      <a:pt x="679" y="2238"/>
                      <a:pt x="638" y="2238"/>
                      <a:pt x="597" y="2252"/>
                    </a:cubicBezTo>
                    <a:cubicBezTo>
                      <a:pt x="502" y="2279"/>
                      <a:pt x="435" y="2347"/>
                      <a:pt x="380" y="2428"/>
                    </a:cubicBezTo>
                    <a:cubicBezTo>
                      <a:pt x="340" y="2510"/>
                      <a:pt x="299" y="2591"/>
                      <a:pt x="272" y="2686"/>
                    </a:cubicBezTo>
                    <a:cubicBezTo>
                      <a:pt x="312" y="2645"/>
                      <a:pt x="326" y="2632"/>
                      <a:pt x="367" y="2591"/>
                    </a:cubicBezTo>
                    <a:lnTo>
                      <a:pt x="367" y="2591"/>
                    </a:lnTo>
                    <a:lnTo>
                      <a:pt x="353" y="2754"/>
                    </a:lnTo>
                    <a:cubicBezTo>
                      <a:pt x="394" y="2727"/>
                      <a:pt x="448" y="2700"/>
                      <a:pt x="475" y="2673"/>
                    </a:cubicBezTo>
                    <a:cubicBezTo>
                      <a:pt x="502" y="2713"/>
                      <a:pt x="502" y="2768"/>
                      <a:pt x="489" y="2822"/>
                    </a:cubicBezTo>
                    <a:cubicBezTo>
                      <a:pt x="475" y="2862"/>
                      <a:pt x="448" y="2903"/>
                      <a:pt x="421" y="2957"/>
                    </a:cubicBezTo>
                    <a:cubicBezTo>
                      <a:pt x="353" y="3093"/>
                      <a:pt x="326" y="3256"/>
                      <a:pt x="340" y="3419"/>
                    </a:cubicBezTo>
                    <a:cubicBezTo>
                      <a:pt x="340" y="3337"/>
                      <a:pt x="353" y="3256"/>
                      <a:pt x="394" y="3202"/>
                    </a:cubicBezTo>
                    <a:cubicBezTo>
                      <a:pt x="426" y="3159"/>
                      <a:pt x="482" y="3125"/>
                      <a:pt x="531" y="3125"/>
                    </a:cubicBezTo>
                    <a:cubicBezTo>
                      <a:pt x="545" y="3125"/>
                      <a:pt x="558" y="3128"/>
                      <a:pt x="570" y="3134"/>
                    </a:cubicBezTo>
                    <a:cubicBezTo>
                      <a:pt x="652" y="3161"/>
                      <a:pt x="679" y="3269"/>
                      <a:pt x="747" y="3297"/>
                    </a:cubicBezTo>
                    <a:cubicBezTo>
                      <a:pt x="774" y="3324"/>
                      <a:pt x="814" y="3324"/>
                      <a:pt x="828" y="3364"/>
                    </a:cubicBezTo>
                    <a:cubicBezTo>
                      <a:pt x="841" y="3378"/>
                      <a:pt x="828" y="3405"/>
                      <a:pt x="814" y="3432"/>
                    </a:cubicBezTo>
                    <a:cubicBezTo>
                      <a:pt x="774" y="3500"/>
                      <a:pt x="733" y="3554"/>
                      <a:pt x="706" y="3622"/>
                    </a:cubicBezTo>
                    <a:cubicBezTo>
                      <a:pt x="679" y="3690"/>
                      <a:pt x="652" y="3771"/>
                      <a:pt x="679" y="3839"/>
                    </a:cubicBezTo>
                    <a:cubicBezTo>
                      <a:pt x="692" y="3798"/>
                      <a:pt x="706" y="3758"/>
                      <a:pt x="733" y="3731"/>
                    </a:cubicBezTo>
                    <a:cubicBezTo>
                      <a:pt x="744" y="3725"/>
                      <a:pt x="762" y="3722"/>
                      <a:pt x="781" y="3722"/>
                    </a:cubicBezTo>
                    <a:cubicBezTo>
                      <a:pt x="807" y="3722"/>
                      <a:pt x="834" y="3728"/>
                      <a:pt x="841" y="3744"/>
                    </a:cubicBezTo>
                    <a:cubicBezTo>
                      <a:pt x="841" y="3690"/>
                      <a:pt x="841" y="3636"/>
                      <a:pt x="855" y="3581"/>
                    </a:cubicBezTo>
                    <a:cubicBezTo>
                      <a:pt x="869" y="3568"/>
                      <a:pt x="869" y="3541"/>
                      <a:pt x="896" y="3527"/>
                    </a:cubicBezTo>
                    <a:cubicBezTo>
                      <a:pt x="909" y="3527"/>
                      <a:pt x="936" y="3541"/>
                      <a:pt x="950" y="3554"/>
                    </a:cubicBezTo>
                    <a:cubicBezTo>
                      <a:pt x="977" y="3581"/>
                      <a:pt x="977" y="3595"/>
                      <a:pt x="991" y="3622"/>
                    </a:cubicBezTo>
                    <a:cubicBezTo>
                      <a:pt x="1013" y="3667"/>
                      <a:pt x="1073" y="3693"/>
                      <a:pt x="1124" y="3693"/>
                    </a:cubicBezTo>
                    <a:cubicBezTo>
                      <a:pt x="1134" y="3693"/>
                      <a:pt x="1144" y="3692"/>
                      <a:pt x="1153" y="3690"/>
                    </a:cubicBezTo>
                    <a:cubicBezTo>
                      <a:pt x="1167" y="3785"/>
                      <a:pt x="1248" y="3866"/>
                      <a:pt x="1343" y="3893"/>
                    </a:cubicBezTo>
                    <a:cubicBezTo>
                      <a:pt x="1371" y="3921"/>
                      <a:pt x="1371" y="3961"/>
                      <a:pt x="1371" y="3988"/>
                    </a:cubicBezTo>
                    <a:cubicBezTo>
                      <a:pt x="1357" y="4015"/>
                      <a:pt x="1330" y="4043"/>
                      <a:pt x="1316" y="4070"/>
                    </a:cubicBezTo>
                    <a:cubicBezTo>
                      <a:pt x="1236" y="4191"/>
                      <a:pt x="1195" y="4325"/>
                      <a:pt x="1181" y="4473"/>
                    </a:cubicBezTo>
                    <a:lnTo>
                      <a:pt x="1181" y="4473"/>
                    </a:lnTo>
                    <a:cubicBezTo>
                      <a:pt x="1183" y="4461"/>
                      <a:pt x="1195" y="4450"/>
                      <a:pt x="1208" y="4450"/>
                    </a:cubicBezTo>
                    <a:cubicBezTo>
                      <a:pt x="1215" y="4446"/>
                      <a:pt x="1222" y="4444"/>
                      <a:pt x="1229" y="4444"/>
                    </a:cubicBezTo>
                    <a:cubicBezTo>
                      <a:pt x="1248" y="4444"/>
                      <a:pt x="1266" y="4457"/>
                      <a:pt x="1276" y="4477"/>
                    </a:cubicBezTo>
                    <a:cubicBezTo>
                      <a:pt x="1276" y="4436"/>
                      <a:pt x="1276" y="4395"/>
                      <a:pt x="1289" y="4368"/>
                    </a:cubicBezTo>
                    <a:cubicBezTo>
                      <a:pt x="1303" y="4327"/>
                      <a:pt x="1330" y="4300"/>
                      <a:pt x="1357" y="4287"/>
                    </a:cubicBezTo>
                    <a:cubicBezTo>
                      <a:pt x="1371" y="4273"/>
                      <a:pt x="1398" y="4273"/>
                      <a:pt x="1411" y="4260"/>
                    </a:cubicBezTo>
                    <a:cubicBezTo>
                      <a:pt x="1425" y="4246"/>
                      <a:pt x="1425" y="4233"/>
                      <a:pt x="1425" y="4205"/>
                    </a:cubicBezTo>
                    <a:cubicBezTo>
                      <a:pt x="1438" y="4138"/>
                      <a:pt x="1452" y="4056"/>
                      <a:pt x="1465" y="3988"/>
                    </a:cubicBezTo>
                    <a:cubicBezTo>
                      <a:pt x="1520" y="4110"/>
                      <a:pt x="1574" y="4246"/>
                      <a:pt x="1696" y="4314"/>
                    </a:cubicBezTo>
                    <a:cubicBezTo>
                      <a:pt x="1710" y="4314"/>
                      <a:pt x="1737" y="4327"/>
                      <a:pt x="1750" y="4341"/>
                    </a:cubicBezTo>
                    <a:cubicBezTo>
                      <a:pt x="1777" y="4368"/>
                      <a:pt x="1777" y="4395"/>
                      <a:pt x="1791" y="4436"/>
                    </a:cubicBezTo>
                    <a:cubicBezTo>
                      <a:pt x="1818" y="4612"/>
                      <a:pt x="1777" y="4816"/>
                      <a:pt x="1682" y="4965"/>
                    </a:cubicBezTo>
                    <a:cubicBezTo>
                      <a:pt x="1750" y="4951"/>
                      <a:pt x="1818" y="4911"/>
                      <a:pt x="1859" y="4843"/>
                    </a:cubicBezTo>
                    <a:cubicBezTo>
                      <a:pt x="1913" y="4789"/>
                      <a:pt x="1940" y="4721"/>
                      <a:pt x="1981" y="4639"/>
                    </a:cubicBezTo>
                    <a:cubicBezTo>
                      <a:pt x="1985" y="4631"/>
                      <a:pt x="1992" y="4628"/>
                      <a:pt x="2000" y="4628"/>
                    </a:cubicBezTo>
                    <a:cubicBezTo>
                      <a:pt x="2018" y="4628"/>
                      <a:pt x="2044" y="4644"/>
                      <a:pt x="2062" y="4653"/>
                    </a:cubicBezTo>
                    <a:cubicBezTo>
                      <a:pt x="2089" y="4680"/>
                      <a:pt x="2103" y="4707"/>
                      <a:pt x="2117" y="4734"/>
                    </a:cubicBezTo>
                    <a:cubicBezTo>
                      <a:pt x="2184" y="4802"/>
                      <a:pt x="2266" y="4843"/>
                      <a:pt x="2361" y="4843"/>
                    </a:cubicBezTo>
                    <a:cubicBezTo>
                      <a:pt x="2388" y="4843"/>
                      <a:pt x="2421" y="4837"/>
                      <a:pt x="2452" y="4837"/>
                    </a:cubicBezTo>
                    <a:cubicBezTo>
                      <a:pt x="2468" y="4837"/>
                      <a:pt x="2483" y="4838"/>
                      <a:pt x="2496" y="4843"/>
                    </a:cubicBezTo>
                    <a:cubicBezTo>
                      <a:pt x="2537" y="4870"/>
                      <a:pt x="2551" y="4938"/>
                      <a:pt x="2551" y="4992"/>
                    </a:cubicBezTo>
                    <a:cubicBezTo>
                      <a:pt x="2551" y="5196"/>
                      <a:pt x="2537" y="5399"/>
                      <a:pt x="2483" y="5589"/>
                    </a:cubicBezTo>
                    <a:cubicBezTo>
                      <a:pt x="2646" y="5426"/>
                      <a:pt x="2741" y="5223"/>
                      <a:pt x="2768" y="4992"/>
                    </a:cubicBezTo>
                    <a:cubicBezTo>
                      <a:pt x="2781" y="4938"/>
                      <a:pt x="2795" y="4884"/>
                      <a:pt x="2836" y="4870"/>
                    </a:cubicBezTo>
                    <a:cubicBezTo>
                      <a:pt x="2851" y="4860"/>
                      <a:pt x="2867" y="4857"/>
                      <a:pt x="2885" y="4857"/>
                    </a:cubicBezTo>
                    <a:cubicBezTo>
                      <a:pt x="2905" y="4857"/>
                      <a:pt x="2926" y="4861"/>
                      <a:pt x="2948" y="4861"/>
                    </a:cubicBezTo>
                    <a:cubicBezTo>
                      <a:pt x="2960" y="4861"/>
                      <a:pt x="2972" y="4860"/>
                      <a:pt x="2985" y="4857"/>
                    </a:cubicBezTo>
                    <a:cubicBezTo>
                      <a:pt x="3012" y="4857"/>
                      <a:pt x="3039" y="4829"/>
                      <a:pt x="3080" y="4802"/>
                    </a:cubicBezTo>
                    <a:cubicBezTo>
                      <a:pt x="3096" y="4785"/>
                      <a:pt x="3118" y="4774"/>
                      <a:pt x="3139" y="4774"/>
                    </a:cubicBezTo>
                    <a:cubicBezTo>
                      <a:pt x="3152" y="4774"/>
                      <a:pt x="3164" y="4778"/>
                      <a:pt x="3175" y="4789"/>
                    </a:cubicBezTo>
                    <a:cubicBezTo>
                      <a:pt x="3202" y="4802"/>
                      <a:pt x="3202" y="4829"/>
                      <a:pt x="3215" y="4843"/>
                    </a:cubicBezTo>
                    <a:cubicBezTo>
                      <a:pt x="3242" y="5006"/>
                      <a:pt x="3188" y="5169"/>
                      <a:pt x="3270" y="5304"/>
                    </a:cubicBezTo>
                    <a:cubicBezTo>
                      <a:pt x="3283" y="5155"/>
                      <a:pt x="3310" y="5019"/>
                      <a:pt x="3324" y="4870"/>
                    </a:cubicBezTo>
                    <a:cubicBezTo>
                      <a:pt x="3337" y="4829"/>
                      <a:pt x="3351" y="4775"/>
                      <a:pt x="3378" y="4762"/>
                    </a:cubicBezTo>
                    <a:cubicBezTo>
                      <a:pt x="3395" y="4750"/>
                      <a:pt x="3412" y="4746"/>
                      <a:pt x="3430" y="4746"/>
                    </a:cubicBezTo>
                    <a:cubicBezTo>
                      <a:pt x="3453" y="4746"/>
                      <a:pt x="3477" y="4754"/>
                      <a:pt x="3500" y="4762"/>
                    </a:cubicBezTo>
                    <a:cubicBezTo>
                      <a:pt x="3517" y="4765"/>
                      <a:pt x="3535" y="4767"/>
                      <a:pt x="3553" y="4767"/>
                    </a:cubicBezTo>
                    <a:cubicBezTo>
                      <a:pt x="3607" y="4767"/>
                      <a:pt x="3663" y="4751"/>
                      <a:pt x="3704" y="4721"/>
                    </a:cubicBezTo>
                    <a:cubicBezTo>
                      <a:pt x="3717" y="4721"/>
                      <a:pt x="3731" y="4707"/>
                      <a:pt x="3744" y="4707"/>
                    </a:cubicBezTo>
                    <a:cubicBezTo>
                      <a:pt x="3758" y="4721"/>
                      <a:pt x="3758" y="4734"/>
                      <a:pt x="3771" y="4748"/>
                    </a:cubicBezTo>
                    <a:cubicBezTo>
                      <a:pt x="3812" y="4884"/>
                      <a:pt x="3839" y="5019"/>
                      <a:pt x="3826" y="5169"/>
                    </a:cubicBezTo>
                    <a:cubicBezTo>
                      <a:pt x="3907" y="5060"/>
                      <a:pt x="3934" y="4938"/>
                      <a:pt x="3948" y="4816"/>
                    </a:cubicBezTo>
                    <a:cubicBezTo>
                      <a:pt x="3948" y="4762"/>
                      <a:pt x="3948" y="4694"/>
                      <a:pt x="3989" y="4667"/>
                    </a:cubicBezTo>
                    <a:cubicBezTo>
                      <a:pt x="4006" y="4655"/>
                      <a:pt x="4025" y="4651"/>
                      <a:pt x="4046" y="4651"/>
                    </a:cubicBezTo>
                    <a:cubicBezTo>
                      <a:pt x="4075" y="4651"/>
                      <a:pt x="4106" y="4659"/>
                      <a:pt x="4138" y="4667"/>
                    </a:cubicBezTo>
                    <a:cubicBezTo>
                      <a:pt x="4158" y="4672"/>
                      <a:pt x="4179" y="4675"/>
                      <a:pt x="4200" y="4675"/>
                    </a:cubicBezTo>
                    <a:cubicBezTo>
                      <a:pt x="4236" y="4675"/>
                      <a:pt x="4270" y="4665"/>
                      <a:pt x="4287" y="4639"/>
                    </a:cubicBezTo>
                    <a:cubicBezTo>
                      <a:pt x="4314" y="4653"/>
                      <a:pt x="4355" y="4680"/>
                      <a:pt x="4355" y="4721"/>
                    </a:cubicBezTo>
                    <a:cubicBezTo>
                      <a:pt x="4368" y="4748"/>
                      <a:pt x="4368" y="4775"/>
                      <a:pt x="4368" y="4816"/>
                    </a:cubicBezTo>
                    <a:cubicBezTo>
                      <a:pt x="4382" y="4951"/>
                      <a:pt x="4477" y="5087"/>
                      <a:pt x="4612" y="5155"/>
                    </a:cubicBezTo>
                    <a:cubicBezTo>
                      <a:pt x="4572" y="4979"/>
                      <a:pt x="4518" y="4802"/>
                      <a:pt x="4504" y="4626"/>
                    </a:cubicBezTo>
                    <a:cubicBezTo>
                      <a:pt x="4504" y="4612"/>
                      <a:pt x="4504" y="4599"/>
                      <a:pt x="4504" y="4585"/>
                    </a:cubicBezTo>
                    <a:cubicBezTo>
                      <a:pt x="4518" y="4572"/>
                      <a:pt x="4531" y="4558"/>
                      <a:pt x="4558" y="4558"/>
                    </a:cubicBezTo>
                    <a:lnTo>
                      <a:pt x="4612" y="4558"/>
                    </a:lnTo>
                    <a:cubicBezTo>
                      <a:pt x="4626" y="4561"/>
                      <a:pt x="4640" y="4563"/>
                      <a:pt x="4655" y="4563"/>
                    </a:cubicBezTo>
                    <a:cubicBezTo>
                      <a:pt x="4698" y="4563"/>
                      <a:pt x="4741" y="4548"/>
                      <a:pt x="4762" y="4517"/>
                    </a:cubicBezTo>
                    <a:cubicBezTo>
                      <a:pt x="4789" y="4490"/>
                      <a:pt x="4802" y="4463"/>
                      <a:pt x="4830" y="4436"/>
                    </a:cubicBezTo>
                    <a:cubicBezTo>
                      <a:pt x="4835" y="4434"/>
                      <a:pt x="4840" y="4433"/>
                      <a:pt x="4846" y="4433"/>
                    </a:cubicBezTo>
                    <a:cubicBezTo>
                      <a:pt x="4881" y="4433"/>
                      <a:pt x="4913" y="4469"/>
                      <a:pt x="4924" y="4504"/>
                    </a:cubicBezTo>
                    <a:cubicBezTo>
                      <a:pt x="4965" y="4558"/>
                      <a:pt x="4965" y="4626"/>
                      <a:pt x="4965" y="4680"/>
                    </a:cubicBezTo>
                    <a:cubicBezTo>
                      <a:pt x="4992" y="4884"/>
                      <a:pt x="5087" y="5074"/>
                      <a:pt x="5223" y="5223"/>
                    </a:cubicBezTo>
                    <a:cubicBezTo>
                      <a:pt x="5155" y="4979"/>
                      <a:pt x="5114" y="4734"/>
                      <a:pt x="5060" y="4504"/>
                    </a:cubicBezTo>
                    <a:cubicBezTo>
                      <a:pt x="5047" y="4450"/>
                      <a:pt x="5033" y="4382"/>
                      <a:pt x="5074" y="4341"/>
                    </a:cubicBezTo>
                    <a:cubicBezTo>
                      <a:pt x="5101" y="4314"/>
                      <a:pt x="5155" y="4300"/>
                      <a:pt x="5182" y="4273"/>
                    </a:cubicBezTo>
                    <a:cubicBezTo>
                      <a:pt x="5209" y="4246"/>
                      <a:pt x="5209" y="4219"/>
                      <a:pt x="5223" y="4192"/>
                    </a:cubicBezTo>
                    <a:cubicBezTo>
                      <a:pt x="5236" y="4178"/>
                      <a:pt x="5264" y="4151"/>
                      <a:pt x="5291" y="4151"/>
                    </a:cubicBezTo>
                    <a:cubicBezTo>
                      <a:pt x="5304" y="4151"/>
                      <a:pt x="5318" y="4178"/>
                      <a:pt x="5331" y="4192"/>
                    </a:cubicBezTo>
                    <a:cubicBezTo>
                      <a:pt x="5426" y="4341"/>
                      <a:pt x="5481" y="4545"/>
                      <a:pt x="5630" y="4653"/>
                    </a:cubicBezTo>
                    <a:cubicBezTo>
                      <a:pt x="5562" y="4477"/>
                      <a:pt x="5508" y="4300"/>
                      <a:pt x="5494" y="4124"/>
                    </a:cubicBezTo>
                    <a:cubicBezTo>
                      <a:pt x="5481" y="4043"/>
                      <a:pt x="5481" y="3948"/>
                      <a:pt x="5521" y="3880"/>
                    </a:cubicBezTo>
                    <a:cubicBezTo>
                      <a:pt x="5535" y="3853"/>
                      <a:pt x="5548" y="3839"/>
                      <a:pt x="5562" y="3839"/>
                    </a:cubicBezTo>
                    <a:cubicBezTo>
                      <a:pt x="5566" y="3835"/>
                      <a:pt x="5571" y="3834"/>
                      <a:pt x="5577" y="3834"/>
                    </a:cubicBezTo>
                    <a:cubicBezTo>
                      <a:pt x="5590" y="3834"/>
                      <a:pt x="5607" y="3843"/>
                      <a:pt x="5616" y="3853"/>
                    </a:cubicBezTo>
                    <a:cubicBezTo>
                      <a:pt x="5643" y="3880"/>
                      <a:pt x="5643" y="3893"/>
                      <a:pt x="5657" y="3921"/>
                    </a:cubicBezTo>
                    <a:cubicBezTo>
                      <a:pt x="5752" y="4192"/>
                      <a:pt x="5901" y="4450"/>
                      <a:pt x="6091" y="4667"/>
                    </a:cubicBezTo>
                    <a:cubicBezTo>
                      <a:pt x="5969" y="4395"/>
                      <a:pt x="5860" y="4110"/>
                      <a:pt x="5779" y="3826"/>
                    </a:cubicBezTo>
                    <a:cubicBezTo>
                      <a:pt x="5766" y="3731"/>
                      <a:pt x="5738" y="3636"/>
                      <a:pt x="5779" y="3554"/>
                    </a:cubicBezTo>
                    <a:cubicBezTo>
                      <a:pt x="5793" y="3527"/>
                      <a:pt x="5806" y="3500"/>
                      <a:pt x="5833" y="3500"/>
                    </a:cubicBezTo>
                    <a:cubicBezTo>
                      <a:pt x="5860" y="3500"/>
                      <a:pt x="5874" y="3514"/>
                      <a:pt x="5888" y="3527"/>
                    </a:cubicBezTo>
                    <a:cubicBezTo>
                      <a:pt x="5901" y="3554"/>
                      <a:pt x="5901" y="3568"/>
                      <a:pt x="5901" y="3595"/>
                    </a:cubicBezTo>
                    <a:cubicBezTo>
                      <a:pt x="5942" y="3771"/>
                      <a:pt x="6091" y="3921"/>
                      <a:pt x="6254" y="3961"/>
                    </a:cubicBezTo>
                    <a:cubicBezTo>
                      <a:pt x="6064" y="3744"/>
                      <a:pt x="5955" y="3446"/>
                      <a:pt x="5942" y="3161"/>
                    </a:cubicBezTo>
                    <a:cubicBezTo>
                      <a:pt x="5942" y="3120"/>
                      <a:pt x="5942" y="3080"/>
                      <a:pt x="5969" y="3039"/>
                    </a:cubicBezTo>
                    <a:cubicBezTo>
                      <a:pt x="5980" y="3017"/>
                      <a:pt x="6009" y="2995"/>
                      <a:pt x="6034" y="2995"/>
                    </a:cubicBezTo>
                    <a:cubicBezTo>
                      <a:pt x="6040" y="2995"/>
                      <a:pt x="6045" y="2996"/>
                      <a:pt x="6050" y="2998"/>
                    </a:cubicBezTo>
                    <a:cubicBezTo>
                      <a:pt x="6105" y="2998"/>
                      <a:pt x="6118" y="3052"/>
                      <a:pt x="6145" y="3093"/>
                    </a:cubicBezTo>
                    <a:cubicBezTo>
                      <a:pt x="6200" y="3215"/>
                      <a:pt x="6295" y="3310"/>
                      <a:pt x="6417" y="3378"/>
                    </a:cubicBezTo>
                    <a:cubicBezTo>
                      <a:pt x="6389" y="3310"/>
                      <a:pt x="6376" y="3229"/>
                      <a:pt x="6362" y="3161"/>
                    </a:cubicBezTo>
                    <a:lnTo>
                      <a:pt x="6362" y="3161"/>
                    </a:lnTo>
                    <a:cubicBezTo>
                      <a:pt x="6376" y="3174"/>
                      <a:pt x="6389" y="3188"/>
                      <a:pt x="6403" y="3202"/>
                    </a:cubicBezTo>
                    <a:cubicBezTo>
                      <a:pt x="6308" y="3012"/>
                      <a:pt x="6227" y="2822"/>
                      <a:pt x="6200" y="2618"/>
                    </a:cubicBezTo>
                    <a:cubicBezTo>
                      <a:pt x="6186" y="2550"/>
                      <a:pt x="6186" y="2483"/>
                      <a:pt x="6213" y="2415"/>
                    </a:cubicBezTo>
                    <a:cubicBezTo>
                      <a:pt x="6227" y="2374"/>
                      <a:pt x="6254" y="2347"/>
                      <a:pt x="6295" y="2320"/>
                    </a:cubicBezTo>
                    <a:cubicBezTo>
                      <a:pt x="6349" y="2184"/>
                      <a:pt x="6322" y="2049"/>
                      <a:pt x="6254" y="1913"/>
                    </a:cubicBezTo>
                    <a:cubicBezTo>
                      <a:pt x="6213" y="1859"/>
                      <a:pt x="6172" y="1791"/>
                      <a:pt x="6159" y="1709"/>
                    </a:cubicBezTo>
                    <a:cubicBezTo>
                      <a:pt x="6159" y="1655"/>
                      <a:pt x="6200" y="1587"/>
                      <a:pt x="6213" y="1520"/>
                    </a:cubicBezTo>
                    <a:cubicBezTo>
                      <a:pt x="6254" y="1343"/>
                      <a:pt x="6159" y="1153"/>
                      <a:pt x="6200" y="977"/>
                    </a:cubicBezTo>
                    <a:cubicBezTo>
                      <a:pt x="6227" y="896"/>
                      <a:pt x="6267" y="814"/>
                      <a:pt x="6281" y="733"/>
                    </a:cubicBezTo>
                    <a:cubicBezTo>
                      <a:pt x="6308" y="597"/>
                      <a:pt x="6227" y="448"/>
                      <a:pt x="6105" y="380"/>
                    </a:cubicBezTo>
                    <a:cubicBezTo>
                      <a:pt x="6064" y="394"/>
                      <a:pt x="6023" y="421"/>
                      <a:pt x="5996" y="462"/>
                    </a:cubicBezTo>
                    <a:cubicBezTo>
                      <a:pt x="5955" y="489"/>
                      <a:pt x="5915" y="529"/>
                      <a:pt x="5874" y="529"/>
                    </a:cubicBezTo>
                    <a:cubicBezTo>
                      <a:pt x="5833" y="529"/>
                      <a:pt x="5793" y="489"/>
                      <a:pt x="5766" y="462"/>
                    </a:cubicBezTo>
                    <a:cubicBezTo>
                      <a:pt x="5752" y="421"/>
                      <a:pt x="5738" y="380"/>
                      <a:pt x="5738" y="339"/>
                    </a:cubicBezTo>
                    <a:cubicBezTo>
                      <a:pt x="5725" y="231"/>
                      <a:pt x="5711" y="109"/>
                      <a:pt x="5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65"/>
              <p:cNvSpPr/>
              <p:nvPr/>
            </p:nvSpPr>
            <p:spPr>
              <a:xfrm>
                <a:off x="2581875" y="2688600"/>
                <a:ext cx="350" cy="700"/>
              </a:xfrm>
              <a:custGeom>
                <a:avLst/>
                <a:gdLst/>
                <a:ahLst/>
                <a:cxnLst/>
                <a:rect l="l" t="t" r="r" b="b"/>
                <a:pathLst>
                  <a:path w="14" h="28" extrusionOk="0">
                    <a:moveTo>
                      <a:pt x="14" y="1"/>
                    </a:moveTo>
                    <a:cubicBezTo>
                      <a:pt x="0" y="1"/>
                      <a:pt x="0" y="14"/>
                      <a:pt x="0" y="28"/>
                    </a:cubicBezTo>
                    <a:cubicBezTo>
                      <a:pt x="14" y="14"/>
                      <a:pt x="14" y="14"/>
                      <a:pt x="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65"/>
              <p:cNvSpPr/>
              <p:nvPr/>
            </p:nvSpPr>
            <p:spPr>
              <a:xfrm>
                <a:off x="2403825" y="2337950"/>
                <a:ext cx="6475" cy="4775"/>
              </a:xfrm>
              <a:custGeom>
                <a:avLst/>
                <a:gdLst/>
                <a:ahLst/>
                <a:cxnLst/>
                <a:rect l="l" t="t" r="r" b="b"/>
                <a:pathLst>
                  <a:path w="259" h="191" extrusionOk="0">
                    <a:moveTo>
                      <a:pt x="55" y="1"/>
                    </a:moveTo>
                    <a:cubicBezTo>
                      <a:pt x="41" y="55"/>
                      <a:pt x="28" y="109"/>
                      <a:pt x="1" y="163"/>
                    </a:cubicBezTo>
                    <a:cubicBezTo>
                      <a:pt x="82" y="177"/>
                      <a:pt x="150" y="191"/>
                      <a:pt x="218" y="191"/>
                    </a:cubicBezTo>
                    <a:cubicBezTo>
                      <a:pt x="231" y="163"/>
                      <a:pt x="245" y="136"/>
                      <a:pt x="258" y="109"/>
                    </a:cubicBezTo>
                    <a:lnTo>
                      <a:pt x="258" y="109"/>
                    </a:lnTo>
                    <a:cubicBezTo>
                      <a:pt x="250" y="111"/>
                      <a:pt x="241" y="111"/>
                      <a:pt x="233" y="111"/>
                    </a:cubicBezTo>
                    <a:cubicBezTo>
                      <a:pt x="163" y="111"/>
                      <a:pt x="103" y="6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65"/>
              <p:cNvSpPr/>
              <p:nvPr/>
            </p:nvSpPr>
            <p:spPr>
              <a:xfrm>
                <a:off x="2396025" y="2342025"/>
                <a:ext cx="13250" cy="51575"/>
              </a:xfrm>
              <a:custGeom>
                <a:avLst/>
                <a:gdLst/>
                <a:ahLst/>
                <a:cxnLst/>
                <a:rect l="l" t="t" r="r" b="b"/>
                <a:pathLst>
                  <a:path w="530" h="2063" extrusionOk="0">
                    <a:moveTo>
                      <a:pt x="313" y="0"/>
                    </a:moveTo>
                    <a:cubicBezTo>
                      <a:pt x="95" y="679"/>
                      <a:pt x="28" y="1357"/>
                      <a:pt x="1" y="2062"/>
                    </a:cubicBezTo>
                    <a:cubicBezTo>
                      <a:pt x="68" y="1370"/>
                      <a:pt x="245" y="665"/>
                      <a:pt x="530" y="28"/>
                    </a:cubicBezTo>
                    <a:cubicBezTo>
                      <a:pt x="462" y="28"/>
                      <a:pt x="394" y="14"/>
                      <a:pt x="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65"/>
              <p:cNvSpPr/>
              <p:nvPr/>
            </p:nvSpPr>
            <p:spPr>
              <a:xfrm>
                <a:off x="2371275" y="2329825"/>
                <a:ext cx="11550" cy="6450"/>
              </a:xfrm>
              <a:custGeom>
                <a:avLst/>
                <a:gdLst/>
                <a:ahLst/>
                <a:cxnLst/>
                <a:rect l="l" t="t" r="r" b="b"/>
                <a:pathLst>
                  <a:path w="462" h="258" extrusionOk="0">
                    <a:moveTo>
                      <a:pt x="68" y="0"/>
                    </a:moveTo>
                    <a:cubicBezTo>
                      <a:pt x="41" y="54"/>
                      <a:pt x="27" y="95"/>
                      <a:pt x="0" y="149"/>
                    </a:cubicBezTo>
                    <a:cubicBezTo>
                      <a:pt x="55" y="163"/>
                      <a:pt x="95" y="176"/>
                      <a:pt x="149" y="190"/>
                    </a:cubicBezTo>
                    <a:cubicBezTo>
                      <a:pt x="217" y="217"/>
                      <a:pt x="285" y="231"/>
                      <a:pt x="353" y="258"/>
                    </a:cubicBezTo>
                    <a:cubicBezTo>
                      <a:pt x="394" y="204"/>
                      <a:pt x="421" y="163"/>
                      <a:pt x="461" y="122"/>
                    </a:cubicBezTo>
                    <a:cubicBezTo>
                      <a:pt x="339" y="81"/>
                      <a:pt x="190" y="27"/>
                      <a:pt x="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65"/>
              <p:cNvSpPr/>
              <p:nvPr/>
            </p:nvSpPr>
            <p:spPr>
              <a:xfrm>
                <a:off x="2362125" y="2333550"/>
                <a:ext cx="17975" cy="56650"/>
              </a:xfrm>
              <a:custGeom>
                <a:avLst/>
                <a:gdLst/>
                <a:ahLst/>
                <a:cxnLst/>
                <a:rect l="l" t="t" r="r" b="b"/>
                <a:pathLst>
                  <a:path w="719" h="2266" extrusionOk="0">
                    <a:moveTo>
                      <a:pt x="366" y="0"/>
                    </a:moveTo>
                    <a:cubicBezTo>
                      <a:pt x="95" y="719"/>
                      <a:pt x="0" y="1506"/>
                      <a:pt x="122" y="2266"/>
                    </a:cubicBezTo>
                    <a:cubicBezTo>
                      <a:pt x="149" y="1859"/>
                      <a:pt x="176" y="1452"/>
                      <a:pt x="285" y="1045"/>
                    </a:cubicBezTo>
                    <a:cubicBezTo>
                      <a:pt x="366" y="719"/>
                      <a:pt x="502" y="380"/>
                      <a:pt x="719" y="109"/>
                    </a:cubicBezTo>
                    <a:cubicBezTo>
                      <a:pt x="651" y="82"/>
                      <a:pt x="583" y="68"/>
                      <a:pt x="515" y="41"/>
                    </a:cubicBezTo>
                    <a:cubicBezTo>
                      <a:pt x="461" y="27"/>
                      <a:pt x="421" y="14"/>
                      <a:pt x="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65"/>
              <p:cNvSpPr/>
              <p:nvPr/>
            </p:nvSpPr>
            <p:spPr>
              <a:xfrm>
                <a:off x="2336675" y="2316250"/>
                <a:ext cx="9175" cy="7475"/>
              </a:xfrm>
              <a:custGeom>
                <a:avLst/>
                <a:gdLst/>
                <a:ahLst/>
                <a:cxnLst/>
                <a:rect l="l" t="t" r="r" b="b"/>
                <a:pathLst>
                  <a:path w="367" h="299" extrusionOk="0">
                    <a:moveTo>
                      <a:pt x="82" y="0"/>
                    </a:moveTo>
                    <a:cubicBezTo>
                      <a:pt x="55" y="55"/>
                      <a:pt x="14" y="123"/>
                      <a:pt x="1" y="190"/>
                    </a:cubicBezTo>
                    <a:cubicBezTo>
                      <a:pt x="82" y="231"/>
                      <a:pt x="163" y="258"/>
                      <a:pt x="245" y="299"/>
                    </a:cubicBezTo>
                    <a:cubicBezTo>
                      <a:pt x="286" y="245"/>
                      <a:pt x="326" y="204"/>
                      <a:pt x="367" y="150"/>
                    </a:cubicBezTo>
                    <a:cubicBezTo>
                      <a:pt x="258" y="123"/>
                      <a:pt x="191" y="28"/>
                      <a:pt x="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65"/>
              <p:cNvSpPr/>
              <p:nvPr/>
            </p:nvSpPr>
            <p:spPr>
              <a:xfrm>
                <a:off x="2331925" y="2321000"/>
                <a:ext cx="10875" cy="30200"/>
              </a:xfrm>
              <a:custGeom>
                <a:avLst/>
                <a:gdLst/>
                <a:ahLst/>
                <a:cxnLst/>
                <a:rect l="l" t="t" r="r" b="b"/>
                <a:pathLst>
                  <a:path w="435" h="1208" extrusionOk="0">
                    <a:moveTo>
                      <a:pt x="191" y="0"/>
                    </a:moveTo>
                    <a:cubicBezTo>
                      <a:pt x="41" y="380"/>
                      <a:pt x="1" y="814"/>
                      <a:pt x="82" y="1208"/>
                    </a:cubicBezTo>
                    <a:cubicBezTo>
                      <a:pt x="69" y="814"/>
                      <a:pt x="191" y="421"/>
                      <a:pt x="435" y="109"/>
                    </a:cubicBezTo>
                    <a:cubicBezTo>
                      <a:pt x="353" y="68"/>
                      <a:pt x="272" y="41"/>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65"/>
              <p:cNvSpPr/>
              <p:nvPr/>
            </p:nvSpPr>
            <p:spPr>
              <a:xfrm>
                <a:off x="2530325" y="2360325"/>
                <a:ext cx="26800" cy="56325"/>
              </a:xfrm>
              <a:custGeom>
                <a:avLst/>
                <a:gdLst/>
                <a:ahLst/>
                <a:cxnLst/>
                <a:rect l="l" t="t" r="r" b="b"/>
                <a:pathLst>
                  <a:path w="1072" h="2253" extrusionOk="0">
                    <a:moveTo>
                      <a:pt x="746" y="1"/>
                    </a:moveTo>
                    <a:lnTo>
                      <a:pt x="746" y="1"/>
                    </a:lnTo>
                    <a:cubicBezTo>
                      <a:pt x="787" y="571"/>
                      <a:pt x="814" y="1127"/>
                      <a:pt x="841" y="1683"/>
                    </a:cubicBezTo>
                    <a:cubicBezTo>
                      <a:pt x="583" y="1900"/>
                      <a:pt x="299" y="2090"/>
                      <a:pt x="0" y="2253"/>
                    </a:cubicBezTo>
                    <a:cubicBezTo>
                      <a:pt x="353" y="2103"/>
                      <a:pt x="719" y="1968"/>
                      <a:pt x="1072" y="1791"/>
                    </a:cubicBezTo>
                    <a:cubicBezTo>
                      <a:pt x="1004" y="1181"/>
                      <a:pt x="923" y="584"/>
                      <a:pt x="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65"/>
              <p:cNvSpPr/>
              <p:nvPr/>
            </p:nvSpPr>
            <p:spPr>
              <a:xfrm>
                <a:off x="2656475" y="2360675"/>
                <a:ext cx="36975" cy="35300"/>
              </a:xfrm>
              <a:custGeom>
                <a:avLst/>
                <a:gdLst/>
                <a:ahLst/>
                <a:cxnLst/>
                <a:rect l="l" t="t" r="r" b="b"/>
                <a:pathLst>
                  <a:path w="1479" h="1412" extrusionOk="0">
                    <a:moveTo>
                      <a:pt x="0" y="0"/>
                    </a:moveTo>
                    <a:lnTo>
                      <a:pt x="0" y="0"/>
                    </a:lnTo>
                    <a:cubicBezTo>
                      <a:pt x="122" y="421"/>
                      <a:pt x="217" y="855"/>
                      <a:pt x="272" y="1289"/>
                    </a:cubicBezTo>
                    <a:cubicBezTo>
                      <a:pt x="363" y="1280"/>
                      <a:pt x="455" y="1276"/>
                      <a:pt x="546" y="1276"/>
                    </a:cubicBezTo>
                    <a:cubicBezTo>
                      <a:pt x="861" y="1276"/>
                      <a:pt x="1174" y="1327"/>
                      <a:pt x="1479" y="1411"/>
                    </a:cubicBezTo>
                    <a:cubicBezTo>
                      <a:pt x="1170" y="1192"/>
                      <a:pt x="787" y="1071"/>
                      <a:pt x="412" y="1071"/>
                    </a:cubicBezTo>
                    <a:cubicBezTo>
                      <a:pt x="393" y="1071"/>
                      <a:pt x="373" y="1071"/>
                      <a:pt x="353" y="1072"/>
                    </a:cubicBezTo>
                    <a:cubicBezTo>
                      <a:pt x="312" y="692"/>
                      <a:pt x="190" y="32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65"/>
              <p:cNvSpPr/>
              <p:nvPr/>
            </p:nvSpPr>
            <p:spPr>
              <a:xfrm>
                <a:off x="2561175" y="2658850"/>
                <a:ext cx="8500" cy="19950"/>
              </a:xfrm>
              <a:custGeom>
                <a:avLst/>
                <a:gdLst/>
                <a:ahLst/>
                <a:cxnLst/>
                <a:rect l="l" t="t" r="r" b="b"/>
                <a:pathLst>
                  <a:path w="340" h="798" extrusionOk="0">
                    <a:moveTo>
                      <a:pt x="145" y="1"/>
                    </a:moveTo>
                    <a:cubicBezTo>
                      <a:pt x="127" y="1"/>
                      <a:pt x="105" y="33"/>
                      <a:pt x="96" y="51"/>
                    </a:cubicBezTo>
                    <a:cubicBezTo>
                      <a:pt x="41" y="133"/>
                      <a:pt x="14" y="228"/>
                      <a:pt x="1" y="323"/>
                    </a:cubicBezTo>
                    <a:cubicBezTo>
                      <a:pt x="41" y="255"/>
                      <a:pt x="96" y="200"/>
                      <a:pt x="163" y="173"/>
                    </a:cubicBezTo>
                    <a:lnTo>
                      <a:pt x="163" y="173"/>
                    </a:lnTo>
                    <a:cubicBezTo>
                      <a:pt x="123" y="268"/>
                      <a:pt x="136" y="390"/>
                      <a:pt x="163" y="499"/>
                    </a:cubicBezTo>
                    <a:cubicBezTo>
                      <a:pt x="190" y="607"/>
                      <a:pt x="245" y="702"/>
                      <a:pt x="299" y="797"/>
                    </a:cubicBezTo>
                    <a:cubicBezTo>
                      <a:pt x="218" y="567"/>
                      <a:pt x="231" y="309"/>
                      <a:pt x="340" y="78"/>
                    </a:cubicBezTo>
                    <a:lnTo>
                      <a:pt x="340" y="78"/>
                    </a:lnTo>
                    <a:lnTo>
                      <a:pt x="136" y="160"/>
                    </a:lnTo>
                    <a:cubicBezTo>
                      <a:pt x="136" y="160"/>
                      <a:pt x="163" y="24"/>
                      <a:pt x="163" y="24"/>
                    </a:cubicBezTo>
                    <a:cubicBezTo>
                      <a:pt x="159" y="7"/>
                      <a:pt x="152" y="1"/>
                      <a:pt x="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65"/>
              <p:cNvSpPr/>
              <p:nvPr/>
            </p:nvSpPr>
            <p:spPr>
              <a:xfrm>
                <a:off x="2598475" y="2529550"/>
                <a:ext cx="27850" cy="38350"/>
              </a:xfrm>
              <a:custGeom>
                <a:avLst/>
                <a:gdLst/>
                <a:ahLst/>
                <a:cxnLst/>
                <a:rect l="l" t="t" r="r" b="b"/>
                <a:pathLst>
                  <a:path w="1114" h="1534" extrusionOk="0">
                    <a:moveTo>
                      <a:pt x="394" y="1"/>
                    </a:moveTo>
                    <a:cubicBezTo>
                      <a:pt x="340" y="14"/>
                      <a:pt x="272" y="150"/>
                      <a:pt x="258" y="177"/>
                    </a:cubicBezTo>
                    <a:cubicBezTo>
                      <a:pt x="177" y="313"/>
                      <a:pt x="123" y="462"/>
                      <a:pt x="82" y="611"/>
                    </a:cubicBezTo>
                    <a:cubicBezTo>
                      <a:pt x="1" y="910"/>
                      <a:pt x="14" y="1249"/>
                      <a:pt x="123" y="1534"/>
                    </a:cubicBezTo>
                    <a:cubicBezTo>
                      <a:pt x="109" y="1317"/>
                      <a:pt x="109" y="1086"/>
                      <a:pt x="163" y="869"/>
                    </a:cubicBezTo>
                    <a:cubicBezTo>
                      <a:pt x="204" y="638"/>
                      <a:pt x="313" y="421"/>
                      <a:pt x="475" y="272"/>
                    </a:cubicBezTo>
                    <a:cubicBezTo>
                      <a:pt x="605" y="162"/>
                      <a:pt x="772" y="97"/>
                      <a:pt x="937" y="97"/>
                    </a:cubicBezTo>
                    <a:cubicBezTo>
                      <a:pt x="997" y="97"/>
                      <a:pt x="1056" y="105"/>
                      <a:pt x="1113" y="123"/>
                    </a:cubicBezTo>
                    <a:cubicBezTo>
                      <a:pt x="985" y="78"/>
                      <a:pt x="869" y="51"/>
                      <a:pt x="757" y="51"/>
                    </a:cubicBezTo>
                    <a:cubicBezTo>
                      <a:pt x="631" y="51"/>
                      <a:pt x="509" y="85"/>
                      <a:pt x="381" y="164"/>
                    </a:cubicBezTo>
                    <a:cubicBezTo>
                      <a:pt x="381" y="123"/>
                      <a:pt x="475" y="1"/>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5"/>
              <p:cNvSpPr/>
              <p:nvPr/>
            </p:nvSpPr>
            <p:spPr>
              <a:xfrm>
                <a:off x="2494700" y="2551250"/>
                <a:ext cx="2750" cy="8175"/>
              </a:xfrm>
              <a:custGeom>
                <a:avLst/>
                <a:gdLst/>
                <a:ahLst/>
                <a:cxnLst/>
                <a:rect l="l" t="t" r="r" b="b"/>
                <a:pathLst>
                  <a:path w="110" h="327" extrusionOk="0">
                    <a:moveTo>
                      <a:pt x="28" y="1"/>
                    </a:moveTo>
                    <a:cubicBezTo>
                      <a:pt x="28" y="96"/>
                      <a:pt x="28" y="204"/>
                      <a:pt x="1" y="299"/>
                    </a:cubicBezTo>
                    <a:cubicBezTo>
                      <a:pt x="28" y="299"/>
                      <a:pt x="42" y="313"/>
                      <a:pt x="55" y="326"/>
                    </a:cubicBezTo>
                    <a:cubicBezTo>
                      <a:pt x="82" y="218"/>
                      <a:pt x="109" y="150"/>
                      <a:pt x="96" y="42"/>
                    </a:cubicBezTo>
                    <a:cubicBezTo>
                      <a:pt x="69" y="28"/>
                      <a:pt x="55" y="14"/>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5"/>
              <p:cNvSpPr/>
              <p:nvPr/>
            </p:nvSpPr>
            <p:spPr>
              <a:xfrm>
                <a:off x="2469275" y="2532275"/>
                <a:ext cx="26125" cy="26475"/>
              </a:xfrm>
              <a:custGeom>
                <a:avLst/>
                <a:gdLst/>
                <a:ahLst/>
                <a:cxnLst/>
                <a:rect l="l" t="t" r="r" b="b"/>
                <a:pathLst>
                  <a:path w="1045" h="1059" extrusionOk="0">
                    <a:moveTo>
                      <a:pt x="1" y="0"/>
                    </a:moveTo>
                    <a:lnTo>
                      <a:pt x="1" y="0"/>
                    </a:lnTo>
                    <a:cubicBezTo>
                      <a:pt x="272" y="407"/>
                      <a:pt x="624" y="773"/>
                      <a:pt x="1018" y="1058"/>
                    </a:cubicBezTo>
                    <a:cubicBezTo>
                      <a:pt x="1045" y="963"/>
                      <a:pt x="1045" y="855"/>
                      <a:pt x="1045" y="760"/>
                    </a:cubicBezTo>
                    <a:cubicBezTo>
                      <a:pt x="665" y="556"/>
                      <a:pt x="313" y="299"/>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5"/>
              <p:cNvSpPr/>
              <p:nvPr/>
            </p:nvSpPr>
            <p:spPr>
              <a:xfrm>
                <a:off x="2758200" y="2303700"/>
                <a:ext cx="10550" cy="4775"/>
              </a:xfrm>
              <a:custGeom>
                <a:avLst/>
                <a:gdLst/>
                <a:ahLst/>
                <a:cxnLst/>
                <a:rect l="l" t="t" r="r" b="b"/>
                <a:pathLst>
                  <a:path w="422" h="191" extrusionOk="0">
                    <a:moveTo>
                      <a:pt x="367" y="1"/>
                    </a:moveTo>
                    <a:cubicBezTo>
                      <a:pt x="258" y="68"/>
                      <a:pt x="136" y="96"/>
                      <a:pt x="1" y="96"/>
                    </a:cubicBezTo>
                    <a:cubicBezTo>
                      <a:pt x="28" y="136"/>
                      <a:pt x="55" y="163"/>
                      <a:pt x="82" y="190"/>
                    </a:cubicBezTo>
                    <a:cubicBezTo>
                      <a:pt x="191" y="163"/>
                      <a:pt x="299" y="123"/>
                      <a:pt x="421" y="96"/>
                    </a:cubicBezTo>
                    <a:cubicBezTo>
                      <a:pt x="394" y="68"/>
                      <a:pt x="381" y="28"/>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5"/>
              <p:cNvSpPr/>
              <p:nvPr/>
            </p:nvSpPr>
            <p:spPr>
              <a:xfrm>
                <a:off x="2760250" y="2306075"/>
                <a:ext cx="30200" cy="59025"/>
              </a:xfrm>
              <a:custGeom>
                <a:avLst/>
                <a:gdLst/>
                <a:ahLst/>
                <a:cxnLst/>
                <a:rect l="l" t="t" r="r" b="b"/>
                <a:pathLst>
                  <a:path w="1208" h="2361" extrusionOk="0">
                    <a:moveTo>
                      <a:pt x="339" y="1"/>
                    </a:moveTo>
                    <a:cubicBezTo>
                      <a:pt x="217" y="28"/>
                      <a:pt x="109" y="68"/>
                      <a:pt x="0" y="95"/>
                    </a:cubicBezTo>
                    <a:cubicBezTo>
                      <a:pt x="543" y="760"/>
                      <a:pt x="950" y="1547"/>
                      <a:pt x="1207" y="2361"/>
                    </a:cubicBezTo>
                    <a:cubicBezTo>
                      <a:pt x="1004" y="1533"/>
                      <a:pt x="760" y="747"/>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5"/>
              <p:cNvSpPr/>
              <p:nvPr/>
            </p:nvSpPr>
            <p:spPr>
              <a:xfrm>
                <a:off x="2794500" y="2289450"/>
                <a:ext cx="11550" cy="7150"/>
              </a:xfrm>
              <a:custGeom>
                <a:avLst/>
                <a:gdLst/>
                <a:ahLst/>
                <a:cxnLst/>
                <a:rect l="l" t="t" r="r" b="b"/>
                <a:pathLst>
                  <a:path w="462" h="286" extrusionOk="0">
                    <a:moveTo>
                      <a:pt x="407" y="1"/>
                    </a:moveTo>
                    <a:cubicBezTo>
                      <a:pt x="285" y="55"/>
                      <a:pt x="136" y="123"/>
                      <a:pt x="0" y="191"/>
                    </a:cubicBezTo>
                    <a:cubicBezTo>
                      <a:pt x="27" y="218"/>
                      <a:pt x="41" y="245"/>
                      <a:pt x="54" y="286"/>
                    </a:cubicBezTo>
                    <a:cubicBezTo>
                      <a:pt x="190" y="231"/>
                      <a:pt x="326" y="164"/>
                      <a:pt x="461" y="109"/>
                    </a:cubicBezTo>
                    <a:cubicBezTo>
                      <a:pt x="448" y="69"/>
                      <a:pt x="434" y="28"/>
                      <a:pt x="4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5"/>
              <p:cNvSpPr/>
              <p:nvPr/>
            </p:nvSpPr>
            <p:spPr>
              <a:xfrm>
                <a:off x="2795850" y="2292175"/>
                <a:ext cx="25450" cy="72600"/>
              </a:xfrm>
              <a:custGeom>
                <a:avLst/>
                <a:gdLst/>
                <a:ahLst/>
                <a:cxnLst/>
                <a:rect l="l" t="t" r="r" b="b"/>
                <a:pathLst>
                  <a:path w="1018" h="2904" extrusionOk="0">
                    <a:moveTo>
                      <a:pt x="407" y="0"/>
                    </a:moveTo>
                    <a:cubicBezTo>
                      <a:pt x="272" y="55"/>
                      <a:pt x="136" y="122"/>
                      <a:pt x="0" y="177"/>
                    </a:cubicBezTo>
                    <a:cubicBezTo>
                      <a:pt x="502" y="1018"/>
                      <a:pt x="855" y="1940"/>
                      <a:pt x="1018" y="2903"/>
                    </a:cubicBezTo>
                    <a:cubicBezTo>
                      <a:pt x="1018" y="1899"/>
                      <a:pt x="828" y="896"/>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5"/>
              <p:cNvSpPr/>
              <p:nvPr/>
            </p:nvSpPr>
            <p:spPr>
              <a:xfrm>
                <a:off x="2829425" y="2269800"/>
                <a:ext cx="6800" cy="7475"/>
              </a:xfrm>
              <a:custGeom>
                <a:avLst/>
                <a:gdLst/>
                <a:ahLst/>
                <a:cxnLst/>
                <a:rect l="l" t="t" r="r" b="b"/>
                <a:pathLst>
                  <a:path w="272" h="299" extrusionOk="0">
                    <a:moveTo>
                      <a:pt x="204" y="0"/>
                    </a:moveTo>
                    <a:cubicBezTo>
                      <a:pt x="136" y="95"/>
                      <a:pt x="82" y="149"/>
                      <a:pt x="0" y="244"/>
                    </a:cubicBezTo>
                    <a:cubicBezTo>
                      <a:pt x="27" y="258"/>
                      <a:pt x="41" y="285"/>
                      <a:pt x="55" y="299"/>
                    </a:cubicBezTo>
                    <a:cubicBezTo>
                      <a:pt x="122" y="244"/>
                      <a:pt x="204" y="176"/>
                      <a:pt x="272" y="122"/>
                    </a:cubicBezTo>
                    <a:cubicBezTo>
                      <a:pt x="245" y="81"/>
                      <a:pt x="231" y="41"/>
                      <a:pt x="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5"/>
              <p:cNvSpPr/>
              <p:nvPr/>
            </p:nvSpPr>
            <p:spPr>
              <a:xfrm>
                <a:off x="2830775" y="2272850"/>
                <a:ext cx="17650" cy="42075"/>
              </a:xfrm>
              <a:custGeom>
                <a:avLst/>
                <a:gdLst/>
                <a:ahLst/>
                <a:cxnLst/>
                <a:rect l="l" t="t" r="r" b="b"/>
                <a:pathLst>
                  <a:path w="706" h="1683" extrusionOk="0">
                    <a:moveTo>
                      <a:pt x="218" y="0"/>
                    </a:moveTo>
                    <a:cubicBezTo>
                      <a:pt x="150" y="54"/>
                      <a:pt x="68" y="122"/>
                      <a:pt x="1" y="177"/>
                    </a:cubicBezTo>
                    <a:cubicBezTo>
                      <a:pt x="353" y="624"/>
                      <a:pt x="597" y="1140"/>
                      <a:pt x="706" y="1682"/>
                    </a:cubicBezTo>
                    <a:cubicBezTo>
                      <a:pt x="665" y="1099"/>
                      <a:pt x="503" y="516"/>
                      <a:pt x="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5"/>
              <p:cNvSpPr/>
              <p:nvPr/>
            </p:nvSpPr>
            <p:spPr>
              <a:xfrm>
                <a:off x="2498775" y="2501075"/>
                <a:ext cx="12575" cy="56650"/>
              </a:xfrm>
              <a:custGeom>
                <a:avLst/>
                <a:gdLst/>
                <a:ahLst/>
                <a:cxnLst/>
                <a:rect l="l" t="t" r="r" b="b"/>
                <a:pathLst>
                  <a:path w="503" h="2266" extrusionOk="0">
                    <a:moveTo>
                      <a:pt x="163" y="0"/>
                    </a:moveTo>
                    <a:cubicBezTo>
                      <a:pt x="1" y="353"/>
                      <a:pt x="82" y="760"/>
                      <a:pt x="163" y="1140"/>
                    </a:cubicBezTo>
                    <a:cubicBezTo>
                      <a:pt x="258" y="1506"/>
                      <a:pt x="340" y="1927"/>
                      <a:pt x="163" y="2266"/>
                    </a:cubicBezTo>
                    <a:cubicBezTo>
                      <a:pt x="435" y="1981"/>
                      <a:pt x="503" y="1533"/>
                      <a:pt x="462" y="1140"/>
                    </a:cubicBezTo>
                    <a:cubicBezTo>
                      <a:pt x="408" y="746"/>
                      <a:pt x="272" y="38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5"/>
              <p:cNvSpPr/>
              <p:nvPr/>
            </p:nvSpPr>
            <p:spPr>
              <a:xfrm>
                <a:off x="2540150" y="2606875"/>
                <a:ext cx="11900" cy="21725"/>
              </a:xfrm>
              <a:custGeom>
                <a:avLst/>
                <a:gdLst/>
                <a:ahLst/>
                <a:cxnLst/>
                <a:rect l="l" t="t" r="r" b="b"/>
                <a:pathLst>
                  <a:path w="476" h="869" extrusionOk="0">
                    <a:moveTo>
                      <a:pt x="340" y="1"/>
                    </a:moveTo>
                    <a:cubicBezTo>
                      <a:pt x="316" y="12"/>
                      <a:pt x="97" y="219"/>
                      <a:pt x="23" y="219"/>
                    </a:cubicBezTo>
                    <a:cubicBezTo>
                      <a:pt x="12" y="219"/>
                      <a:pt x="4" y="215"/>
                      <a:pt x="1" y="204"/>
                    </a:cubicBezTo>
                    <a:lnTo>
                      <a:pt x="1" y="204"/>
                    </a:lnTo>
                    <a:cubicBezTo>
                      <a:pt x="82" y="448"/>
                      <a:pt x="204" y="679"/>
                      <a:pt x="367" y="869"/>
                    </a:cubicBezTo>
                    <a:cubicBezTo>
                      <a:pt x="340" y="747"/>
                      <a:pt x="299" y="625"/>
                      <a:pt x="299" y="489"/>
                    </a:cubicBezTo>
                    <a:cubicBezTo>
                      <a:pt x="299" y="367"/>
                      <a:pt x="340" y="231"/>
                      <a:pt x="435" y="150"/>
                    </a:cubicBezTo>
                    <a:cubicBezTo>
                      <a:pt x="448" y="136"/>
                      <a:pt x="462" y="123"/>
                      <a:pt x="475" y="109"/>
                    </a:cubicBezTo>
                    <a:cubicBezTo>
                      <a:pt x="475" y="96"/>
                      <a:pt x="475" y="68"/>
                      <a:pt x="462" y="68"/>
                    </a:cubicBezTo>
                    <a:lnTo>
                      <a:pt x="421" y="68"/>
                    </a:lnTo>
                    <a:cubicBezTo>
                      <a:pt x="380" y="68"/>
                      <a:pt x="353" y="28"/>
                      <a:pt x="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5"/>
              <p:cNvSpPr/>
              <p:nvPr/>
            </p:nvSpPr>
            <p:spPr>
              <a:xfrm>
                <a:off x="2509300" y="2556675"/>
                <a:ext cx="60050" cy="27075"/>
              </a:xfrm>
              <a:custGeom>
                <a:avLst/>
                <a:gdLst/>
                <a:ahLst/>
                <a:cxnLst/>
                <a:rect l="l" t="t" r="r" b="b"/>
                <a:pathLst>
                  <a:path w="2402" h="1083" extrusionOk="0">
                    <a:moveTo>
                      <a:pt x="2401" y="1"/>
                    </a:moveTo>
                    <a:cubicBezTo>
                      <a:pt x="2103" y="232"/>
                      <a:pt x="1764" y="394"/>
                      <a:pt x="1411" y="516"/>
                    </a:cubicBezTo>
                    <a:cubicBezTo>
                      <a:pt x="1560" y="381"/>
                      <a:pt x="1723" y="245"/>
                      <a:pt x="1872" y="109"/>
                    </a:cubicBezTo>
                    <a:lnTo>
                      <a:pt x="1872" y="109"/>
                    </a:lnTo>
                    <a:cubicBezTo>
                      <a:pt x="1479" y="354"/>
                      <a:pt x="1058" y="544"/>
                      <a:pt x="597" y="652"/>
                    </a:cubicBezTo>
                    <a:cubicBezTo>
                      <a:pt x="537" y="669"/>
                      <a:pt x="489" y="677"/>
                      <a:pt x="449" y="677"/>
                    </a:cubicBezTo>
                    <a:cubicBezTo>
                      <a:pt x="237" y="677"/>
                      <a:pt x="273" y="457"/>
                      <a:pt x="136" y="286"/>
                    </a:cubicBezTo>
                    <a:cubicBezTo>
                      <a:pt x="54" y="408"/>
                      <a:pt x="27" y="571"/>
                      <a:pt x="14" y="720"/>
                    </a:cubicBezTo>
                    <a:cubicBezTo>
                      <a:pt x="0" y="828"/>
                      <a:pt x="0" y="937"/>
                      <a:pt x="68" y="1018"/>
                    </a:cubicBezTo>
                    <a:cubicBezTo>
                      <a:pt x="115" y="1066"/>
                      <a:pt x="183" y="1083"/>
                      <a:pt x="254" y="1083"/>
                    </a:cubicBezTo>
                    <a:cubicBezTo>
                      <a:pt x="326" y="1083"/>
                      <a:pt x="400" y="1066"/>
                      <a:pt x="461" y="1045"/>
                    </a:cubicBezTo>
                    <a:cubicBezTo>
                      <a:pt x="733" y="964"/>
                      <a:pt x="1004" y="856"/>
                      <a:pt x="1248" y="720"/>
                    </a:cubicBezTo>
                    <a:lnTo>
                      <a:pt x="1248" y="720"/>
                    </a:lnTo>
                    <a:cubicBezTo>
                      <a:pt x="1180" y="828"/>
                      <a:pt x="1112" y="951"/>
                      <a:pt x="1045" y="1059"/>
                    </a:cubicBezTo>
                    <a:cubicBezTo>
                      <a:pt x="1574" y="815"/>
                      <a:pt x="2035" y="449"/>
                      <a:pt x="2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5"/>
              <p:cNvSpPr/>
              <p:nvPr/>
            </p:nvSpPr>
            <p:spPr>
              <a:xfrm>
                <a:off x="2566950" y="2267825"/>
                <a:ext cx="37650" cy="32500"/>
              </a:xfrm>
              <a:custGeom>
                <a:avLst/>
                <a:gdLst/>
                <a:ahLst/>
                <a:cxnLst/>
                <a:rect l="l" t="t" r="r" b="b"/>
                <a:pathLst>
                  <a:path w="1506" h="1300" extrusionOk="0">
                    <a:moveTo>
                      <a:pt x="794" y="0"/>
                    </a:moveTo>
                    <a:cubicBezTo>
                      <a:pt x="595" y="0"/>
                      <a:pt x="397" y="38"/>
                      <a:pt x="244" y="160"/>
                    </a:cubicBezTo>
                    <a:cubicBezTo>
                      <a:pt x="54" y="323"/>
                      <a:pt x="0" y="622"/>
                      <a:pt x="122" y="852"/>
                    </a:cubicBezTo>
                    <a:cubicBezTo>
                      <a:pt x="226" y="1072"/>
                      <a:pt x="465" y="1206"/>
                      <a:pt x="711" y="1206"/>
                    </a:cubicBezTo>
                    <a:cubicBezTo>
                      <a:pt x="723" y="1206"/>
                      <a:pt x="734" y="1206"/>
                      <a:pt x="746" y="1205"/>
                    </a:cubicBezTo>
                    <a:cubicBezTo>
                      <a:pt x="990" y="1191"/>
                      <a:pt x="1221" y="1029"/>
                      <a:pt x="1343" y="798"/>
                    </a:cubicBezTo>
                    <a:lnTo>
                      <a:pt x="1343" y="798"/>
                    </a:lnTo>
                    <a:cubicBezTo>
                      <a:pt x="1275" y="1015"/>
                      <a:pt x="1085" y="1219"/>
                      <a:pt x="868" y="1300"/>
                    </a:cubicBezTo>
                    <a:cubicBezTo>
                      <a:pt x="1112" y="1259"/>
                      <a:pt x="1330" y="1083"/>
                      <a:pt x="1411" y="839"/>
                    </a:cubicBezTo>
                    <a:cubicBezTo>
                      <a:pt x="1506" y="608"/>
                      <a:pt x="1465" y="323"/>
                      <a:pt x="1302" y="133"/>
                    </a:cubicBezTo>
                    <a:cubicBezTo>
                      <a:pt x="1302" y="283"/>
                      <a:pt x="1289" y="432"/>
                      <a:pt x="1221" y="567"/>
                    </a:cubicBezTo>
                    <a:cubicBezTo>
                      <a:pt x="1153" y="690"/>
                      <a:pt x="1018" y="784"/>
                      <a:pt x="868" y="798"/>
                    </a:cubicBezTo>
                    <a:cubicBezTo>
                      <a:pt x="859" y="799"/>
                      <a:pt x="849" y="799"/>
                      <a:pt x="840" y="799"/>
                    </a:cubicBezTo>
                    <a:cubicBezTo>
                      <a:pt x="700" y="799"/>
                      <a:pt x="566" y="708"/>
                      <a:pt x="516" y="581"/>
                    </a:cubicBezTo>
                    <a:cubicBezTo>
                      <a:pt x="475" y="459"/>
                      <a:pt x="516" y="323"/>
                      <a:pt x="597" y="215"/>
                    </a:cubicBezTo>
                    <a:cubicBezTo>
                      <a:pt x="678" y="120"/>
                      <a:pt x="868" y="38"/>
                      <a:pt x="990" y="11"/>
                    </a:cubicBezTo>
                    <a:cubicBezTo>
                      <a:pt x="926" y="4"/>
                      <a:pt x="860"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5"/>
              <p:cNvSpPr/>
              <p:nvPr/>
            </p:nvSpPr>
            <p:spPr>
              <a:xfrm>
                <a:off x="2575075" y="2307675"/>
                <a:ext cx="39025" cy="38775"/>
              </a:xfrm>
              <a:custGeom>
                <a:avLst/>
                <a:gdLst/>
                <a:ahLst/>
                <a:cxnLst/>
                <a:rect l="l" t="t" r="r" b="b"/>
                <a:pathLst>
                  <a:path w="1561" h="1551" extrusionOk="0">
                    <a:moveTo>
                      <a:pt x="804" y="1"/>
                    </a:moveTo>
                    <a:cubicBezTo>
                      <a:pt x="705" y="1"/>
                      <a:pt x="607" y="19"/>
                      <a:pt x="516" y="59"/>
                    </a:cubicBezTo>
                    <a:cubicBezTo>
                      <a:pt x="286" y="140"/>
                      <a:pt x="109" y="330"/>
                      <a:pt x="55" y="561"/>
                    </a:cubicBezTo>
                    <a:cubicBezTo>
                      <a:pt x="1" y="791"/>
                      <a:pt x="69" y="1049"/>
                      <a:pt x="245" y="1212"/>
                    </a:cubicBezTo>
                    <a:cubicBezTo>
                      <a:pt x="367" y="1320"/>
                      <a:pt x="530" y="1388"/>
                      <a:pt x="706" y="1388"/>
                    </a:cubicBezTo>
                    <a:cubicBezTo>
                      <a:pt x="964" y="1388"/>
                      <a:pt x="1208" y="1266"/>
                      <a:pt x="1357" y="1049"/>
                    </a:cubicBezTo>
                    <a:lnTo>
                      <a:pt x="1357" y="1049"/>
                    </a:lnTo>
                    <a:cubicBezTo>
                      <a:pt x="1289" y="1266"/>
                      <a:pt x="1140" y="1429"/>
                      <a:pt x="964" y="1551"/>
                    </a:cubicBezTo>
                    <a:cubicBezTo>
                      <a:pt x="1167" y="1469"/>
                      <a:pt x="1344" y="1307"/>
                      <a:pt x="1439" y="1117"/>
                    </a:cubicBezTo>
                    <a:cubicBezTo>
                      <a:pt x="1534" y="913"/>
                      <a:pt x="1561" y="683"/>
                      <a:pt x="1506" y="466"/>
                    </a:cubicBezTo>
                    <a:lnTo>
                      <a:pt x="1506" y="466"/>
                    </a:lnTo>
                    <a:cubicBezTo>
                      <a:pt x="1452" y="615"/>
                      <a:pt x="1357" y="764"/>
                      <a:pt x="1222" y="845"/>
                    </a:cubicBezTo>
                    <a:cubicBezTo>
                      <a:pt x="1154" y="893"/>
                      <a:pt x="1072" y="917"/>
                      <a:pt x="991" y="917"/>
                    </a:cubicBezTo>
                    <a:cubicBezTo>
                      <a:pt x="910" y="917"/>
                      <a:pt x="828" y="893"/>
                      <a:pt x="760" y="845"/>
                    </a:cubicBezTo>
                    <a:cubicBezTo>
                      <a:pt x="611" y="737"/>
                      <a:pt x="584" y="520"/>
                      <a:pt x="665" y="357"/>
                    </a:cubicBezTo>
                    <a:cubicBezTo>
                      <a:pt x="756" y="215"/>
                      <a:pt x="992" y="98"/>
                      <a:pt x="1178" y="98"/>
                    </a:cubicBezTo>
                    <a:cubicBezTo>
                      <a:pt x="1188" y="98"/>
                      <a:pt x="1198" y="99"/>
                      <a:pt x="1208" y="99"/>
                    </a:cubicBezTo>
                    <a:cubicBezTo>
                      <a:pt x="1082" y="36"/>
                      <a:pt x="942" y="1"/>
                      <a:pt x="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5"/>
              <p:cNvSpPr/>
              <p:nvPr/>
            </p:nvSpPr>
            <p:spPr>
              <a:xfrm>
                <a:off x="2582550" y="2354900"/>
                <a:ext cx="43775" cy="39700"/>
              </a:xfrm>
              <a:custGeom>
                <a:avLst/>
                <a:gdLst/>
                <a:ahLst/>
                <a:cxnLst/>
                <a:rect l="l" t="t" r="r" b="b"/>
                <a:pathLst>
                  <a:path w="1751" h="1588" extrusionOk="0">
                    <a:moveTo>
                      <a:pt x="828" y="1"/>
                    </a:moveTo>
                    <a:cubicBezTo>
                      <a:pt x="624" y="1"/>
                      <a:pt x="421" y="96"/>
                      <a:pt x="271" y="245"/>
                    </a:cubicBezTo>
                    <a:cubicBezTo>
                      <a:pt x="82" y="449"/>
                      <a:pt x="0" y="747"/>
                      <a:pt x="82" y="1018"/>
                    </a:cubicBezTo>
                    <a:cubicBezTo>
                      <a:pt x="177" y="1276"/>
                      <a:pt x="421" y="1493"/>
                      <a:pt x="706" y="1507"/>
                    </a:cubicBezTo>
                    <a:cubicBezTo>
                      <a:pt x="725" y="1509"/>
                      <a:pt x="745" y="1510"/>
                      <a:pt x="765" y="1510"/>
                    </a:cubicBezTo>
                    <a:cubicBezTo>
                      <a:pt x="1017" y="1510"/>
                      <a:pt x="1270" y="1352"/>
                      <a:pt x="1370" y="1113"/>
                    </a:cubicBezTo>
                    <a:lnTo>
                      <a:pt x="1370" y="1113"/>
                    </a:lnTo>
                    <a:cubicBezTo>
                      <a:pt x="1384" y="1276"/>
                      <a:pt x="1302" y="1466"/>
                      <a:pt x="1167" y="1588"/>
                    </a:cubicBezTo>
                    <a:cubicBezTo>
                      <a:pt x="1547" y="1290"/>
                      <a:pt x="1750" y="774"/>
                      <a:pt x="1669" y="299"/>
                    </a:cubicBezTo>
                    <a:lnTo>
                      <a:pt x="1669" y="299"/>
                    </a:lnTo>
                    <a:cubicBezTo>
                      <a:pt x="1601" y="462"/>
                      <a:pt x="1506" y="625"/>
                      <a:pt x="1384" y="761"/>
                    </a:cubicBezTo>
                    <a:cubicBezTo>
                      <a:pt x="1262" y="896"/>
                      <a:pt x="1099" y="991"/>
                      <a:pt x="909" y="991"/>
                    </a:cubicBezTo>
                    <a:cubicBezTo>
                      <a:pt x="733" y="991"/>
                      <a:pt x="543" y="855"/>
                      <a:pt x="516" y="666"/>
                    </a:cubicBezTo>
                    <a:cubicBezTo>
                      <a:pt x="502" y="489"/>
                      <a:pt x="638" y="313"/>
                      <a:pt x="814" y="245"/>
                    </a:cubicBezTo>
                    <a:cubicBezTo>
                      <a:pt x="896" y="207"/>
                      <a:pt x="990" y="196"/>
                      <a:pt x="1085" y="196"/>
                    </a:cubicBezTo>
                    <a:cubicBezTo>
                      <a:pt x="1194" y="196"/>
                      <a:pt x="1303" y="211"/>
                      <a:pt x="1397" y="218"/>
                    </a:cubicBezTo>
                    <a:cubicBezTo>
                      <a:pt x="1248" y="82"/>
                      <a:pt x="1045" y="1"/>
                      <a:pt x="8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6065528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3DA463-CD6D-A6FC-783C-9A23CC3BF6FB}"/>
              </a:ext>
            </a:extLst>
          </p:cNvPr>
          <p:cNvSpPr txBox="1"/>
          <p:nvPr/>
        </p:nvSpPr>
        <p:spPr>
          <a:xfrm>
            <a:off x="634701" y="871369"/>
            <a:ext cx="7659445" cy="2642647"/>
          </a:xfrm>
          <a:prstGeom prst="rect">
            <a:avLst/>
          </a:prstGeom>
          <a:noFill/>
        </p:spPr>
        <p:txBody>
          <a:bodyPr wrap="square">
            <a:spAutoFit/>
          </a:bodyPr>
          <a:lstStyle/>
          <a:p>
            <a:pPr marL="0" marR="0">
              <a:lnSpc>
                <a:spcPct val="107000"/>
              </a:lnSpc>
              <a:spcAft>
                <a:spcPts val="800"/>
              </a:spcAft>
              <a:buNone/>
            </a:pPr>
            <a:r>
              <a:rPr lang="en-US" sz="2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Chapter law 2026-80 // School safety </a:t>
            </a:r>
          </a:p>
          <a:p>
            <a:pPr marL="0" marR="0">
              <a:lnSpc>
                <a:spcPct val="107000"/>
              </a:lnSpc>
              <a:spcAft>
                <a:spcPts val="800"/>
              </a:spcAft>
              <a:buNone/>
            </a:pPr>
            <a:endParaRPr lang="en-US" sz="2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gn="just">
              <a:lnSpc>
                <a:spcPct val="107000"/>
              </a:lnSpc>
              <a:spcAft>
                <a:spcPts val="800"/>
              </a:spcAft>
              <a:buNone/>
            </a:pPr>
            <a:r>
              <a:rPr lang="en-US" sz="2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Sheriff’s offices to assist with postsecondary educational institutions, private schools, and child care facilities  in implementing a guardian program if requested. </a:t>
            </a:r>
          </a:p>
        </p:txBody>
      </p:sp>
    </p:spTree>
    <p:extLst>
      <p:ext uri="{BB962C8B-B14F-4D97-AF65-F5344CB8AC3E}">
        <p14:creationId xmlns:p14="http://schemas.microsoft.com/office/powerpoint/2010/main" val="16714719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A0C2B0-4240-3D96-6044-F3DF01485B03}"/>
              </a:ext>
            </a:extLst>
          </p:cNvPr>
          <p:cNvSpPr txBox="1"/>
          <p:nvPr/>
        </p:nvSpPr>
        <p:spPr>
          <a:xfrm>
            <a:off x="350635" y="325123"/>
            <a:ext cx="8545859" cy="3785011"/>
          </a:xfrm>
          <a:prstGeom prst="rect">
            <a:avLst/>
          </a:prstGeom>
          <a:noFill/>
        </p:spPr>
        <p:txBody>
          <a:bodyPr wrap="square">
            <a:spAutoFit/>
          </a:bodyPr>
          <a:lstStyle/>
          <a:p>
            <a:pPr marL="0" marR="0">
              <a:lnSpc>
                <a:spcPct val="107000"/>
              </a:lnSpc>
              <a:spcAft>
                <a:spcPts val="800"/>
              </a:spcAft>
              <a:buNone/>
            </a:pPr>
            <a:r>
              <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Increased penalty for weapons discharges at a school sponsored event or on school property: </a:t>
            </a:r>
          </a:p>
          <a:p>
            <a:pPr marL="0" marR="0">
              <a:lnSpc>
                <a:spcPct val="107000"/>
              </a:lnSpc>
              <a:spcAft>
                <a:spcPts val="800"/>
              </a:spcAft>
              <a:buNone/>
            </a:pPr>
            <a:r>
              <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Section 790.115, Fla. Stat.</a:t>
            </a:r>
          </a:p>
          <a:p>
            <a:pPr marL="0" marR="0">
              <a:lnSpc>
                <a:spcPct val="107000"/>
              </a:lnSpc>
              <a:spcAft>
                <a:spcPts val="800"/>
              </a:spcAft>
              <a:buNone/>
            </a:pPr>
            <a:r>
              <a:rPr lang="en-US" b="1" dirty="0">
                <a:solidFill>
                  <a:schemeClr val="tx1"/>
                </a:solidFill>
                <a:effectLst/>
                <a:latin typeface="Bookman Old Style" panose="02050604050505020204" pitchFamily="18" charset="0"/>
                <a:ea typeface="Calibri" panose="020F0502020204030204" pitchFamily="34" charset="0"/>
                <a:cs typeface="NewCenturySchlbkLTStd-Roman"/>
              </a:rPr>
              <a:t>2 d) A person commits a felony of the second degree, punishable as provided in s. 775.082, s. 775.083, or s. 775.084, if he or she: </a:t>
            </a:r>
            <a:endPar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2.</a:t>
            </a:r>
            <a:r>
              <a:rPr lang="en-US" b="1" u="sng" spc="2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Discharges</a:t>
            </a:r>
            <a:r>
              <a:rPr lang="en-US"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any</a:t>
            </a:r>
            <a:r>
              <a:rPr lang="en-US"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weapon</a:t>
            </a:r>
            <a:r>
              <a:rPr lang="en-US"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firearm</a:t>
            </a:r>
            <a:r>
              <a:rPr lang="en-US"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within</a:t>
            </a:r>
            <a:r>
              <a:rPr lang="en-US"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1,000</a:t>
            </a:r>
            <a:r>
              <a:rPr lang="en-US"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feet</a:t>
            </a:r>
            <a:r>
              <a:rPr lang="en-US"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during</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b="1" u="sng" spc="2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hours</a:t>
            </a:r>
            <a:r>
              <a:rPr lang="en-US" b="1" u="sng" spc="2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b="1" u="sng" spc="2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during</a:t>
            </a:r>
            <a:r>
              <a:rPr lang="en-US" b="1" u="sng" spc="2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u="sng" spc="2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time</a:t>
            </a:r>
            <a:r>
              <a:rPr lang="en-US" b="1" u="sng" spc="2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b="1" u="sng" spc="2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b="1" u="sng" spc="2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sanctioned</a:t>
            </a:r>
            <a:r>
              <a:rPr lang="en-US" b="1" u="sng" spc="2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b="1" u="sng" spc="2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activity,</a:t>
            </a:r>
            <a:r>
              <a:rPr lang="en-US" b="1" u="sng" spc="2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unless</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discharged</a:t>
            </a:r>
            <a:r>
              <a:rPr lang="en-US"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for</a:t>
            </a:r>
            <a:r>
              <a:rPr lang="en-US" b="1" u="sng"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lawful</a:t>
            </a:r>
            <a:r>
              <a:rPr lang="en-US" b="1" u="sng"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defense</a:t>
            </a:r>
            <a:r>
              <a:rPr lang="en-US"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b="1" u="sng"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himself</a:t>
            </a:r>
            <a:r>
              <a:rPr lang="en-US" b="1" u="sng"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b="1" u="sng"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herself</a:t>
            </a:r>
            <a:r>
              <a:rPr lang="en-US" b="1" u="sng"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b="1" u="sng"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another</a:t>
            </a:r>
            <a:r>
              <a:rPr lang="en-US"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b="1" u="sng"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for</a:t>
            </a:r>
            <a:r>
              <a:rPr lang="en-US"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b="1" u="sng"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lawful</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purpose. This</a:t>
            </a:r>
            <a:r>
              <a:rPr lang="en-US"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subparagraph</a:t>
            </a:r>
            <a:r>
              <a:rPr lang="en-US"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does</a:t>
            </a:r>
            <a:r>
              <a:rPr lang="en-US"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not apply</a:t>
            </a:r>
            <a:r>
              <a:rPr lang="en-US"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discharge</a:t>
            </a:r>
            <a:r>
              <a:rPr lang="en-US"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weapon</a:t>
            </a:r>
            <a:r>
              <a:rPr lang="en-US"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firearm</a:t>
            </a:r>
            <a:r>
              <a:rPr lang="en-US"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on</a:t>
            </a:r>
            <a:r>
              <a:rPr lang="en-US"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private</a:t>
            </a:r>
            <a:r>
              <a:rPr lang="en-US"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real</a:t>
            </a:r>
            <a:r>
              <a:rPr lang="en-US"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property</a:t>
            </a:r>
            <a:r>
              <a:rPr lang="en-US"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within</a:t>
            </a:r>
            <a:r>
              <a:rPr lang="en-US"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1,000</a:t>
            </a:r>
            <a:r>
              <a:rPr lang="en-US"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feet</a:t>
            </a:r>
            <a:r>
              <a:rPr lang="en-US"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by</a:t>
            </a:r>
            <a:r>
              <a:rPr lang="en-US"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owner</a:t>
            </a:r>
            <a:r>
              <a:rPr lang="en-US"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such</a:t>
            </a:r>
            <a:r>
              <a:rPr lang="en-US" b="1" u="sng" spc="1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property</a:t>
            </a:r>
            <a:r>
              <a:rPr lang="en-US" b="1" u="sng" spc="1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b="1" u="sng" spc="1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by</a:t>
            </a:r>
            <a:r>
              <a:rPr lang="en-US" b="1" u="sng" spc="1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b="1" u="sng" spc="1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person</a:t>
            </a:r>
            <a:r>
              <a:rPr lang="en-US" b="1" u="sng" spc="1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whose</a:t>
            </a:r>
            <a:r>
              <a:rPr lang="en-US" b="1" u="sng" spc="1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presence</a:t>
            </a:r>
            <a:r>
              <a:rPr lang="en-US" b="1" u="sng" spc="1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on</a:t>
            </a:r>
            <a:r>
              <a:rPr lang="en-US" b="1" u="sng" spc="1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such</a:t>
            </a:r>
            <a:r>
              <a:rPr lang="en-US" b="1" u="sng" spc="1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property</a:t>
            </a:r>
            <a:r>
              <a:rPr lang="en-US" b="1" u="sng" spc="1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has</a:t>
            </a:r>
            <a:r>
              <a:rPr lang="en-US" b="1" u="sng" spc="1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been</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authorized,</a:t>
            </a:r>
            <a:r>
              <a:rPr lang="en-US" b="1" u="sng"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licensed,</a:t>
            </a:r>
            <a:r>
              <a:rPr lang="en-US" b="1" u="sng"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b="1" u="sng"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invited</a:t>
            </a:r>
            <a:r>
              <a:rPr lang="en-US" b="1" u="sng"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by</a:t>
            </a:r>
            <a:r>
              <a:rPr lang="en-US" b="1" u="sng"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u="sng"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owner</a:t>
            </a:r>
            <a:r>
              <a:rPr lang="en-US" b="1"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commits</a:t>
            </a:r>
            <a:r>
              <a:rPr lang="en-US" b="1" strike="sngStrike"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b="1" strike="sngStrike"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felony</a:t>
            </a:r>
            <a:r>
              <a:rPr lang="en-US" b="1" strike="sngStrike"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b="1" strike="sngStrike"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strike="sngStrike"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second</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degree,</a:t>
            </a:r>
            <a:r>
              <a:rPr lang="en-US" b="1" strike="sngStrike"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punishable</a:t>
            </a:r>
            <a:r>
              <a:rPr lang="en-US" b="1" strike="sngStrike"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as</a:t>
            </a:r>
            <a:r>
              <a:rPr lang="en-US" b="1" strike="sngStrike"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provided</a:t>
            </a:r>
            <a:r>
              <a:rPr lang="en-US" b="1" strike="sngStrike"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b="1" strike="sngStrike"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a:t>
            </a:r>
            <a:r>
              <a:rPr lang="en-US" b="1" strike="sngStrike"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775.082,</a:t>
            </a:r>
            <a:r>
              <a:rPr lang="en-US" b="1" strike="sngStrike"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a:t>
            </a:r>
            <a:r>
              <a:rPr lang="en-US" b="1" strike="sngStrike"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775.083,</a:t>
            </a:r>
            <a:r>
              <a:rPr lang="en-US" b="1" strike="sngStrike"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b="1" strike="sngStrike"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a:t>
            </a:r>
            <a:r>
              <a:rPr lang="en-US" b="1" strike="sngStrike"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775.084</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t>
            </a:r>
            <a:endPar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25400" marR="226695" indent="126365" algn="just" eaLnBrk="0" hangingPunct="0">
              <a:lnSpc>
                <a:spcPct val="93000"/>
              </a:lnSpc>
              <a:spcBef>
                <a:spcPts val="905"/>
              </a:spcBef>
              <a:spcAft>
                <a:spcPts val="800"/>
              </a:spcAft>
              <a:buNone/>
            </a:pP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(4)</a:t>
            </a: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 person arrested for a violation of paragraph (2)(d) must be held in</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custody until brought before</a:t>
            </a:r>
            <a:r>
              <a:rPr lang="en-US"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 court for admittance to</a:t>
            </a:r>
            <a:r>
              <a:rPr lang="en-US"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bail in accordance with chapter 903.</a:t>
            </a:r>
            <a:endPar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35880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0C750A-2178-4288-17CA-6A388968F344}"/>
              </a:ext>
            </a:extLst>
          </p:cNvPr>
          <p:cNvSpPr txBox="1"/>
          <p:nvPr/>
        </p:nvSpPr>
        <p:spPr>
          <a:xfrm>
            <a:off x="343759" y="367396"/>
            <a:ext cx="8250225" cy="3717493"/>
          </a:xfrm>
          <a:prstGeom prst="rect">
            <a:avLst/>
          </a:prstGeom>
          <a:noFill/>
        </p:spPr>
        <p:txBody>
          <a:bodyPr wrap="square">
            <a:spAutoFit/>
          </a:bodyPr>
          <a:lstStyle/>
          <a:p>
            <a:pPr marL="25400" marR="0" eaLnBrk="0" hangingPunct="0">
              <a:lnSpc>
                <a:spcPts val="1180"/>
              </a:lnSpc>
              <a:spcAft>
                <a:spcPts val="800"/>
              </a:spcAft>
              <a:buNone/>
            </a:pP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(cont’d…)</a:t>
            </a:r>
          </a:p>
          <a:p>
            <a:pPr marL="25400" marR="0" eaLnBrk="0" hangingPunct="0">
              <a:lnSpc>
                <a:spcPts val="1180"/>
              </a:lnSpc>
              <a:spcAft>
                <a:spcPts val="800"/>
              </a:spcAft>
              <a:buNone/>
            </a:pPr>
            <a:r>
              <a:rPr lang="en-US" sz="18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1003.25</a:t>
            </a:r>
            <a:r>
              <a:rPr lang="en-US" sz="1800" b="1"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Procedures for maintenance and transfer of student records.—</a:t>
            </a:r>
            <a:endParaRPr lang="en-US" sz="18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8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(4)</a:t>
            </a:r>
            <a:r>
              <a:rPr lang="en-US" sz="18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When</a:t>
            </a:r>
            <a:r>
              <a:rPr lang="en-US" sz="1800" b="1" u="sng" spc="2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800" b="1" u="sng" spc="2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education</a:t>
            </a:r>
            <a:r>
              <a:rPr lang="en-US" sz="1800" b="1" u="sng" spc="2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records</a:t>
            </a:r>
            <a:r>
              <a:rPr lang="en-US" sz="1800" b="1" u="sng" spc="2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800" b="1" u="sng" spc="2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800" b="1" u="sng" spc="2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student</a:t>
            </a:r>
            <a:r>
              <a:rPr lang="en-US" sz="1800" b="1" u="sng" spc="2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contain</a:t>
            </a:r>
            <a:r>
              <a:rPr lang="en-US" sz="1800" b="1" u="sng" spc="2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800" b="1" u="sng" spc="2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documents</a:t>
            </a:r>
            <a:r>
              <a:rPr lang="en-US" sz="18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described</a:t>
            </a:r>
            <a:r>
              <a:rPr lang="en-US" sz="18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sz="18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subsection</a:t>
            </a:r>
            <a:r>
              <a:rPr lang="en-US" sz="18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(2)</a:t>
            </a:r>
            <a:r>
              <a:rPr lang="en-US" sz="18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8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800" b="1" u="sng" spc="1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student</a:t>
            </a:r>
            <a:r>
              <a:rPr lang="en-US" sz="18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enrolls</a:t>
            </a:r>
            <a:r>
              <a:rPr lang="en-US" sz="1800" b="1" u="sng" spc="1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sz="18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8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Florida</a:t>
            </a:r>
            <a:r>
              <a:rPr lang="en-US" sz="1800" b="1" u="sng" spc="1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College</a:t>
            </a:r>
            <a:r>
              <a:rPr lang="en-US" sz="18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System</a:t>
            </a:r>
            <a:r>
              <a:rPr lang="en-US" sz="18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institution</a:t>
            </a:r>
            <a:r>
              <a:rPr lang="en-US" sz="18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8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state</a:t>
            </a:r>
            <a:r>
              <a:rPr lang="en-US" sz="18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university,</a:t>
            </a:r>
            <a:r>
              <a:rPr lang="en-US" sz="18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such</a:t>
            </a:r>
            <a:r>
              <a:rPr lang="en-US" sz="18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records</a:t>
            </a:r>
            <a:r>
              <a:rPr lang="en-US" sz="18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must</a:t>
            </a:r>
            <a:r>
              <a:rPr lang="en-US" sz="18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be</a:t>
            </a:r>
            <a:r>
              <a:rPr lang="en-US" sz="18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transferred</a:t>
            </a:r>
            <a:r>
              <a:rPr lang="en-US" sz="18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8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his</a:t>
            </a:r>
            <a:r>
              <a:rPr lang="en-US" sz="1800" b="1" u="sng" spc="3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800" b="1" u="sng" spc="2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her</a:t>
            </a:r>
            <a:r>
              <a:rPr lang="en-US" sz="1800" b="1" u="sng" spc="3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institution</a:t>
            </a:r>
            <a:r>
              <a:rPr lang="en-US" sz="1800" b="1" u="sng" spc="2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800" b="1" u="sng" spc="3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university</a:t>
            </a:r>
            <a:r>
              <a:rPr lang="en-US" sz="1800" b="1" u="sng" spc="2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800" b="1" u="sng" spc="3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enrollment.</a:t>
            </a:r>
            <a:r>
              <a:rPr lang="en-US" sz="1800" b="1" u="sng" spc="3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800" b="1" u="sng" spc="2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State</a:t>
            </a:r>
            <a:r>
              <a:rPr lang="en-US" sz="1800" b="1" u="sng" spc="2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Board</a:t>
            </a:r>
            <a:r>
              <a:rPr lang="en-US" sz="1800" b="1" u="sng" spc="2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8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Education</a:t>
            </a:r>
            <a:r>
              <a:rPr lang="en-US" sz="1800" b="1" u="sng" spc="1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800" b="1" u="sng" spc="1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800" b="1" u="sng" spc="1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Board</a:t>
            </a:r>
            <a:r>
              <a:rPr lang="en-US" sz="1800" b="1" u="sng" spc="1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800" b="1" u="sng" spc="1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Governors</a:t>
            </a:r>
            <a:r>
              <a:rPr lang="en-US" sz="1800" b="1" u="sng" spc="1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shall</a:t>
            </a:r>
            <a:r>
              <a:rPr lang="en-US" sz="1800" b="1" u="sng" spc="1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adopt</a:t>
            </a:r>
            <a:r>
              <a:rPr lang="en-US" sz="1800" b="1" u="sng" spc="1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rules</a:t>
            </a:r>
            <a:r>
              <a:rPr lang="en-US" sz="1800" b="1" u="sng" spc="1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800" b="1" u="sng" spc="1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regulations,</a:t>
            </a:r>
            <a:r>
              <a:rPr lang="en-US" sz="18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respectively,</a:t>
            </a:r>
            <a:r>
              <a:rPr lang="en-US" sz="18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800"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establish</a:t>
            </a:r>
            <a:r>
              <a:rPr lang="en-US" sz="18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800"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procedures</a:t>
            </a:r>
            <a:r>
              <a:rPr lang="en-US" sz="18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for</a:t>
            </a:r>
            <a:r>
              <a:rPr lang="en-US" sz="18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800"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transfer</a:t>
            </a:r>
            <a:r>
              <a:rPr lang="en-US" sz="1800"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800"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8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student’s</a:t>
            </a:r>
            <a:r>
              <a:rPr lang="en-US" sz="18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8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threat assessment report pursuant to this subsection.</a:t>
            </a:r>
            <a:endParaRPr lang="en-US" sz="18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a:p>
            <a:pPr marL="0" marR="0">
              <a:lnSpc>
                <a:spcPct val="107000"/>
              </a:lnSpc>
              <a:spcAft>
                <a:spcPts val="800"/>
              </a:spcAft>
              <a:buNone/>
            </a:pPr>
            <a:endPar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7" name="Google Shape;1000;p51">
            <a:extLst>
              <a:ext uri="{FF2B5EF4-FFF2-40B4-BE49-F238E27FC236}">
                <a16:creationId xmlns:a16="http://schemas.microsoft.com/office/drawing/2014/main" id="{23CD0A5D-B797-55E1-0336-064D779EBAAA}"/>
              </a:ext>
            </a:extLst>
          </p:cNvPr>
          <p:cNvSpPr/>
          <p:nvPr/>
        </p:nvSpPr>
        <p:spPr>
          <a:xfrm>
            <a:off x="3078212" y="4173239"/>
            <a:ext cx="2987575" cy="657821"/>
          </a:xfrm>
          <a:custGeom>
            <a:avLst/>
            <a:gdLst/>
            <a:ahLst/>
            <a:cxnLst/>
            <a:rect l="l" t="t" r="r" b="b"/>
            <a:pathLst>
              <a:path w="64789" h="15866" extrusionOk="0">
                <a:moveTo>
                  <a:pt x="46982" y="7486"/>
                </a:moveTo>
                <a:cubicBezTo>
                  <a:pt x="47167" y="8041"/>
                  <a:pt x="46705" y="8872"/>
                  <a:pt x="45996" y="8872"/>
                </a:cubicBezTo>
                <a:lnTo>
                  <a:pt x="21751" y="8872"/>
                </a:lnTo>
                <a:cubicBezTo>
                  <a:pt x="21350" y="8872"/>
                  <a:pt x="21011" y="8688"/>
                  <a:pt x="20857" y="8410"/>
                </a:cubicBezTo>
                <a:lnTo>
                  <a:pt x="20857" y="8410"/>
                </a:lnTo>
                <a:cubicBezTo>
                  <a:pt x="21042" y="8534"/>
                  <a:pt x="21289" y="8626"/>
                  <a:pt x="21535" y="8626"/>
                </a:cubicBezTo>
                <a:lnTo>
                  <a:pt x="45811" y="8441"/>
                </a:lnTo>
                <a:cubicBezTo>
                  <a:pt x="46119" y="8441"/>
                  <a:pt x="46735" y="8256"/>
                  <a:pt x="46982" y="7486"/>
                </a:cubicBezTo>
                <a:close/>
                <a:moveTo>
                  <a:pt x="51695" y="4344"/>
                </a:moveTo>
                <a:lnTo>
                  <a:pt x="51695" y="4344"/>
                </a:lnTo>
                <a:cubicBezTo>
                  <a:pt x="50401" y="6285"/>
                  <a:pt x="50463" y="8410"/>
                  <a:pt x="51110" y="9920"/>
                </a:cubicBezTo>
                <a:lnTo>
                  <a:pt x="51079" y="9920"/>
                </a:lnTo>
                <a:cubicBezTo>
                  <a:pt x="50771" y="9396"/>
                  <a:pt x="50463" y="8564"/>
                  <a:pt x="50401" y="7271"/>
                </a:cubicBezTo>
                <a:cubicBezTo>
                  <a:pt x="50278" y="7794"/>
                  <a:pt x="50217" y="8410"/>
                  <a:pt x="50278" y="9057"/>
                </a:cubicBezTo>
                <a:cubicBezTo>
                  <a:pt x="50155" y="8626"/>
                  <a:pt x="50063" y="8071"/>
                  <a:pt x="50032" y="7394"/>
                </a:cubicBezTo>
                <a:cubicBezTo>
                  <a:pt x="49908" y="7887"/>
                  <a:pt x="49816" y="8410"/>
                  <a:pt x="49847" y="8965"/>
                </a:cubicBezTo>
                <a:cubicBezTo>
                  <a:pt x="49754" y="8595"/>
                  <a:pt x="49662" y="8102"/>
                  <a:pt x="49631" y="7548"/>
                </a:cubicBezTo>
                <a:cubicBezTo>
                  <a:pt x="49539" y="7979"/>
                  <a:pt x="49446" y="8441"/>
                  <a:pt x="49416" y="8903"/>
                </a:cubicBezTo>
                <a:cubicBezTo>
                  <a:pt x="49354" y="8564"/>
                  <a:pt x="49292" y="8164"/>
                  <a:pt x="49262" y="7671"/>
                </a:cubicBezTo>
                <a:cubicBezTo>
                  <a:pt x="49169" y="8071"/>
                  <a:pt x="49046" y="8472"/>
                  <a:pt x="49015" y="8872"/>
                </a:cubicBezTo>
                <a:cubicBezTo>
                  <a:pt x="48953" y="8564"/>
                  <a:pt x="48923" y="8226"/>
                  <a:pt x="48892" y="7794"/>
                </a:cubicBezTo>
                <a:cubicBezTo>
                  <a:pt x="48769" y="8164"/>
                  <a:pt x="48676" y="8503"/>
                  <a:pt x="48584" y="8872"/>
                </a:cubicBezTo>
                <a:cubicBezTo>
                  <a:pt x="48553" y="8595"/>
                  <a:pt x="48522" y="8287"/>
                  <a:pt x="48491" y="7917"/>
                </a:cubicBezTo>
                <a:cubicBezTo>
                  <a:pt x="48399" y="8256"/>
                  <a:pt x="48276" y="8564"/>
                  <a:pt x="48183" y="8872"/>
                </a:cubicBezTo>
                <a:cubicBezTo>
                  <a:pt x="48152" y="8626"/>
                  <a:pt x="48152" y="8349"/>
                  <a:pt x="48122" y="8071"/>
                </a:cubicBezTo>
                <a:cubicBezTo>
                  <a:pt x="48029" y="8380"/>
                  <a:pt x="47906" y="8626"/>
                  <a:pt x="47752" y="8872"/>
                </a:cubicBezTo>
                <a:cubicBezTo>
                  <a:pt x="47783" y="8688"/>
                  <a:pt x="47752" y="8441"/>
                  <a:pt x="47752" y="8195"/>
                </a:cubicBezTo>
                <a:cubicBezTo>
                  <a:pt x="47629" y="8472"/>
                  <a:pt x="47506" y="8718"/>
                  <a:pt x="47321" y="8934"/>
                </a:cubicBezTo>
                <a:cubicBezTo>
                  <a:pt x="47382" y="8749"/>
                  <a:pt x="47382" y="8534"/>
                  <a:pt x="47351" y="8318"/>
                </a:cubicBezTo>
                <a:lnTo>
                  <a:pt x="47351" y="8318"/>
                </a:lnTo>
                <a:cubicBezTo>
                  <a:pt x="47259" y="8564"/>
                  <a:pt x="47105" y="8780"/>
                  <a:pt x="46951" y="8934"/>
                </a:cubicBezTo>
                <a:lnTo>
                  <a:pt x="46797" y="8934"/>
                </a:lnTo>
                <a:cubicBezTo>
                  <a:pt x="47074" y="8688"/>
                  <a:pt x="47259" y="8256"/>
                  <a:pt x="47259" y="7763"/>
                </a:cubicBezTo>
                <a:cubicBezTo>
                  <a:pt x="47259" y="7024"/>
                  <a:pt x="46828" y="6439"/>
                  <a:pt x="46273" y="6439"/>
                </a:cubicBezTo>
                <a:lnTo>
                  <a:pt x="21011" y="6439"/>
                </a:lnTo>
                <a:cubicBezTo>
                  <a:pt x="20488" y="6439"/>
                  <a:pt x="20026" y="7024"/>
                  <a:pt x="20026" y="7763"/>
                </a:cubicBezTo>
                <a:cubicBezTo>
                  <a:pt x="20026" y="8287"/>
                  <a:pt x="20241" y="8718"/>
                  <a:pt x="20519" y="8934"/>
                </a:cubicBezTo>
                <a:lnTo>
                  <a:pt x="20303" y="8934"/>
                </a:lnTo>
                <a:cubicBezTo>
                  <a:pt x="20149" y="8811"/>
                  <a:pt x="20026" y="8626"/>
                  <a:pt x="19964" y="8380"/>
                </a:cubicBezTo>
                <a:cubicBezTo>
                  <a:pt x="19933" y="8626"/>
                  <a:pt x="19933" y="8811"/>
                  <a:pt x="19933" y="8965"/>
                </a:cubicBezTo>
                <a:lnTo>
                  <a:pt x="19902" y="8965"/>
                </a:lnTo>
                <a:cubicBezTo>
                  <a:pt x="19748" y="8780"/>
                  <a:pt x="19625" y="8564"/>
                  <a:pt x="19533" y="8256"/>
                </a:cubicBezTo>
                <a:cubicBezTo>
                  <a:pt x="19533" y="8564"/>
                  <a:pt x="19533" y="8811"/>
                  <a:pt x="19533" y="8965"/>
                </a:cubicBezTo>
                <a:lnTo>
                  <a:pt x="19502" y="8965"/>
                </a:lnTo>
                <a:cubicBezTo>
                  <a:pt x="19348" y="8749"/>
                  <a:pt x="19225" y="8503"/>
                  <a:pt x="19132" y="8164"/>
                </a:cubicBezTo>
                <a:cubicBezTo>
                  <a:pt x="19132" y="8534"/>
                  <a:pt x="19101" y="8780"/>
                  <a:pt x="19101" y="8996"/>
                </a:cubicBezTo>
                <a:cubicBezTo>
                  <a:pt x="18947" y="8749"/>
                  <a:pt x="18824" y="8441"/>
                  <a:pt x="18732" y="8041"/>
                </a:cubicBezTo>
                <a:cubicBezTo>
                  <a:pt x="18701" y="8472"/>
                  <a:pt x="18701" y="8811"/>
                  <a:pt x="18670" y="9057"/>
                </a:cubicBezTo>
                <a:cubicBezTo>
                  <a:pt x="18547" y="8718"/>
                  <a:pt x="18424" y="8380"/>
                  <a:pt x="18331" y="7917"/>
                </a:cubicBezTo>
                <a:cubicBezTo>
                  <a:pt x="18300" y="8441"/>
                  <a:pt x="18270" y="8842"/>
                  <a:pt x="18239" y="9119"/>
                </a:cubicBezTo>
                <a:cubicBezTo>
                  <a:pt x="18146" y="8718"/>
                  <a:pt x="18054" y="8318"/>
                  <a:pt x="17931" y="7794"/>
                </a:cubicBezTo>
                <a:cubicBezTo>
                  <a:pt x="17900" y="8410"/>
                  <a:pt x="17869" y="8842"/>
                  <a:pt x="17807" y="9181"/>
                </a:cubicBezTo>
                <a:cubicBezTo>
                  <a:pt x="17746" y="8718"/>
                  <a:pt x="17653" y="8256"/>
                  <a:pt x="17499" y="7702"/>
                </a:cubicBezTo>
                <a:cubicBezTo>
                  <a:pt x="17499" y="8349"/>
                  <a:pt x="17438" y="8842"/>
                  <a:pt x="17345" y="9181"/>
                </a:cubicBezTo>
                <a:cubicBezTo>
                  <a:pt x="17345" y="8688"/>
                  <a:pt x="17253" y="8195"/>
                  <a:pt x="17099" y="7579"/>
                </a:cubicBezTo>
                <a:cubicBezTo>
                  <a:pt x="17099" y="8318"/>
                  <a:pt x="17007" y="8842"/>
                  <a:pt x="16914" y="9242"/>
                </a:cubicBezTo>
                <a:cubicBezTo>
                  <a:pt x="16945" y="8657"/>
                  <a:pt x="16852" y="8133"/>
                  <a:pt x="16698" y="7455"/>
                </a:cubicBezTo>
                <a:cubicBezTo>
                  <a:pt x="16698" y="8688"/>
                  <a:pt x="16452" y="9427"/>
                  <a:pt x="16175" y="9889"/>
                </a:cubicBezTo>
                <a:lnTo>
                  <a:pt x="16144" y="9889"/>
                </a:lnTo>
                <a:cubicBezTo>
                  <a:pt x="16637" y="8256"/>
                  <a:pt x="16452" y="6531"/>
                  <a:pt x="15620" y="4714"/>
                </a:cubicBezTo>
                <a:lnTo>
                  <a:pt x="15620" y="4714"/>
                </a:lnTo>
                <a:cubicBezTo>
                  <a:pt x="16606" y="5422"/>
                  <a:pt x="18208" y="5761"/>
                  <a:pt x="20395" y="5761"/>
                </a:cubicBezTo>
                <a:lnTo>
                  <a:pt x="47321" y="5761"/>
                </a:lnTo>
                <a:cubicBezTo>
                  <a:pt x="48307" y="5761"/>
                  <a:pt x="50555" y="5330"/>
                  <a:pt x="51695" y="4344"/>
                </a:cubicBezTo>
                <a:close/>
                <a:moveTo>
                  <a:pt x="64172" y="9304"/>
                </a:moveTo>
                <a:cubicBezTo>
                  <a:pt x="64141" y="9365"/>
                  <a:pt x="64111" y="9458"/>
                  <a:pt x="64080" y="9519"/>
                </a:cubicBezTo>
                <a:cubicBezTo>
                  <a:pt x="63525" y="9704"/>
                  <a:pt x="62909" y="9951"/>
                  <a:pt x="62262" y="10228"/>
                </a:cubicBezTo>
                <a:cubicBezTo>
                  <a:pt x="60907" y="10783"/>
                  <a:pt x="59459" y="11399"/>
                  <a:pt x="58350" y="11768"/>
                </a:cubicBezTo>
                <a:cubicBezTo>
                  <a:pt x="57980" y="11553"/>
                  <a:pt x="57610" y="11214"/>
                  <a:pt x="57241" y="10813"/>
                </a:cubicBezTo>
                <a:cubicBezTo>
                  <a:pt x="57025" y="10598"/>
                  <a:pt x="56840" y="10382"/>
                  <a:pt x="56686" y="10136"/>
                </a:cubicBezTo>
                <a:cubicBezTo>
                  <a:pt x="56686" y="10136"/>
                  <a:pt x="56686" y="10133"/>
                  <a:pt x="56685" y="10129"/>
                </a:cubicBezTo>
                <a:lnTo>
                  <a:pt x="56685" y="10129"/>
                </a:lnTo>
                <a:cubicBezTo>
                  <a:pt x="57140" y="10492"/>
                  <a:pt x="57656" y="10884"/>
                  <a:pt x="58319" y="11275"/>
                </a:cubicBezTo>
                <a:lnTo>
                  <a:pt x="64172" y="9304"/>
                </a:lnTo>
                <a:close/>
                <a:moveTo>
                  <a:pt x="10814" y="8934"/>
                </a:moveTo>
                <a:cubicBezTo>
                  <a:pt x="10845" y="10043"/>
                  <a:pt x="10691" y="11183"/>
                  <a:pt x="10352" y="12015"/>
                </a:cubicBezTo>
                <a:cubicBezTo>
                  <a:pt x="8750" y="12508"/>
                  <a:pt x="6686" y="13031"/>
                  <a:pt x="4869" y="13555"/>
                </a:cubicBezTo>
                <a:lnTo>
                  <a:pt x="9982" y="11707"/>
                </a:lnTo>
                <a:cubicBezTo>
                  <a:pt x="10383" y="10628"/>
                  <a:pt x="10691" y="9735"/>
                  <a:pt x="10814" y="8934"/>
                </a:cubicBezTo>
                <a:close/>
                <a:moveTo>
                  <a:pt x="57859" y="1262"/>
                </a:moveTo>
                <a:cubicBezTo>
                  <a:pt x="57889" y="1262"/>
                  <a:pt x="57919" y="1262"/>
                  <a:pt x="57949" y="1263"/>
                </a:cubicBezTo>
                <a:cubicBezTo>
                  <a:pt x="59674" y="1294"/>
                  <a:pt x="60383" y="1787"/>
                  <a:pt x="61245" y="2526"/>
                </a:cubicBezTo>
                <a:lnTo>
                  <a:pt x="55916" y="4344"/>
                </a:lnTo>
                <a:cubicBezTo>
                  <a:pt x="55269" y="6192"/>
                  <a:pt x="55176" y="7609"/>
                  <a:pt x="55515" y="8718"/>
                </a:cubicBezTo>
                <a:cubicBezTo>
                  <a:pt x="55515" y="8718"/>
                  <a:pt x="55515" y="8749"/>
                  <a:pt x="55515" y="8780"/>
                </a:cubicBezTo>
                <a:cubicBezTo>
                  <a:pt x="55423" y="8626"/>
                  <a:pt x="55331" y="8472"/>
                  <a:pt x="55269" y="8287"/>
                </a:cubicBezTo>
                <a:cubicBezTo>
                  <a:pt x="55176" y="8133"/>
                  <a:pt x="55084" y="7948"/>
                  <a:pt x="55022" y="7763"/>
                </a:cubicBezTo>
                <a:lnTo>
                  <a:pt x="55022" y="7763"/>
                </a:lnTo>
                <a:cubicBezTo>
                  <a:pt x="55053" y="8226"/>
                  <a:pt x="55146" y="8688"/>
                  <a:pt x="55300" y="9119"/>
                </a:cubicBezTo>
                <a:cubicBezTo>
                  <a:pt x="55053" y="8718"/>
                  <a:pt x="54807" y="8256"/>
                  <a:pt x="54622" y="7733"/>
                </a:cubicBezTo>
                <a:lnTo>
                  <a:pt x="54622" y="7733"/>
                </a:lnTo>
                <a:cubicBezTo>
                  <a:pt x="54653" y="8195"/>
                  <a:pt x="54745" y="8688"/>
                  <a:pt x="54930" y="9181"/>
                </a:cubicBezTo>
                <a:cubicBezTo>
                  <a:pt x="54653" y="8749"/>
                  <a:pt x="54406" y="8256"/>
                  <a:pt x="54221" y="7702"/>
                </a:cubicBezTo>
                <a:lnTo>
                  <a:pt x="54221" y="7702"/>
                </a:lnTo>
                <a:cubicBezTo>
                  <a:pt x="54252" y="8133"/>
                  <a:pt x="54314" y="8688"/>
                  <a:pt x="54560" y="9242"/>
                </a:cubicBezTo>
                <a:cubicBezTo>
                  <a:pt x="54283" y="8780"/>
                  <a:pt x="54006" y="8256"/>
                  <a:pt x="53821" y="7671"/>
                </a:cubicBezTo>
                <a:lnTo>
                  <a:pt x="53821" y="7671"/>
                </a:lnTo>
                <a:cubicBezTo>
                  <a:pt x="53852" y="8102"/>
                  <a:pt x="53913" y="8688"/>
                  <a:pt x="54191" y="9304"/>
                </a:cubicBezTo>
                <a:cubicBezTo>
                  <a:pt x="53883" y="8842"/>
                  <a:pt x="53605" y="8256"/>
                  <a:pt x="53420" y="7640"/>
                </a:cubicBezTo>
                <a:lnTo>
                  <a:pt x="53420" y="7640"/>
                </a:lnTo>
                <a:cubicBezTo>
                  <a:pt x="53451" y="8071"/>
                  <a:pt x="53544" y="8688"/>
                  <a:pt x="53821" y="9396"/>
                </a:cubicBezTo>
                <a:cubicBezTo>
                  <a:pt x="53513" y="8872"/>
                  <a:pt x="53236" y="8256"/>
                  <a:pt x="53020" y="7640"/>
                </a:cubicBezTo>
                <a:lnTo>
                  <a:pt x="53020" y="7640"/>
                </a:lnTo>
                <a:cubicBezTo>
                  <a:pt x="53051" y="8041"/>
                  <a:pt x="53143" y="8688"/>
                  <a:pt x="53420" y="9458"/>
                </a:cubicBezTo>
                <a:cubicBezTo>
                  <a:pt x="53112" y="8903"/>
                  <a:pt x="52835" y="8256"/>
                  <a:pt x="52620" y="7609"/>
                </a:cubicBezTo>
                <a:lnTo>
                  <a:pt x="52620" y="7609"/>
                </a:lnTo>
                <a:cubicBezTo>
                  <a:pt x="52712" y="8380"/>
                  <a:pt x="52866" y="10074"/>
                  <a:pt x="54622" y="11799"/>
                </a:cubicBezTo>
                <a:cubicBezTo>
                  <a:pt x="52804" y="10536"/>
                  <a:pt x="51664" y="8380"/>
                  <a:pt x="52373" y="5761"/>
                </a:cubicBezTo>
                <a:lnTo>
                  <a:pt x="52373" y="5761"/>
                </a:lnTo>
                <a:cubicBezTo>
                  <a:pt x="51726" y="7579"/>
                  <a:pt x="51973" y="9643"/>
                  <a:pt x="53236" y="11306"/>
                </a:cubicBezTo>
                <a:cubicBezTo>
                  <a:pt x="54422" y="12888"/>
                  <a:pt x="56235" y="13642"/>
                  <a:pt x="58065" y="13642"/>
                </a:cubicBezTo>
                <a:cubicBezTo>
                  <a:pt x="59656" y="13642"/>
                  <a:pt x="61260" y="13073"/>
                  <a:pt x="62478" y="11984"/>
                </a:cubicBezTo>
                <a:cubicBezTo>
                  <a:pt x="63001" y="11522"/>
                  <a:pt x="63464" y="10937"/>
                  <a:pt x="63802" y="10259"/>
                </a:cubicBezTo>
                <a:cubicBezTo>
                  <a:pt x="63802" y="10228"/>
                  <a:pt x="63833" y="10197"/>
                  <a:pt x="63864" y="10166"/>
                </a:cubicBezTo>
                <a:lnTo>
                  <a:pt x="63864" y="10166"/>
                </a:lnTo>
                <a:cubicBezTo>
                  <a:pt x="62878" y="12477"/>
                  <a:pt x="60599" y="14079"/>
                  <a:pt x="57949" y="14079"/>
                </a:cubicBezTo>
                <a:cubicBezTo>
                  <a:pt x="54406" y="14079"/>
                  <a:pt x="51541" y="11214"/>
                  <a:pt x="51541" y="7671"/>
                </a:cubicBezTo>
                <a:cubicBezTo>
                  <a:pt x="51541" y="4165"/>
                  <a:pt x="54981" y="1262"/>
                  <a:pt x="57859" y="1262"/>
                </a:cubicBezTo>
                <a:close/>
                <a:moveTo>
                  <a:pt x="7857" y="524"/>
                </a:moveTo>
                <a:cubicBezTo>
                  <a:pt x="11954" y="524"/>
                  <a:pt x="15281" y="3851"/>
                  <a:pt x="15281" y="7917"/>
                </a:cubicBezTo>
                <a:cubicBezTo>
                  <a:pt x="15281" y="12015"/>
                  <a:pt x="11954" y="15311"/>
                  <a:pt x="7857" y="15311"/>
                </a:cubicBezTo>
                <a:cubicBezTo>
                  <a:pt x="6594" y="15311"/>
                  <a:pt x="5361" y="14972"/>
                  <a:pt x="4314" y="14418"/>
                </a:cubicBezTo>
                <a:lnTo>
                  <a:pt x="4314" y="14418"/>
                </a:lnTo>
                <a:cubicBezTo>
                  <a:pt x="4468" y="14449"/>
                  <a:pt x="4591" y="14510"/>
                  <a:pt x="4745" y="14541"/>
                </a:cubicBezTo>
                <a:cubicBezTo>
                  <a:pt x="5628" y="14906"/>
                  <a:pt x="6544" y="15075"/>
                  <a:pt x="7448" y="15075"/>
                </a:cubicBezTo>
                <a:cubicBezTo>
                  <a:pt x="11282" y="15075"/>
                  <a:pt x="14912" y="12036"/>
                  <a:pt x="14912" y="7948"/>
                </a:cubicBezTo>
                <a:cubicBezTo>
                  <a:pt x="14912" y="5515"/>
                  <a:pt x="13710" y="3389"/>
                  <a:pt x="11831" y="2126"/>
                </a:cubicBezTo>
                <a:lnTo>
                  <a:pt x="11831" y="2126"/>
                </a:lnTo>
                <a:cubicBezTo>
                  <a:pt x="14511" y="4221"/>
                  <a:pt x="14850" y="7301"/>
                  <a:pt x="13772" y="9889"/>
                </a:cubicBezTo>
                <a:cubicBezTo>
                  <a:pt x="13926" y="9242"/>
                  <a:pt x="13987" y="8534"/>
                  <a:pt x="13957" y="7794"/>
                </a:cubicBezTo>
                <a:cubicBezTo>
                  <a:pt x="14018" y="6839"/>
                  <a:pt x="13772" y="5915"/>
                  <a:pt x="13279" y="5083"/>
                </a:cubicBezTo>
                <a:lnTo>
                  <a:pt x="13279" y="5083"/>
                </a:lnTo>
                <a:cubicBezTo>
                  <a:pt x="13402" y="5699"/>
                  <a:pt x="13464" y="6254"/>
                  <a:pt x="13464" y="6716"/>
                </a:cubicBezTo>
                <a:cubicBezTo>
                  <a:pt x="13340" y="6161"/>
                  <a:pt x="13125" y="5669"/>
                  <a:pt x="12848" y="5176"/>
                </a:cubicBezTo>
                <a:lnTo>
                  <a:pt x="12848" y="5176"/>
                </a:lnTo>
                <a:cubicBezTo>
                  <a:pt x="12971" y="5792"/>
                  <a:pt x="13032" y="6346"/>
                  <a:pt x="13032" y="6808"/>
                </a:cubicBezTo>
                <a:cubicBezTo>
                  <a:pt x="12909" y="6285"/>
                  <a:pt x="12694" y="5761"/>
                  <a:pt x="12416" y="5268"/>
                </a:cubicBezTo>
                <a:lnTo>
                  <a:pt x="12416" y="5268"/>
                </a:lnTo>
                <a:cubicBezTo>
                  <a:pt x="12539" y="5915"/>
                  <a:pt x="12601" y="6439"/>
                  <a:pt x="12632" y="6901"/>
                </a:cubicBezTo>
                <a:cubicBezTo>
                  <a:pt x="12509" y="6377"/>
                  <a:pt x="12262" y="5853"/>
                  <a:pt x="11985" y="5391"/>
                </a:cubicBezTo>
                <a:lnTo>
                  <a:pt x="11985" y="5391"/>
                </a:lnTo>
                <a:cubicBezTo>
                  <a:pt x="12139" y="6007"/>
                  <a:pt x="12201" y="6562"/>
                  <a:pt x="12201" y="7024"/>
                </a:cubicBezTo>
                <a:cubicBezTo>
                  <a:pt x="12077" y="6470"/>
                  <a:pt x="11862" y="5977"/>
                  <a:pt x="11554" y="5484"/>
                </a:cubicBezTo>
                <a:lnTo>
                  <a:pt x="11554" y="5484"/>
                </a:lnTo>
                <a:cubicBezTo>
                  <a:pt x="11708" y="6100"/>
                  <a:pt x="11769" y="6654"/>
                  <a:pt x="11800" y="7116"/>
                </a:cubicBezTo>
                <a:cubicBezTo>
                  <a:pt x="11646" y="6593"/>
                  <a:pt x="11430" y="6069"/>
                  <a:pt x="11122" y="5607"/>
                </a:cubicBezTo>
                <a:lnTo>
                  <a:pt x="11122" y="5607"/>
                </a:lnTo>
                <a:cubicBezTo>
                  <a:pt x="11276" y="6223"/>
                  <a:pt x="11369" y="6747"/>
                  <a:pt x="11400" y="7209"/>
                </a:cubicBezTo>
                <a:cubicBezTo>
                  <a:pt x="11246" y="6685"/>
                  <a:pt x="10999" y="6192"/>
                  <a:pt x="10691" y="5699"/>
                </a:cubicBezTo>
                <a:lnTo>
                  <a:pt x="10691" y="5699"/>
                </a:lnTo>
                <a:cubicBezTo>
                  <a:pt x="10783" y="6069"/>
                  <a:pt x="10845" y="6408"/>
                  <a:pt x="10907" y="6716"/>
                </a:cubicBezTo>
                <a:cubicBezTo>
                  <a:pt x="10783" y="6500"/>
                  <a:pt x="10629" y="6285"/>
                  <a:pt x="10475" y="6100"/>
                </a:cubicBezTo>
                <a:cubicBezTo>
                  <a:pt x="9921" y="5145"/>
                  <a:pt x="8843" y="4375"/>
                  <a:pt x="7179" y="3574"/>
                </a:cubicBezTo>
                <a:lnTo>
                  <a:pt x="1480" y="5792"/>
                </a:lnTo>
                <a:cubicBezTo>
                  <a:pt x="1942" y="2649"/>
                  <a:pt x="4437" y="524"/>
                  <a:pt x="7857" y="524"/>
                </a:cubicBezTo>
                <a:close/>
                <a:moveTo>
                  <a:pt x="7857" y="0"/>
                </a:moveTo>
                <a:cubicBezTo>
                  <a:pt x="3852" y="0"/>
                  <a:pt x="525" y="2958"/>
                  <a:pt x="1" y="6839"/>
                </a:cubicBezTo>
                <a:lnTo>
                  <a:pt x="7302" y="4375"/>
                </a:lnTo>
                <a:cubicBezTo>
                  <a:pt x="9674" y="5638"/>
                  <a:pt x="10691" y="7856"/>
                  <a:pt x="9705" y="11399"/>
                </a:cubicBezTo>
                <a:lnTo>
                  <a:pt x="2558" y="13832"/>
                </a:lnTo>
                <a:cubicBezTo>
                  <a:pt x="3975" y="15096"/>
                  <a:pt x="5824" y="15866"/>
                  <a:pt x="7857" y="15866"/>
                </a:cubicBezTo>
                <a:cubicBezTo>
                  <a:pt x="10229" y="15866"/>
                  <a:pt x="12324" y="14849"/>
                  <a:pt x="13772" y="13216"/>
                </a:cubicBezTo>
                <a:cubicBezTo>
                  <a:pt x="15682" y="11091"/>
                  <a:pt x="18146" y="9982"/>
                  <a:pt x="21011" y="9982"/>
                </a:cubicBezTo>
                <a:lnTo>
                  <a:pt x="47321" y="9982"/>
                </a:lnTo>
                <a:cubicBezTo>
                  <a:pt x="49539" y="10043"/>
                  <a:pt x="51480" y="10906"/>
                  <a:pt x="53051" y="12508"/>
                </a:cubicBezTo>
                <a:cubicBezTo>
                  <a:pt x="54314" y="13771"/>
                  <a:pt x="56039" y="14541"/>
                  <a:pt x="57949" y="14541"/>
                </a:cubicBezTo>
                <a:cubicBezTo>
                  <a:pt x="61430" y="14541"/>
                  <a:pt x="64326" y="11953"/>
                  <a:pt x="64788" y="8595"/>
                </a:cubicBezTo>
                <a:lnTo>
                  <a:pt x="64788" y="8595"/>
                </a:lnTo>
                <a:lnTo>
                  <a:pt x="58442" y="10752"/>
                </a:lnTo>
                <a:cubicBezTo>
                  <a:pt x="56378" y="9643"/>
                  <a:pt x="55515" y="7733"/>
                  <a:pt x="56378" y="4652"/>
                </a:cubicBezTo>
                <a:lnTo>
                  <a:pt x="62570" y="2557"/>
                </a:lnTo>
                <a:cubicBezTo>
                  <a:pt x="61338" y="1448"/>
                  <a:pt x="59736" y="801"/>
                  <a:pt x="57949" y="801"/>
                </a:cubicBezTo>
                <a:cubicBezTo>
                  <a:pt x="56132" y="801"/>
                  <a:pt x="54499" y="1479"/>
                  <a:pt x="53266" y="2649"/>
                </a:cubicBezTo>
                <a:cubicBezTo>
                  <a:pt x="51387" y="4375"/>
                  <a:pt x="49200" y="5268"/>
                  <a:pt x="46612" y="5268"/>
                </a:cubicBezTo>
                <a:lnTo>
                  <a:pt x="20457" y="5268"/>
                </a:lnTo>
                <a:cubicBezTo>
                  <a:pt x="17746" y="5268"/>
                  <a:pt x="15435" y="4282"/>
                  <a:pt x="13525" y="2341"/>
                </a:cubicBezTo>
                <a:cubicBezTo>
                  <a:pt x="12077" y="893"/>
                  <a:pt x="10075" y="0"/>
                  <a:pt x="7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09760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A309DC-6041-DF1E-775A-245A682C1475}"/>
              </a:ext>
            </a:extLst>
          </p:cNvPr>
          <p:cNvSpPr txBox="1"/>
          <p:nvPr/>
        </p:nvSpPr>
        <p:spPr>
          <a:xfrm>
            <a:off x="753035" y="1089357"/>
            <a:ext cx="7756264" cy="2433936"/>
          </a:xfrm>
          <a:prstGeom prst="rect">
            <a:avLst/>
          </a:prstGeom>
          <a:noFill/>
        </p:spPr>
        <p:txBody>
          <a:bodyPr wrap="square">
            <a:spAutoFit/>
          </a:bodyPr>
          <a:lstStyle/>
          <a:p>
            <a:pPr marL="0" marR="0">
              <a:lnSpc>
                <a:spcPct val="107000"/>
              </a:lnSpc>
              <a:spcAft>
                <a:spcPts val="800"/>
              </a:spcAft>
              <a:buNone/>
            </a:pPr>
            <a:r>
              <a:rPr lang="en-US" b="1" dirty="0">
                <a:solidFill>
                  <a:schemeClr val="tx1"/>
                </a:solidFill>
                <a:effectLst/>
                <a:latin typeface="Bookman Old Style" panose="02050604050505020204" pitchFamily="18" charset="0"/>
                <a:ea typeface="Calibri" panose="020F0502020204030204" pitchFamily="34" charset="0"/>
                <a:cs typeface="NewCenturySchlbkLTStd-Roman"/>
              </a:rPr>
              <a:t>Section 7. Section 1006.601, Florida Statutes, is created to read:</a:t>
            </a:r>
            <a:endPar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b="1" dirty="0">
                <a:solidFill>
                  <a:schemeClr val="tx1"/>
                </a:solidFill>
                <a:effectLst/>
                <a:latin typeface="Bookman Old Style" panose="02050604050505020204" pitchFamily="18" charset="0"/>
                <a:ea typeface="Calibri" panose="020F0502020204030204" pitchFamily="34" charset="0"/>
                <a:cs typeface="NewCenturySchlbkLTStd-Roman"/>
              </a:rPr>
              <a:t>1006.601 Active Response and Mitigation of On-Campus Risks (ARMOR) Act.—</a:t>
            </a:r>
            <a:endPar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b="1" dirty="0">
                <a:solidFill>
                  <a:schemeClr val="tx1"/>
                </a:solidFill>
                <a:effectLst/>
                <a:latin typeface="Bookman Old Style" panose="02050604050505020204" pitchFamily="18" charset="0"/>
                <a:ea typeface="Calibri" panose="020F0502020204030204" pitchFamily="34" charset="0"/>
                <a:cs typeface="NewCenturySchlbkLTStd-Roman"/>
              </a:rPr>
              <a:t>(1) SHORT TITLE.—This section may be cited as the “Active Response and Mitigation of On-Campus Risks (ARMOR) Act.”</a:t>
            </a:r>
            <a:endPar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b="1" dirty="0">
                <a:solidFill>
                  <a:schemeClr val="tx1"/>
                </a:solidFill>
                <a:effectLst/>
                <a:latin typeface="Bookman Old Style" panose="02050604050505020204" pitchFamily="18" charset="0"/>
                <a:ea typeface="Calibri" panose="020F0502020204030204" pitchFamily="34" charset="0"/>
                <a:cs typeface="NewCenturySchlbkLTStd-Roman"/>
              </a:rPr>
              <a:t>(2) DEFINITION.—As used in this section, the term “public postsecondary educational institution” has the same meaning as in s. 1000.04(3).</a:t>
            </a:r>
            <a:endPar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b="1" dirty="0">
                <a:solidFill>
                  <a:schemeClr val="tx1"/>
                </a:solidFill>
                <a:effectLst/>
                <a:latin typeface="Bookman Old Style" panose="02050604050505020204" pitchFamily="18" charset="0"/>
                <a:ea typeface="Calibri" panose="020F0502020204030204" pitchFamily="34" charset="0"/>
                <a:cs typeface="NewCenturySchlbkLTStd-Roman"/>
              </a:rPr>
              <a:t> </a:t>
            </a:r>
            <a:endPar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b="1" dirty="0">
                <a:solidFill>
                  <a:schemeClr val="tx1"/>
                </a:solidFill>
                <a:effectLst/>
                <a:latin typeface="Bookman Old Style" panose="02050604050505020204" pitchFamily="18" charset="0"/>
                <a:ea typeface="Calibri" panose="020F0502020204030204" pitchFamily="34" charset="0"/>
                <a:cs typeface="NewCenturySchlbkLTStd-Roman"/>
              </a:rPr>
              <a:t>Effective July 1, 2026. </a:t>
            </a:r>
            <a:endParaRPr lang="en-US" dirty="0"/>
          </a:p>
        </p:txBody>
      </p:sp>
    </p:spTree>
    <p:extLst>
      <p:ext uri="{BB962C8B-B14F-4D97-AF65-F5344CB8AC3E}">
        <p14:creationId xmlns:p14="http://schemas.microsoft.com/office/powerpoint/2010/main" val="12234100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016CB8-85E0-98EB-758D-3CAF1720DCB8}"/>
              </a:ext>
            </a:extLst>
          </p:cNvPr>
          <p:cNvSpPr txBox="1"/>
          <p:nvPr/>
        </p:nvSpPr>
        <p:spPr>
          <a:xfrm>
            <a:off x="330008" y="402759"/>
            <a:ext cx="8593985" cy="4412042"/>
          </a:xfrm>
          <a:prstGeom prst="rect">
            <a:avLst/>
          </a:prstGeom>
          <a:noFill/>
        </p:spPr>
        <p:txBody>
          <a:bodyPr wrap="square">
            <a:spAutoFit/>
          </a:bodyPr>
          <a:lstStyle/>
          <a:p>
            <a:pPr marL="0" marR="0">
              <a:lnSpc>
                <a:spcPct val="107000"/>
              </a:lnSpc>
              <a:spcAft>
                <a:spcPts val="800"/>
              </a:spcAft>
              <a:buNone/>
            </a:pPr>
            <a:r>
              <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Chapter Law 2026-59 </a:t>
            </a:r>
          </a:p>
          <a:p>
            <a:pPr marL="0" marR="0">
              <a:lnSpc>
                <a:spcPct val="107000"/>
              </a:lnSpc>
              <a:spcAft>
                <a:spcPts val="800"/>
              </a:spcAft>
              <a:buNone/>
            </a:pPr>
            <a:r>
              <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1001.42  Powers and duties of the School Board</a:t>
            </a:r>
          </a:p>
          <a:p>
            <a:pPr marL="24765" marR="0" eaLnBrk="0" hangingPunct="0">
              <a:lnSpc>
                <a:spcPts val="1180"/>
              </a:lnSpc>
              <a:spcAft>
                <a:spcPts val="800"/>
              </a:spcAft>
              <a:buNone/>
            </a:pP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17)</a:t>
            </a:r>
            <a:r>
              <a:rPr lang="en-US"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PUBLIC</a:t>
            </a:r>
            <a:r>
              <a:rPr lang="en-US" b="1"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INFORMATION</a:t>
            </a:r>
            <a:r>
              <a:rPr lang="en-US" b="1"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b="1"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PARENTAL</a:t>
            </a:r>
            <a:r>
              <a:rPr lang="en-US" b="1"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INVOLVEMENT </a:t>
            </a:r>
            <a:r>
              <a:rPr lang="en-US" b="1"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PROGRAM.—</a:t>
            </a:r>
            <a:endPar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24765" marR="0" eaLnBrk="0" hangingPunct="0">
              <a:lnSpc>
                <a:spcPct val="107000"/>
              </a:lnSpc>
              <a:spcBef>
                <a:spcPts val="175"/>
              </a:spcBef>
              <a:spcAft>
                <a:spcPts val="800"/>
              </a:spcAft>
            </a:pP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Adopt</a:t>
            </a:r>
            <a:r>
              <a:rPr lang="en-US"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procedures</a:t>
            </a:r>
            <a:r>
              <a:rPr lang="en-US"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whereby</a:t>
            </a:r>
            <a:r>
              <a:rPr lang="en-US"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general</a:t>
            </a:r>
            <a:r>
              <a:rPr lang="en-US"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public</a:t>
            </a:r>
            <a:r>
              <a:rPr lang="en-US"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can</a:t>
            </a:r>
            <a:r>
              <a:rPr lang="en-US"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be</a:t>
            </a:r>
            <a:r>
              <a:rPr lang="en-US"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adequately </a:t>
            </a:r>
            <a:r>
              <a:rPr lang="en-US" b="1"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informed</a:t>
            </a:r>
            <a:r>
              <a:rPr lang="en-US" b="1" spc="200"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 </a:t>
            </a:r>
            <a:r>
              <a:rPr lang="en-US" b="1"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of …</a:t>
            </a:r>
            <a:r>
              <a:rPr lang="en-US" b="1" u="sng" dirty="0">
                <a:solidFill>
                  <a:schemeClr val="tx1"/>
                </a:solidFill>
                <a:effectLst/>
                <a:latin typeface="Bookman Old Style" panose="02050604050505020204" pitchFamily="18" charset="0"/>
                <a:ea typeface="Times New Roman" panose="02020603050405020304" pitchFamily="18" charset="0"/>
                <a:cs typeface="Century" panose="02040604050505020304" pitchFamily="18" charset="0"/>
              </a:rPr>
              <a:t>approved virtual instruction program providers under s. 1002.45 or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 school district’s virtual instruction program</a:t>
            </a:r>
          </a:p>
          <a:p>
            <a:pPr marL="24765" marR="0" eaLnBrk="0" hangingPunct="0">
              <a:lnSpc>
                <a:spcPct val="107000"/>
              </a:lnSpc>
              <a:spcBef>
                <a:spcPts val="175"/>
              </a:spcBef>
              <a:spcAft>
                <a:spcPts val="800"/>
              </a:spcAft>
            </a:pPr>
            <a:endPar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367665" marR="0" indent="-342900" eaLnBrk="0" hangingPunct="0">
              <a:lnSpc>
                <a:spcPct val="107000"/>
              </a:lnSpc>
              <a:spcAft>
                <a:spcPts val="800"/>
              </a:spcAft>
              <a:buAutoNum type="arabicParenBoth" startAt="21"/>
            </a:pP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EDUCATIONAL EMERGENCY.—To free schools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that have</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with</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 school</a:t>
            </a:r>
            <a:r>
              <a:rPr lang="en-US"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grade</a:t>
            </a:r>
            <a:r>
              <a:rPr lang="en-US"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a:t>
            </a:r>
            <a:r>
              <a:rPr lang="en-US"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a:t>
            </a:r>
            <a:r>
              <a:rPr lang="en-US"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are</a:t>
            </a: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persistently</a:t>
            </a: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low-performing</a:t>
            </a: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schools</a:t>
            </a:r>
            <a:r>
              <a:rPr lang="en-US" b="1" u="sng" spc="1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as described</a:t>
            </a: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a:t>
            </a: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1002.333</a:t>
            </a:r>
            <a:r>
              <a:rPr lang="en-US"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from</a:t>
            </a:r>
            <a:r>
              <a:rPr lang="en-US"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contract</a:t>
            </a:r>
            <a:r>
              <a:rPr lang="en-US"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restrictions</a:t>
            </a:r>
            <a:endPar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(23)</a:t>
            </a:r>
            <a:r>
              <a:rPr lang="en-US" b="1" spc="2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VIRTUAL</a:t>
            </a:r>
            <a:r>
              <a:rPr lang="en-US" b="1"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INSTRUCTION.—Provide</a:t>
            </a:r>
            <a:r>
              <a:rPr lang="en-US" b="1"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students</a:t>
            </a:r>
            <a:r>
              <a:rPr lang="en-US" b="1"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with</a:t>
            </a:r>
            <a:r>
              <a:rPr lang="en-US" b="1"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access</a:t>
            </a:r>
            <a:r>
              <a:rPr lang="en-US" b="1"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b="1"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course</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a:t>
            </a:r>
            <a:r>
              <a:rPr lang="en-US"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based</a:t>
            </a:r>
            <a:r>
              <a:rPr lang="en-US"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on</a:t>
            </a:r>
            <a:r>
              <a:rPr lang="en-US"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students’</a:t>
            </a:r>
            <a:r>
              <a:rPr lang="en-US"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choice,</a:t>
            </a:r>
            <a:r>
              <a:rPr lang="en-US" b="1"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available</a:t>
            </a:r>
            <a:r>
              <a:rPr lang="en-US" b="1"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through</a:t>
            </a:r>
            <a:r>
              <a:rPr lang="en-US" b="1"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district’s</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b="1" spc="2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virtual</a:t>
            </a:r>
            <a:r>
              <a:rPr lang="en-US" b="1" spc="2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instruction</a:t>
            </a:r>
            <a:r>
              <a:rPr lang="en-US" b="1" spc="2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program</a:t>
            </a:r>
            <a:r>
              <a:rPr lang="en-US" b="1" spc="2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option</a:t>
            </a:r>
            <a:r>
              <a:rPr lang="en-US" b="1" spc="2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b="1" u="sng" spc="2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a:t>
            </a:r>
            <a:r>
              <a:rPr lang="en-US" b="1" u="sng" spc="2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approved</a:t>
            </a:r>
            <a:r>
              <a:rPr lang="en-US" b="1" u="sng" spc="2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virtual</a:t>
            </a:r>
            <a:r>
              <a:rPr lang="en-US" b="1" u="sng" spc="2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instruction</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program</a:t>
            </a:r>
            <a:r>
              <a:rPr lang="en-US"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provider</a:t>
            </a:r>
            <a:r>
              <a:rPr lang="en-US"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under</a:t>
            </a:r>
            <a:r>
              <a:rPr lang="en-US"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a:t>
            </a:r>
            <a:r>
              <a:rPr lang="en-US"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1002.4</a:t>
            </a:r>
            <a:r>
              <a:rPr lang="en-US" b="1" u="sng"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5</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t>
            </a:r>
            <a:r>
              <a:rPr lang="en-US" b="1" strike="sngStrike"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including</a:t>
            </a:r>
            <a:r>
              <a:rPr lang="en-US" b="1" strike="sngStrike"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strike="sngStrike"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Florida</a:t>
            </a:r>
            <a:r>
              <a:rPr lang="en-US" b="1" strike="sngStrike"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Virtual</a:t>
            </a:r>
            <a:r>
              <a:rPr lang="en-US" b="1" strike="sngStrike"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b="1" strike="sngStrike"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other</a:t>
            </a:r>
            <a:r>
              <a:rPr lang="en-US" b="1" strike="sngStrike"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approved</a:t>
            </a:r>
            <a:r>
              <a:rPr lang="en-US" b="1" strike="sngStrike"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providers,</a:t>
            </a:r>
            <a:r>
              <a:rPr lang="en-US" b="1"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b="1"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award</a:t>
            </a:r>
            <a:r>
              <a:rPr lang="en-US" b="1"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credit</a:t>
            </a:r>
            <a:r>
              <a:rPr lang="en-US" b="1"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for</a:t>
            </a:r>
            <a:r>
              <a:rPr lang="en-US" b="1"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successful</a:t>
            </a:r>
            <a:r>
              <a:rPr lang="en-US" b="1"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completion</a:t>
            </a:r>
            <a:r>
              <a:rPr lang="en-US" b="1"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b="1"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such </a:t>
            </a:r>
            <a:r>
              <a:rPr lang="en-US" b="1"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courses.</a:t>
            </a:r>
            <a:endPar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7515597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068711-1826-DB7B-E7DB-F33E992B8348}"/>
              </a:ext>
            </a:extLst>
          </p:cNvPr>
          <p:cNvSpPr txBox="1"/>
          <p:nvPr/>
        </p:nvSpPr>
        <p:spPr>
          <a:xfrm>
            <a:off x="785308" y="882127"/>
            <a:ext cx="7605657" cy="2862322"/>
          </a:xfrm>
          <a:prstGeom prst="rect">
            <a:avLst/>
          </a:prstGeom>
          <a:noFill/>
        </p:spPr>
        <p:txBody>
          <a:bodyPr wrap="square">
            <a:spAutoFit/>
          </a:bodyPr>
          <a:lstStyle/>
          <a:p>
            <a:pPr algn="just"/>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3.</a:t>
            </a:r>
            <a:r>
              <a:rPr lang="en-US" sz="2000" b="1" spc="2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2000" b="1"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sz="2000" b="1"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district</a:t>
            </a:r>
            <a:r>
              <a:rPr lang="en-US" sz="2000" b="1"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2000" b="1"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its</a:t>
            </a:r>
            <a:r>
              <a:rPr lang="en-US" sz="2000" b="1"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employees,</a:t>
            </a:r>
            <a:r>
              <a:rPr lang="en-US" sz="2000" b="1"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agents,</a:t>
            </a:r>
            <a:r>
              <a:rPr lang="en-US" sz="2000" b="1"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2000" b="1"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2000" b="1"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physician</a:t>
            </a:r>
            <a:r>
              <a:rPr lang="en-US" sz="2000" b="1"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who</a:t>
            </a:r>
            <a:r>
              <a:rPr lang="en-US" sz="2000" b="1"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provides</a:t>
            </a:r>
            <a:r>
              <a:rPr lang="en-US" sz="2000" b="1" spc="3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2000" b="1" spc="3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standing</a:t>
            </a:r>
            <a:r>
              <a:rPr lang="en-US" sz="2000" b="1" spc="3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protocol</a:t>
            </a:r>
            <a:r>
              <a:rPr lang="en-US" sz="2000" b="1" spc="3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for</a:t>
            </a:r>
            <a:r>
              <a:rPr lang="en-US" sz="2000" b="1" spc="3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sz="2000" b="1" spc="3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FDA-approved</a:t>
            </a:r>
            <a:r>
              <a:rPr lang="en-US" sz="2000" b="1" spc="3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epinephrine</a:t>
            </a:r>
            <a:r>
              <a:rPr lang="en-US" sz="2000" b="1"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delivery</a:t>
            </a:r>
            <a:r>
              <a:rPr lang="en-US" sz="20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devices</a:t>
            </a:r>
            <a:r>
              <a:rPr lang="en-US" sz="2000"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auto-injectors</a:t>
            </a:r>
            <a:r>
              <a:rPr lang="en-US" sz="2000"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are</a:t>
            </a:r>
            <a:r>
              <a:rPr lang="en-US" sz="2000"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not</a:t>
            </a:r>
            <a:r>
              <a:rPr lang="en-US" sz="2000"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liable</a:t>
            </a:r>
            <a:r>
              <a:rPr lang="en-US" sz="2000"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for</a:t>
            </a:r>
            <a:r>
              <a:rPr lang="en-US" sz="2000"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any</a:t>
            </a:r>
            <a:r>
              <a:rPr lang="en-US" sz="2000"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injury</a:t>
            </a:r>
            <a:r>
              <a:rPr lang="en-US" sz="2000"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arising</a:t>
            </a:r>
            <a:r>
              <a:rPr lang="en-US" sz="2000"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from</a:t>
            </a:r>
            <a:r>
              <a:rPr lang="en-US" sz="2000" b="1"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2000" b="1"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use</a:t>
            </a:r>
            <a:r>
              <a:rPr lang="en-US" sz="2000" b="1"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2000" b="1"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such</a:t>
            </a:r>
            <a:r>
              <a:rPr lang="en-US" sz="2000" b="1"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a:t>
            </a:r>
            <a:r>
              <a:rPr lang="en-US" sz="2000" b="1"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epinephrine</a:t>
            </a:r>
            <a:r>
              <a:rPr lang="en-US" sz="2000" b="1"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delivery</a:t>
            </a:r>
            <a:r>
              <a:rPr lang="en-US" sz="2000"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device</a:t>
            </a:r>
            <a:r>
              <a:rPr lang="en-US" sz="2000" b="1"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strike="sng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auto-injector</a:t>
            </a:r>
            <a:r>
              <a:rPr lang="en-US" sz="2000" b="1"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administered</a:t>
            </a:r>
            <a:r>
              <a:rPr lang="en-US" sz="2000" b="1"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by trained</a:t>
            </a:r>
            <a:r>
              <a:rPr lang="en-US" sz="2000" b="1" spc="3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sz="2000" b="1" spc="3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personnel</a:t>
            </a:r>
            <a:r>
              <a:rPr lang="en-US" sz="2000" b="1" spc="3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who</a:t>
            </a:r>
            <a:r>
              <a:rPr lang="en-US" sz="2000" b="1" spc="3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follow</a:t>
            </a:r>
            <a:r>
              <a:rPr lang="en-US" sz="2000" b="1" spc="3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2000" b="1" spc="3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adopted</a:t>
            </a:r>
            <a:r>
              <a:rPr lang="en-US" sz="2000" b="1" spc="3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protocol</a:t>
            </a:r>
            <a:r>
              <a:rPr lang="en-US" sz="2000" b="1" spc="3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2000" b="1" spc="3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whose</a:t>
            </a:r>
            <a:r>
              <a:rPr lang="en-US" sz="2000" b="1"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professional</a:t>
            </a:r>
            <a:r>
              <a:rPr lang="en-US" sz="2000" b="1"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opinion</a:t>
            </a:r>
            <a:r>
              <a:rPr lang="en-US" sz="2000" b="1"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is</a:t>
            </a:r>
            <a:r>
              <a:rPr lang="en-US" sz="2000" b="1"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that</a:t>
            </a:r>
            <a:r>
              <a:rPr lang="en-US" sz="2000" b="1"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2000" b="1"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student</a:t>
            </a:r>
            <a:r>
              <a:rPr lang="en-US" sz="2000" b="1"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is</a:t>
            </a:r>
            <a:r>
              <a:rPr lang="en-US" sz="2000" b="1"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having</a:t>
            </a:r>
            <a:r>
              <a:rPr lang="en-US" sz="2000" b="1"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a:t>
            </a:r>
            <a:r>
              <a:rPr lang="en-US" sz="2000" b="1"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anaphylactic</a:t>
            </a:r>
            <a:r>
              <a:rPr lang="en-US" sz="2000" b="1"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reaction:</a:t>
            </a:r>
            <a:endParaRPr lang="en-US" sz="2000" dirty="0"/>
          </a:p>
        </p:txBody>
      </p:sp>
    </p:spTree>
    <p:extLst>
      <p:ext uri="{BB962C8B-B14F-4D97-AF65-F5344CB8AC3E}">
        <p14:creationId xmlns:p14="http://schemas.microsoft.com/office/powerpoint/2010/main" val="36209875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1E5D58-8EA1-8AD4-945F-D4C77161B7DB}"/>
              </a:ext>
            </a:extLst>
          </p:cNvPr>
          <p:cNvSpPr txBox="1"/>
          <p:nvPr/>
        </p:nvSpPr>
        <p:spPr>
          <a:xfrm>
            <a:off x="484094" y="1032734"/>
            <a:ext cx="8175811" cy="3877793"/>
          </a:xfrm>
          <a:prstGeom prst="rect">
            <a:avLst/>
          </a:prstGeom>
          <a:noFill/>
        </p:spPr>
        <p:txBody>
          <a:bodyPr wrap="square">
            <a:spAutoFit/>
          </a:bodyPr>
          <a:lstStyle/>
          <a:p>
            <a:pPr marL="0" marR="0" eaLnBrk="0" hangingPunct="0">
              <a:lnSpc>
                <a:spcPts val="1180"/>
              </a:lnSpc>
              <a:spcAft>
                <a:spcPts val="800"/>
              </a:spcAft>
              <a:buNone/>
            </a:pPr>
            <a:r>
              <a:rPr lang="en-US" sz="16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a:t>
            </a:r>
            <a:r>
              <a:rPr lang="en-US" sz="1600" b="1"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i="1" dirty="0">
                <a:solidFill>
                  <a:schemeClr val="tx1"/>
                </a:solidFill>
                <a:effectLst/>
                <a:latin typeface="Bookman Old Style" panose="02050604050505020204" pitchFamily="18" charset="0"/>
                <a:ea typeface="Calibri" panose="020F0502020204030204" pitchFamily="34" charset="0"/>
                <a:cs typeface="Century Schoolbook" panose="02040604050505020304" pitchFamily="18" charset="0"/>
              </a:rPr>
              <a:t>One credit in physical education.</a:t>
            </a:r>
            <a:r>
              <a:rPr lang="en-US" sz="16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t>
            </a:r>
          </a:p>
          <a:p>
            <a:pPr marL="0" marR="0" eaLnBrk="0" hangingPunct="0">
              <a:lnSpc>
                <a:spcPts val="1180"/>
              </a:lnSpc>
              <a:spcAft>
                <a:spcPts val="800"/>
              </a:spcAft>
              <a:buNone/>
            </a:pPr>
            <a:endPar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25400" marR="0" algn="just" eaLnBrk="0" hangingPunct="0">
              <a:spcAft>
                <a:spcPts val="800"/>
              </a:spcAft>
              <a:buNone/>
            </a:pP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Completion of 1.0 credit with a grade of</a:t>
            </a:r>
            <a:r>
              <a:rPr lang="en-US" sz="1600" b="1" u="sng"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 or</a:t>
            </a:r>
            <a:r>
              <a:rPr lang="en-US" sz="1600" b="1" u="sng"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better</a:t>
            </a:r>
            <a:r>
              <a:rPr lang="en-US" sz="1600" b="1" u="sng"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 a</a:t>
            </a:r>
            <a:r>
              <a:rPr lang="en-US" sz="1600" b="1" u="sng"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dance</a:t>
            </a:r>
            <a:r>
              <a:rPr lang="en-US" sz="1600" b="1" u="sng"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techniques</a:t>
            </a:r>
            <a:r>
              <a:rPr lang="en-US" sz="1600" b="1" u="sng"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course, a</a:t>
            </a:r>
            <a:r>
              <a:rPr lang="en-US" sz="1600" b="1" u="sng"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significant</a:t>
            </a:r>
            <a:r>
              <a:rPr lang="en-US" sz="1600" b="1" u="sng"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component</a:t>
            </a:r>
            <a:r>
              <a:rPr lang="en-US" sz="16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600"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which</a:t>
            </a:r>
            <a:r>
              <a:rPr lang="en-US" sz="1600"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is</a:t>
            </a:r>
            <a:r>
              <a:rPr lang="en-US" sz="1600" b="1" u="sng"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activities</a:t>
            </a:r>
            <a:r>
              <a:rPr lang="en-US" sz="1600"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designed</a:t>
            </a:r>
            <a:r>
              <a:rPr lang="en-US" sz="1600" b="1" u="sng"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600" b="1" u="sng"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maintain</a:t>
            </a:r>
            <a:r>
              <a:rPr lang="en-US" sz="1600"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600" b="1" u="sng"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improve</a:t>
            </a:r>
            <a:r>
              <a:rPr lang="en-US" sz="1600" b="1" u="sng"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health-related</a:t>
            </a:r>
            <a:r>
              <a:rPr lang="en-US" sz="1600"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fitness</a:t>
            </a:r>
            <a:r>
              <a:rPr lang="en-US" sz="16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6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lifelong</a:t>
            </a:r>
            <a:r>
              <a:rPr lang="en-US" sz="16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fitness,</a:t>
            </a:r>
            <a:r>
              <a:rPr lang="en-US" sz="16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shall</a:t>
            </a:r>
            <a:r>
              <a:rPr lang="en-US" sz="16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satisfy</a:t>
            </a:r>
            <a:r>
              <a:rPr lang="en-US" sz="16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6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one-credit</a:t>
            </a:r>
            <a:r>
              <a:rPr lang="en-US" sz="16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requirement</a:t>
            </a:r>
            <a:r>
              <a:rPr lang="en-US" sz="16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sz="16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physical</a:t>
            </a:r>
            <a:r>
              <a:rPr lang="en-US" sz="16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education</a:t>
            </a:r>
            <a:r>
              <a:rPr lang="en-US" sz="1600"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600"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600"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one-credit</a:t>
            </a:r>
            <a:r>
              <a:rPr lang="en-US" sz="1600"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requirement</a:t>
            </a:r>
            <a:r>
              <a:rPr lang="en-US" sz="1600"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sz="1600"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performing</a:t>
            </a:r>
            <a:r>
              <a:rPr lang="en-US" sz="1600"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arts.</a:t>
            </a:r>
            <a:r>
              <a:rPr lang="en-US" sz="1600"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This</a:t>
            </a:r>
            <a:r>
              <a:rPr lang="en-US" sz="1600"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credit</a:t>
            </a:r>
            <a:r>
              <a:rPr lang="en-US" sz="1600"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may</a:t>
            </a:r>
            <a:r>
              <a:rPr lang="en-US" sz="16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not</a:t>
            </a:r>
            <a:r>
              <a:rPr lang="en-US" sz="16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be</a:t>
            </a:r>
            <a:r>
              <a:rPr lang="en-US" sz="1600"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used</a:t>
            </a:r>
            <a:r>
              <a:rPr lang="en-US" sz="16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600"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satisfy</a:t>
            </a:r>
            <a:r>
              <a:rPr lang="en-US" sz="16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600"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personal</a:t>
            </a:r>
            <a:r>
              <a:rPr lang="en-US" sz="16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fitness</a:t>
            </a:r>
            <a:r>
              <a:rPr lang="en-US" sz="1600"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requirement</a:t>
            </a:r>
            <a:r>
              <a:rPr lang="en-US" sz="16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6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6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6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requirement for adaptive physical education under an IEP or 504 plan.</a:t>
            </a:r>
          </a:p>
          <a:p>
            <a:pPr marL="25400" marR="0" eaLnBrk="0" hangingPunct="0">
              <a:lnSpc>
                <a:spcPts val="1180"/>
              </a:lnSpc>
              <a:spcAft>
                <a:spcPts val="800"/>
              </a:spcAft>
              <a:buNone/>
            </a:pPr>
            <a:endParaRPr lang="en-US" sz="1600" b="1" u="sng" dirty="0">
              <a:solidFill>
                <a:schemeClr val="tx1"/>
              </a:solidFill>
              <a:latin typeface="Bookman Old Style" panose="02050604050505020204" pitchFamily="18" charset="0"/>
              <a:ea typeface="Calibri" panose="020F0502020204030204" pitchFamily="34" charset="0"/>
              <a:cs typeface="Times New Roman" panose="02020603050405020304" pitchFamily="18" charset="0"/>
            </a:endParaRPr>
          </a:p>
          <a:p>
            <a:pPr marL="25400" marR="0" eaLnBrk="0" hangingPunct="0">
              <a:lnSpc>
                <a:spcPts val="1180"/>
              </a:lnSpc>
              <a:spcAft>
                <a:spcPts val="800"/>
              </a:spcAft>
              <a:buNone/>
            </a:pPr>
            <a:endParaRPr lang="en-US" sz="1600" b="1" u="sng"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25400" marR="0" eaLnBrk="0" hangingPunct="0">
              <a:lnSpc>
                <a:spcPts val="1180"/>
              </a:lnSpc>
              <a:spcAft>
                <a:spcPts val="800"/>
              </a:spcAft>
              <a:buNone/>
            </a:pPr>
            <a:endParaRPr lang="en-US" sz="1600" b="1" u="sng" dirty="0">
              <a:solidFill>
                <a:schemeClr val="tx1"/>
              </a:solidFill>
              <a:latin typeface="Bookman Old Style" panose="02050604050505020204" pitchFamily="18" charset="0"/>
              <a:ea typeface="Calibri" panose="020F0502020204030204" pitchFamily="34" charset="0"/>
              <a:cs typeface="Times New Roman" panose="02020603050405020304" pitchFamily="18" charset="0"/>
            </a:endParaRPr>
          </a:p>
          <a:p>
            <a:pPr marL="25400" marR="0" eaLnBrk="0" hangingPunct="0">
              <a:lnSpc>
                <a:spcPts val="1180"/>
              </a:lnSpc>
              <a:spcAft>
                <a:spcPts val="800"/>
              </a:spcAft>
              <a:buNone/>
            </a:pPr>
            <a:endParaRPr lang="en-US" sz="1600" b="1" u="sng"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25400" marR="0" eaLnBrk="0" hangingPunct="0">
              <a:lnSpc>
                <a:spcPts val="1180"/>
              </a:lnSpc>
              <a:spcAft>
                <a:spcPts val="800"/>
              </a:spcAft>
              <a:buNone/>
            </a:pPr>
            <a:endParaRPr lang="en-US" sz="1600" b="1" u="sng" dirty="0">
              <a:solidFill>
                <a:schemeClr val="tx1"/>
              </a:solidFill>
              <a:latin typeface="Bookman Old Style" panose="02050604050505020204" pitchFamily="18" charset="0"/>
              <a:ea typeface="Calibri" panose="020F0502020204030204" pitchFamily="34" charset="0"/>
              <a:cs typeface="Times New Roman" panose="02020603050405020304" pitchFamily="18" charset="0"/>
            </a:endParaRPr>
          </a:p>
          <a:p>
            <a:pPr marL="25400" marR="0" eaLnBrk="0" hangingPunct="0">
              <a:lnSpc>
                <a:spcPts val="1180"/>
              </a:lnSpc>
              <a:spcAft>
                <a:spcPts val="800"/>
              </a:spcAft>
              <a:buNone/>
            </a:pPr>
            <a:endParaRPr lang="en-US" sz="16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37006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1BBD52F-FB3E-65B7-0533-3E4403F4EC19}"/>
              </a:ext>
            </a:extLst>
          </p:cNvPr>
          <p:cNvSpPr txBox="1"/>
          <p:nvPr/>
        </p:nvSpPr>
        <p:spPr>
          <a:xfrm>
            <a:off x="307664" y="309784"/>
            <a:ext cx="8528671" cy="3974678"/>
          </a:xfrm>
          <a:prstGeom prst="rect">
            <a:avLst/>
          </a:prstGeom>
          <a:noFill/>
        </p:spPr>
        <p:txBody>
          <a:bodyPr wrap="square">
            <a:spAutoFit/>
          </a:bodyPr>
          <a:lstStyle/>
          <a:p>
            <a:pPr marL="0" marR="0" eaLnBrk="0" hangingPunct="0">
              <a:lnSpc>
                <a:spcPts val="1180"/>
              </a:lnSpc>
              <a:spcAft>
                <a:spcPts val="800"/>
              </a:spcAft>
              <a:buNone/>
            </a:pP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(cont’d…)</a:t>
            </a:r>
          </a:p>
          <a:p>
            <a:pPr marL="0" marR="0">
              <a:lnSpc>
                <a:spcPct val="107000"/>
              </a:lnSpc>
              <a:spcAft>
                <a:spcPts val="800"/>
              </a:spcAft>
              <a:buNone/>
            </a:pPr>
            <a:r>
              <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a:p>
            <a:pPr marL="342900" marR="226695" lvl="0" indent="-342900" algn="just" eaLnBrk="0" hangingPunct="0">
              <a:lnSpc>
                <a:spcPct val="91000"/>
              </a:lnSpc>
              <a:spcBef>
                <a:spcPts val="55"/>
              </a:spcBef>
              <a:spcAft>
                <a:spcPts val="800"/>
              </a:spcAft>
              <a:buSzPts val="1000"/>
              <a:buFont typeface="+mj-lt"/>
              <a:buAutoNum type="arabicPeriod" startAt="3"/>
              <a:tabLst>
                <a:tab pos="257175" algn="l"/>
              </a:tabLst>
            </a:pP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u="sng" spc="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Department</a:t>
            </a:r>
            <a:r>
              <a:rPr lang="en-US" b="1" u="sng" spc="10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b="1" u="sng" spc="1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Education</a:t>
            </a:r>
            <a:r>
              <a:rPr lang="en-US" b="1" u="sng" spc="10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shall</a:t>
            </a:r>
            <a:r>
              <a:rPr lang="en-US" b="1" u="sng" spc="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develop</a:t>
            </a:r>
            <a:r>
              <a:rPr lang="en-US" b="1" u="sng" spc="10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applied</a:t>
            </a:r>
            <a:r>
              <a:rPr lang="en-US" b="1" u="sng" spc="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algebra</a:t>
            </a:r>
            <a:r>
              <a:rPr lang="en-US" b="1" u="sng" spc="10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courses aligned</a:t>
            </a:r>
            <a:r>
              <a:rPr lang="en-US" b="1" u="sng" spc="2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with</a:t>
            </a:r>
            <a:r>
              <a:rPr lang="en-US" b="1" u="sng" spc="2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u="sng" spc="2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identified</a:t>
            </a:r>
            <a:r>
              <a:rPr lang="en-US" b="1" u="sng" spc="3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mathematics</a:t>
            </a:r>
            <a:r>
              <a:rPr lang="en-US" b="1" u="sng" spc="2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pathways</a:t>
            </a:r>
            <a:r>
              <a:rPr lang="en-US" b="1" u="sng" spc="2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b="1" u="sng" spc="2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u="sng" spc="2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established career</a:t>
            </a:r>
            <a:r>
              <a:rPr lang="en-US" b="1" u="sng" spc="1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b="1" u="sng" spc="1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technical</a:t>
            </a:r>
            <a:r>
              <a:rPr lang="en-US" b="1" u="sng" spc="1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education</a:t>
            </a:r>
            <a:r>
              <a:rPr lang="en-US" b="1" u="sng" spc="1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career</a:t>
            </a:r>
            <a:r>
              <a:rPr lang="en-US" b="1" u="sng" spc="1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clusters</a:t>
            </a:r>
            <a:r>
              <a:rPr lang="en-US" b="1" u="sng" spc="1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by</a:t>
            </a:r>
            <a:r>
              <a:rPr lang="en-US" b="1" u="sng" spc="1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January</a:t>
            </a:r>
            <a:r>
              <a:rPr lang="en-US" b="1" u="sng" spc="1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1,</a:t>
            </a:r>
            <a:r>
              <a:rPr lang="en-US" b="1" u="sng" spc="1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2027,</a:t>
            </a:r>
            <a:r>
              <a:rPr lang="en-US" b="1" u="sng" spc="1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with availability</a:t>
            </a:r>
            <a:r>
              <a:rPr lang="en-US"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for</a:t>
            </a:r>
            <a:r>
              <a:rPr lang="en-US"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district</a:t>
            </a:r>
            <a:r>
              <a:rPr lang="en-US"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implementation</a:t>
            </a:r>
            <a:r>
              <a:rPr lang="en-US"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2029-2030</a:t>
            </a:r>
            <a:r>
              <a:rPr lang="en-US"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year.</a:t>
            </a:r>
          </a:p>
          <a:p>
            <a:pPr marL="742950" marR="226695" lvl="1" indent="-285750" algn="just" eaLnBrk="0" hangingPunct="0">
              <a:lnSpc>
                <a:spcPct val="91000"/>
              </a:lnSpc>
              <a:spcBef>
                <a:spcPts val="895"/>
              </a:spcBef>
              <a:spcAft>
                <a:spcPts val="800"/>
              </a:spcAft>
              <a:buSzPts val="1000"/>
              <a:buFont typeface="+mj-lt"/>
              <a:buAutoNum type="alphaLcPeriod"/>
              <a:tabLst>
                <a:tab pos="257175" algn="l"/>
              </a:tabLst>
            </a:pP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u="sng" spc="3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applied</a:t>
            </a:r>
            <a:r>
              <a:rPr lang="en-US" b="1" u="sng" spc="3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algebra</a:t>
            </a:r>
            <a:r>
              <a:rPr lang="en-US" b="1" u="sng" spc="3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for</a:t>
            </a:r>
            <a:r>
              <a:rPr lang="en-US" b="1" u="sng" spc="3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engineering</a:t>
            </a:r>
            <a:r>
              <a:rPr lang="en-US" b="1" u="sng" spc="3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b="1" u="sng" spc="3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technology</a:t>
            </a:r>
            <a:r>
              <a:rPr lang="en-US" b="1" u="sng" spc="3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course</a:t>
            </a:r>
            <a:r>
              <a:rPr lang="en-US" b="1" u="sng" spc="3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must incorporate</a:t>
            </a:r>
            <a:r>
              <a:rPr lang="en-US" b="1" u="sng"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content</a:t>
            </a:r>
            <a:r>
              <a:rPr lang="en-US" b="1" u="sng"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b="1" u="sng"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contexts that</a:t>
            </a:r>
            <a:r>
              <a:rPr lang="en-US" b="1" u="sng"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apply</a:t>
            </a:r>
            <a:r>
              <a:rPr lang="en-US" b="1" u="sng"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b="1" u="sng"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 following</a:t>
            </a:r>
            <a:r>
              <a:rPr lang="en-US"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career clusters: energy, engineering and technology education, and information technology.</a:t>
            </a:r>
          </a:p>
          <a:p>
            <a:pPr marL="742950" marR="226695" lvl="1" indent="-285750" algn="just" eaLnBrk="0" hangingPunct="0">
              <a:lnSpc>
                <a:spcPct val="91000"/>
              </a:lnSpc>
              <a:spcBef>
                <a:spcPts val="890"/>
              </a:spcBef>
              <a:spcAft>
                <a:spcPts val="800"/>
              </a:spcAft>
              <a:buSzPts val="1000"/>
              <a:buFont typeface="+mj-lt"/>
              <a:buAutoNum type="alphaLcPeriod"/>
              <a:tabLst>
                <a:tab pos="257810" algn="l"/>
              </a:tabLst>
            </a:pPr>
            <a:r>
              <a:rPr lang="en-US"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u="sng" spc="3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applied</a:t>
            </a:r>
            <a:r>
              <a:rPr lang="en-US" b="1" u="sng" spc="3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algebra</a:t>
            </a:r>
            <a:r>
              <a:rPr lang="en-US" b="1" u="sng" spc="3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for</a:t>
            </a:r>
            <a:r>
              <a:rPr lang="en-US" b="1" u="sng" spc="3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health</a:t>
            </a:r>
            <a:r>
              <a:rPr lang="en-US" b="1" u="sng" spc="3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science</a:t>
            </a:r>
            <a:r>
              <a:rPr lang="en-US" b="1" u="sng" spc="3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course</a:t>
            </a:r>
            <a:r>
              <a:rPr lang="en-US" b="1" u="sng" spc="3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must</a:t>
            </a:r>
            <a:r>
              <a:rPr lang="en-US" b="1" u="sng" spc="3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incorporate content</a:t>
            </a:r>
            <a:r>
              <a:rPr lang="en-US" b="1" u="sng" spc="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b="1" u="sng" spc="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contexts</a:t>
            </a:r>
            <a:r>
              <a:rPr lang="en-US" b="1" u="sng" spc="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that</a:t>
            </a:r>
            <a:r>
              <a:rPr lang="en-US" b="1" u="sng" spc="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apply</a:t>
            </a:r>
            <a:r>
              <a:rPr lang="en-US" b="1" u="sng" spc="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b="1" u="sng" spc="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u="sng" spc="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health</a:t>
            </a:r>
            <a:r>
              <a:rPr lang="en-US" b="1" u="sng" spc="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science</a:t>
            </a:r>
            <a:r>
              <a:rPr lang="en-US" b="1" u="sng" spc="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career</a:t>
            </a:r>
            <a:r>
              <a:rPr lang="en-US" b="1" u="sng" spc="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cluster.</a:t>
            </a:r>
          </a:p>
          <a:p>
            <a:pPr marL="742950" marR="0" lvl="1" indent="-285750" eaLnBrk="0" hangingPunct="0">
              <a:lnSpc>
                <a:spcPct val="107000"/>
              </a:lnSpc>
              <a:spcBef>
                <a:spcPts val="815"/>
              </a:spcBef>
              <a:spcAft>
                <a:spcPts val="800"/>
              </a:spcAft>
              <a:buSzPts val="1000"/>
              <a:buFont typeface="+mj-lt"/>
              <a:buAutoNum type="alphaLcPeriod"/>
              <a:tabLst>
                <a:tab pos="243205" algn="l"/>
              </a:tabLst>
            </a:pPr>
            <a:r>
              <a:rPr lang="en-US" b="1" u="sng"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 applied algebra for business and finance course must incorporate content</a:t>
            </a:r>
            <a:r>
              <a:rPr lang="en-US" b="1" u="sng" spc="1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b="1" u="sng" spc="1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contexts</a:t>
            </a:r>
            <a:r>
              <a:rPr lang="en-US" b="1" u="sng" spc="1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that</a:t>
            </a:r>
            <a:r>
              <a:rPr lang="en-US" b="1" u="sng" spc="1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apply</a:t>
            </a:r>
            <a:r>
              <a:rPr lang="en-US" b="1" u="sng" spc="1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b="1" u="sng" spc="1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u="sng" spc="1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following</a:t>
            </a:r>
            <a:r>
              <a:rPr lang="en-US" b="1" u="sng" spc="1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career</a:t>
            </a:r>
            <a:r>
              <a:rPr lang="en-US" b="1" u="sng" spc="1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clusters:</a:t>
            </a:r>
            <a:r>
              <a:rPr lang="en-US" b="1" u="sng" spc="1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business management and administration; finance; government and public administration; and marketing, sales, and service.</a:t>
            </a:r>
          </a:p>
        </p:txBody>
      </p:sp>
    </p:spTree>
    <p:extLst>
      <p:ext uri="{BB962C8B-B14F-4D97-AF65-F5344CB8AC3E}">
        <p14:creationId xmlns:p14="http://schemas.microsoft.com/office/powerpoint/2010/main" val="2249612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A32DA84-1C35-BDF6-0B48-B0E7A474B1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41314" y="355499"/>
            <a:ext cx="3261372" cy="4432501"/>
          </a:xfrm>
          <a:prstGeom prst="rect">
            <a:avLst/>
          </a:prstGeom>
          <a:noFill/>
          <a:ln>
            <a:noFill/>
          </a:ln>
        </p:spPr>
      </p:pic>
    </p:spTree>
    <p:extLst>
      <p:ext uri="{BB962C8B-B14F-4D97-AF65-F5344CB8AC3E}">
        <p14:creationId xmlns:p14="http://schemas.microsoft.com/office/powerpoint/2010/main" val="18184414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224922-03F1-29AC-18EB-3AE48B23C7D4}"/>
              </a:ext>
            </a:extLst>
          </p:cNvPr>
          <p:cNvSpPr txBox="1"/>
          <p:nvPr/>
        </p:nvSpPr>
        <p:spPr>
          <a:xfrm>
            <a:off x="720763" y="656216"/>
            <a:ext cx="7498080" cy="3021725"/>
          </a:xfrm>
          <a:prstGeom prst="rect">
            <a:avLst/>
          </a:prstGeom>
          <a:noFill/>
        </p:spPr>
        <p:txBody>
          <a:bodyPr wrap="square">
            <a:spAutoFit/>
          </a:bodyPr>
          <a:lstStyle/>
          <a:p>
            <a:pPr marR="150495" lvl="0" algn="just" eaLnBrk="0" hangingPunct="0">
              <a:lnSpc>
                <a:spcPct val="92000"/>
              </a:lnSpc>
              <a:spcBef>
                <a:spcPts val="895"/>
              </a:spcBef>
              <a:spcAft>
                <a:spcPts val="800"/>
              </a:spcAft>
              <a:buSzPts val="1000"/>
              <a:tabLst>
                <a:tab pos="234315" algn="l"/>
              </a:tabLst>
            </a:pPr>
            <a:r>
              <a:rPr lang="en-US" sz="20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 </a:t>
            </a:r>
            <a:r>
              <a:rPr lang="en-US" sz="20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 applied algebra for industrial pathways course must incorporate content</a:t>
            </a:r>
            <a:r>
              <a:rPr lang="en-US" sz="20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20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contexts</a:t>
            </a:r>
            <a:r>
              <a:rPr lang="en-US" sz="20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that</a:t>
            </a:r>
            <a:r>
              <a:rPr lang="en-US" sz="20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apply</a:t>
            </a:r>
            <a:r>
              <a:rPr lang="en-US" sz="20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20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20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following</a:t>
            </a:r>
            <a:r>
              <a:rPr lang="en-US" sz="20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career</a:t>
            </a:r>
            <a:r>
              <a:rPr lang="en-US" sz="20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clusters:</a:t>
            </a:r>
            <a:r>
              <a:rPr lang="en-US" sz="20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architecture and</a:t>
            </a:r>
            <a:r>
              <a:rPr lang="en-US" sz="2000" b="1" u="sng" spc="3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construction;</a:t>
            </a:r>
            <a:r>
              <a:rPr lang="en-US" sz="2000" b="1" u="sng" spc="3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manufacturing;</a:t>
            </a:r>
            <a:r>
              <a:rPr lang="en-US" sz="2000" b="1" u="sng" spc="3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2000" b="1" u="sng" spc="3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transportation,</a:t>
            </a:r>
            <a:r>
              <a:rPr lang="en-US" sz="2000" b="1" u="sng" spc="3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distribution,</a:t>
            </a:r>
            <a:r>
              <a:rPr lang="en-US" sz="2000" b="1" u="sng" spc="3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 logistics.</a:t>
            </a:r>
          </a:p>
          <a:p>
            <a:pPr marR="151130" lvl="0" algn="just" eaLnBrk="0" hangingPunct="0">
              <a:lnSpc>
                <a:spcPct val="107000"/>
              </a:lnSpc>
              <a:spcBef>
                <a:spcPts val="900"/>
              </a:spcBef>
              <a:spcAft>
                <a:spcPts val="800"/>
              </a:spcAft>
              <a:buSzPts val="1000"/>
              <a:tabLst>
                <a:tab pos="224790" algn="l"/>
              </a:tabLst>
            </a:pPr>
            <a:r>
              <a:rPr lang="en-US" sz="20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 </a:t>
            </a:r>
            <a:r>
              <a:rPr lang="en-US" sz="20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20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applied</a:t>
            </a:r>
            <a:r>
              <a:rPr lang="en-US" sz="20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algebra</a:t>
            </a:r>
            <a:r>
              <a:rPr lang="en-US" sz="20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for</a:t>
            </a:r>
            <a:r>
              <a:rPr lang="en-US" sz="20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agriculture</a:t>
            </a:r>
            <a:r>
              <a:rPr lang="en-US" sz="20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20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natural</a:t>
            </a:r>
            <a:r>
              <a:rPr lang="en-US" sz="20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resources</a:t>
            </a:r>
            <a:r>
              <a:rPr lang="en-US" sz="20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course</a:t>
            </a:r>
            <a:r>
              <a:rPr lang="en-US" sz="20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must incorporate</a:t>
            </a:r>
            <a:r>
              <a:rPr lang="en-US" sz="2000" b="1" u="sng" spc="1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content</a:t>
            </a:r>
            <a:r>
              <a:rPr lang="en-US" sz="2000" b="1" u="sng" spc="1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2000" b="1" u="sng" spc="1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contexts</a:t>
            </a:r>
            <a:r>
              <a:rPr lang="en-US" sz="2000" b="1" u="sng" spc="1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that</a:t>
            </a:r>
            <a:r>
              <a:rPr lang="en-US" sz="2000" b="1" u="sng" spc="1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apply</a:t>
            </a:r>
            <a:r>
              <a:rPr lang="en-US" sz="2000" b="1" u="sng" spc="1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2000" b="1" u="sng" spc="1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2000" b="1" u="sng" spc="1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agriculture,</a:t>
            </a:r>
            <a:r>
              <a:rPr lang="en-US" sz="2000" b="1" u="sng" spc="1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food,</a:t>
            </a:r>
            <a:r>
              <a:rPr lang="en-US" sz="2000" b="1" u="sng" spc="1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20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 natural resources career cluster.</a:t>
            </a:r>
          </a:p>
        </p:txBody>
      </p:sp>
    </p:spTree>
    <p:extLst>
      <p:ext uri="{BB962C8B-B14F-4D97-AF65-F5344CB8AC3E}">
        <p14:creationId xmlns:p14="http://schemas.microsoft.com/office/powerpoint/2010/main" val="41542082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E2930EA-E14B-B0AC-7EC3-A978E79B584E}"/>
              </a:ext>
            </a:extLst>
          </p:cNvPr>
          <p:cNvSpPr txBox="1"/>
          <p:nvPr/>
        </p:nvSpPr>
        <p:spPr>
          <a:xfrm>
            <a:off x="381573" y="391089"/>
            <a:ext cx="8380854" cy="3756541"/>
          </a:xfrm>
          <a:prstGeom prst="rect">
            <a:avLst/>
          </a:prstGeom>
          <a:noFill/>
        </p:spPr>
        <p:txBody>
          <a:bodyPr wrap="square">
            <a:spAutoFit/>
          </a:bodyPr>
          <a:lstStyle/>
          <a:p>
            <a:pPr marR="150495" lvl="0" algn="just" eaLnBrk="0" hangingPunct="0">
              <a:lnSpc>
                <a:spcPct val="92000"/>
              </a:lnSpc>
              <a:spcBef>
                <a:spcPts val="895"/>
              </a:spcBef>
              <a:spcAft>
                <a:spcPts val="800"/>
              </a:spcAft>
              <a:buSzPts val="1000"/>
              <a:tabLst>
                <a:tab pos="234315" algn="l"/>
              </a:tabLst>
            </a:pPr>
            <a:r>
              <a:rPr lang="en-US" sz="1100" b="1" spc="200" dirty="0">
                <a:solidFill>
                  <a:schemeClr val="tx1"/>
                </a:solidFill>
                <a:latin typeface="Bookman Old Style" panose="02050604050505020204" pitchFamily="18" charset="0"/>
                <a:ea typeface="Calibri" panose="020F0502020204030204" pitchFamily="34" charset="0"/>
                <a:cs typeface="Century" panose="02040604050505020304" pitchFamily="18" charset="0"/>
              </a:rPr>
              <a:t>(cont’d…)</a:t>
            </a:r>
            <a:endParaRPr lang="en-US" sz="1100"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endParaRPr>
          </a:p>
          <a:p>
            <a:pPr marL="25400" marR="0" eaLnBrk="0" hangingPunct="0">
              <a:lnSpc>
                <a:spcPct val="107000"/>
              </a:lnSpc>
              <a:spcAft>
                <a:spcPts val="800"/>
              </a:spcAft>
              <a:buNone/>
            </a:pPr>
            <a:r>
              <a:rPr lang="en-US" sz="11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a:p>
            <a:pPr marL="24765" marR="226695" indent="126365" algn="just" eaLnBrk="0" hangingPunct="0">
              <a:lnSpc>
                <a:spcPct val="95000"/>
              </a:lnSpc>
              <a:spcBef>
                <a:spcPts val="25"/>
              </a:spcBef>
              <a:spcAft>
                <a:spcPts val="800"/>
              </a:spcAft>
              <a:buNone/>
            </a:pP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1003.5716</a:t>
            </a:r>
            <a:r>
              <a:rPr lang="en-US" b="1"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Transition</a:t>
            </a:r>
            <a:r>
              <a:rPr lang="en-US" b="1" spc="1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b="1" spc="1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postsecondary</a:t>
            </a:r>
            <a:r>
              <a:rPr lang="en-US" b="1" spc="1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education</a:t>
            </a:r>
            <a:r>
              <a:rPr lang="en-US" b="1" spc="18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b="1" spc="1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career</a:t>
            </a:r>
            <a:r>
              <a:rPr lang="en-US" b="1" spc="1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opportunities. All</a:t>
            </a:r>
            <a:r>
              <a:rPr lang="en-US" b="1"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students</a:t>
            </a:r>
            <a:r>
              <a:rPr lang="en-US" b="1"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with</a:t>
            </a:r>
            <a:r>
              <a:rPr lang="en-US" b="1"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disabilities</a:t>
            </a:r>
            <a:r>
              <a:rPr lang="en-US" b="1"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who</a:t>
            </a:r>
            <a:r>
              <a:rPr lang="en-US" b="1"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are</a:t>
            </a:r>
            <a:r>
              <a:rPr lang="en-US" b="1"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3</a:t>
            </a:r>
            <a:r>
              <a:rPr lang="en-US" b="1"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years</a:t>
            </a:r>
            <a:r>
              <a:rPr lang="en-US" b="1"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b="1"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age</a:t>
            </a:r>
            <a:r>
              <a:rPr lang="en-US" b="1"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b="1"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21</a:t>
            </a:r>
            <a:r>
              <a:rPr lang="en-US" b="1"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years</a:t>
            </a:r>
            <a:r>
              <a:rPr lang="en-US" b="1"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 age</a:t>
            </a:r>
            <a:r>
              <a:rPr lang="en-US" b="1" spc="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have</a:t>
            </a:r>
            <a:r>
              <a:rPr lang="en-US" b="1" spc="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spc="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right</a:t>
            </a:r>
            <a:r>
              <a:rPr lang="en-US" b="1" spc="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b="1" spc="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b="1" spc="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free,</a:t>
            </a:r>
            <a:r>
              <a:rPr lang="en-US" b="1" spc="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appropriate</a:t>
            </a:r>
            <a:r>
              <a:rPr lang="en-US" b="1" spc="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public</a:t>
            </a:r>
            <a:r>
              <a:rPr lang="en-US" b="1" spc="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education.</a:t>
            </a:r>
            <a:r>
              <a:rPr lang="en-US" b="1" spc="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As</a:t>
            </a:r>
            <a:r>
              <a:rPr lang="en-US" b="1" spc="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used</a:t>
            </a:r>
            <a:r>
              <a:rPr lang="en-US" b="1" spc="9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b="1" spc="9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this section,</a:t>
            </a:r>
            <a:r>
              <a:rPr lang="en-US" b="1"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term</a:t>
            </a:r>
            <a:r>
              <a:rPr lang="en-US" b="1"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“IEP”</a:t>
            </a:r>
            <a:r>
              <a:rPr lang="en-US" b="1"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means</a:t>
            </a:r>
            <a:r>
              <a:rPr lang="en-US" b="1"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individual</a:t>
            </a:r>
            <a:r>
              <a:rPr lang="en-US" b="1"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education</a:t>
            </a:r>
            <a:r>
              <a:rPr lang="en-US" b="1"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plan.</a:t>
            </a:r>
            <a:endPar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24765" marR="0" eaLnBrk="0" hangingPunct="0">
              <a:lnSpc>
                <a:spcPct val="107000"/>
              </a:lnSpc>
              <a:spcBef>
                <a:spcPts val="175"/>
              </a:spcBef>
              <a:spcAft>
                <a:spcPts val="800"/>
              </a:spcAft>
              <a:buNone/>
            </a:pPr>
            <a:r>
              <a:rPr lang="en-US"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(5)</a:t>
            </a:r>
            <a:endParaRPr lang="en-US"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24765" marR="0" eaLnBrk="0" hangingPunct="0">
              <a:lnSpc>
                <a:spcPct val="107000"/>
              </a:lnSpc>
              <a:spcBef>
                <a:spcPts val="175"/>
              </a:spcBef>
              <a:spcAft>
                <a:spcPts val="800"/>
              </a:spcAft>
              <a:buNone/>
            </a:pPr>
            <a:r>
              <a:rPr lang="en-US" b="1" u="none" strike="noStrike"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3.</a:t>
            </a:r>
            <a:r>
              <a:rPr lang="en-US" b="1" u="sng"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t>
            </a:r>
            <a:r>
              <a:rPr lang="en-US" b="1" u="sng" spc="-2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If</a:t>
            </a:r>
            <a:r>
              <a:rPr lang="en-US" b="1" u="sng" spc="1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b="1" u="sng" spc="1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related</a:t>
            </a:r>
            <a:r>
              <a:rPr lang="en-US" b="1" u="sng" spc="1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service</a:t>
            </a:r>
            <a:r>
              <a:rPr lang="en-US" b="1" u="sng" spc="1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identified</a:t>
            </a:r>
            <a:r>
              <a:rPr lang="en-US" b="1" u="sng" spc="1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b="1" u="sng" spc="1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b="1" u="sng" spc="1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student’s</a:t>
            </a:r>
            <a:r>
              <a:rPr lang="en-US" b="1" u="sng" spc="1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IEP</a:t>
            </a:r>
            <a:r>
              <a:rPr lang="en-US" b="1" u="sng" spc="1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is</a:t>
            </a:r>
            <a:r>
              <a:rPr lang="en-US" b="1" u="sng" spc="1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not</a:t>
            </a:r>
            <a:r>
              <a:rPr lang="en-US" b="1" u="sng" spc="1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provided</a:t>
            </a:r>
            <a:r>
              <a:rPr lang="en-US" b="1" u="sng" spc="1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as scheduled, the school district must notify the parent or guardian in writing or by</a:t>
            </a:r>
            <a:r>
              <a:rPr lang="en-US" b="1" u="sng"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electronic</a:t>
            </a:r>
            <a:r>
              <a:rPr lang="en-US" b="1" u="sng"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means within 10 school days, explain</a:t>
            </a:r>
            <a:r>
              <a:rPr lang="en-US" b="1" u="sng"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 reason the service was</a:t>
            </a:r>
            <a:r>
              <a:rPr lang="en-US"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not</a:t>
            </a:r>
            <a:r>
              <a:rPr lang="en-US"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provided,</a:t>
            </a:r>
            <a:r>
              <a:rPr lang="en-US"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discuss</a:t>
            </a:r>
            <a:r>
              <a:rPr lang="en-US"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plan</a:t>
            </a:r>
            <a:r>
              <a:rPr lang="en-US"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for</a:t>
            </a:r>
            <a:r>
              <a:rPr lang="en-US"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make-up</a:t>
            </a:r>
            <a:r>
              <a:rPr lang="en-US"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services.</a:t>
            </a:r>
          </a:p>
          <a:p>
            <a:pPr marR="226695" lvl="0" algn="just" eaLnBrk="0" hangingPunct="0">
              <a:lnSpc>
                <a:spcPct val="107000"/>
              </a:lnSpc>
              <a:spcBef>
                <a:spcPts val="920"/>
              </a:spcBef>
              <a:spcAft>
                <a:spcPts val="800"/>
              </a:spcAft>
              <a:buSzPts val="1000"/>
              <a:tabLst>
                <a:tab pos="306070" algn="l"/>
              </a:tabLst>
            </a:pPr>
            <a:r>
              <a:rPr lang="en-US" b="1" u="sng"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4.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t>
            </a:r>
            <a:r>
              <a:rPr lang="en-US" b="1" u="sng" spc="-2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parent</a:t>
            </a:r>
            <a:r>
              <a:rPr lang="en-US"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guardian</a:t>
            </a:r>
            <a:r>
              <a:rPr lang="en-US"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has</a:t>
            </a:r>
            <a:r>
              <a:rPr lang="en-US"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right</a:t>
            </a:r>
            <a:r>
              <a:rPr lang="en-US"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access,</a:t>
            </a:r>
            <a:r>
              <a:rPr lang="en-US"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upon</a:t>
            </a:r>
            <a:r>
              <a:rPr lang="en-US"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request,</a:t>
            </a:r>
            <a:r>
              <a:rPr lang="en-US"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all</a:t>
            </a:r>
            <a:r>
              <a:rPr lang="en-US"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service provider</a:t>
            </a:r>
            <a:r>
              <a:rPr lang="en-US" b="1" u="sng" spc="1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logs</a:t>
            </a:r>
            <a:r>
              <a:rPr lang="en-US" b="1" u="sng" spc="1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b="1" u="sng" spc="1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progress</a:t>
            </a:r>
            <a:r>
              <a:rPr lang="en-US" b="1" u="sng" spc="10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notes</a:t>
            </a:r>
            <a:r>
              <a:rPr lang="en-US" b="1" u="sng" spc="1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within</a:t>
            </a:r>
            <a:r>
              <a:rPr lang="en-US" b="1" u="sng" spc="1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15</a:t>
            </a:r>
            <a:r>
              <a:rPr lang="en-US" b="1" u="sng" spc="1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b="1" u="sng" spc="10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days</a:t>
            </a:r>
            <a:r>
              <a:rPr lang="en-US" b="1" u="sng" spc="1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after</a:t>
            </a:r>
            <a:r>
              <a:rPr lang="en-US" b="1" u="sng" spc="10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such</a:t>
            </a:r>
            <a:r>
              <a:rPr lang="en-US" b="1" u="sng" spc="1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service</a:t>
            </a:r>
            <a:r>
              <a:rPr lang="en-US" b="1" u="sng" spc="10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is provided.</a:t>
            </a:r>
            <a:r>
              <a:rPr lang="en-US"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district</a:t>
            </a:r>
            <a:r>
              <a:rPr lang="en-US"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shall</a:t>
            </a:r>
            <a:r>
              <a:rPr lang="en-US"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inform</a:t>
            </a:r>
            <a:r>
              <a:rPr lang="en-US"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parents</a:t>
            </a:r>
            <a:r>
              <a:rPr lang="en-US"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this</a:t>
            </a:r>
            <a:r>
              <a:rPr lang="en-US"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right</a:t>
            </a:r>
            <a:r>
              <a:rPr lang="en-US"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at</a:t>
            </a:r>
            <a:r>
              <a:rPr lang="en-US"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each</a:t>
            </a:r>
            <a:r>
              <a:rPr lang="en-US"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IEP </a:t>
            </a:r>
            <a:r>
              <a:rPr lang="en-US" b="1" u="sng" spc="-1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meeting.</a:t>
            </a:r>
            <a:endParaRPr lang="en-US"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133281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A1C606-1B89-9DB2-20B6-1C0848D1C86B}"/>
              </a:ext>
            </a:extLst>
          </p:cNvPr>
          <p:cNvSpPr txBox="1"/>
          <p:nvPr/>
        </p:nvSpPr>
        <p:spPr>
          <a:xfrm>
            <a:off x="331728" y="348192"/>
            <a:ext cx="8590548" cy="4447115"/>
          </a:xfrm>
          <a:prstGeom prst="rect">
            <a:avLst/>
          </a:prstGeom>
          <a:noFill/>
        </p:spPr>
        <p:txBody>
          <a:bodyPr wrap="square">
            <a:spAutoFit/>
          </a:bodyPr>
          <a:lstStyle/>
          <a:p>
            <a:pPr marL="0" marR="149860" algn="just" eaLnBrk="0" hangingPunct="0">
              <a:lnSpc>
                <a:spcPct val="95000"/>
              </a:lnSpc>
              <a:spcBef>
                <a:spcPts val="25"/>
              </a:spcBef>
              <a:spcAft>
                <a:spcPts val="800"/>
              </a:spcAft>
              <a:buNone/>
            </a:pPr>
            <a:r>
              <a:rPr lang="en-US" sz="11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(cont’d…)</a:t>
            </a:r>
          </a:p>
          <a:p>
            <a:pPr marL="0" marR="149860" algn="just" eaLnBrk="0" hangingPunct="0">
              <a:lnSpc>
                <a:spcPct val="95000"/>
              </a:lnSpc>
              <a:spcBef>
                <a:spcPts val="25"/>
              </a:spcBef>
              <a:spcAft>
                <a:spcPts val="800"/>
              </a:spcAft>
              <a:buNone/>
            </a:pP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Section 1011.62 Funds for operation of schools – </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149860" algn="just" eaLnBrk="0" hangingPunct="0">
              <a:lnSpc>
                <a:spcPct val="95000"/>
              </a:lnSpc>
              <a:spcBef>
                <a:spcPts val="25"/>
              </a:spcBef>
              <a:spcAft>
                <a:spcPts val="800"/>
              </a:spcAft>
              <a:buNone/>
            </a:pPr>
            <a:r>
              <a:rPr lang="en-US" sz="1100" b="1" u="none" strike="noStrike"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149860" algn="just" eaLnBrk="0" hangingPunct="0">
              <a:lnSpc>
                <a:spcPct val="95000"/>
              </a:lnSpc>
              <a:spcBef>
                <a:spcPts val="25"/>
              </a:spcBef>
              <a:spcAft>
                <a:spcPts val="800"/>
              </a:spcAft>
              <a:buNone/>
            </a:pP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Calculation of additional full-time equivalent membership based on Florida</a:t>
            </a:r>
            <a:r>
              <a:rPr lang="en-US" sz="1100"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advanced</a:t>
            </a:r>
            <a:r>
              <a:rPr lang="en-US" sz="1100"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courses</a:t>
            </a:r>
            <a:r>
              <a:rPr lang="en-US" sz="1100"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100"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tests</a:t>
            </a:r>
            <a:r>
              <a:rPr lang="en-US" sz="1100"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scores</a:t>
            </a:r>
            <a:r>
              <a:rPr lang="en-US" sz="1100"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100"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students.—A</a:t>
            </a:r>
            <a:r>
              <a:rPr lang="en-US" sz="1100"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value</a:t>
            </a:r>
            <a:r>
              <a:rPr lang="en-US" sz="1100"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100"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0.16</a:t>
            </a:r>
            <a:r>
              <a:rPr lang="en-US" sz="1100"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full-time</a:t>
            </a:r>
            <a:r>
              <a:rPr lang="en-US" sz="1100"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equivalent</a:t>
            </a:r>
            <a:r>
              <a:rPr lang="en-US" sz="1100" b="1" u="sng"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student</a:t>
            </a:r>
            <a:r>
              <a:rPr lang="en-US" sz="1100"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membership</a:t>
            </a:r>
            <a:r>
              <a:rPr lang="en-US" sz="1100" b="1" u="sng"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shall</a:t>
            </a:r>
            <a:r>
              <a:rPr lang="en-US" sz="1100"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be</a:t>
            </a:r>
            <a:r>
              <a:rPr lang="en-US" sz="1100" b="1" u="sng"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calculated</a:t>
            </a:r>
            <a:r>
              <a:rPr lang="en-US" sz="1100" b="1" u="sng" spc="-2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for</a:t>
            </a:r>
            <a:r>
              <a:rPr lang="en-US" sz="1100" b="1" u="sng" spc="-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each</a:t>
            </a:r>
            <a:r>
              <a:rPr lang="en-US" sz="1100"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student</a:t>
            </a:r>
            <a:r>
              <a:rPr lang="en-US" sz="1100" b="1" u="sng" spc="-1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sz="11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100"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Florida</a:t>
            </a:r>
            <a:r>
              <a:rPr lang="en-US" sz="1100"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advanced</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course</a:t>
            </a:r>
            <a:r>
              <a:rPr lang="en-US" sz="1100"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who</a:t>
            </a:r>
            <a:r>
              <a:rPr lang="en-US" sz="1100"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achieves</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100"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minimum</a:t>
            </a:r>
            <a:r>
              <a:rPr lang="en-US" sz="1100" b="1" u="sng" spc="-2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score</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on</a:t>
            </a:r>
            <a:r>
              <a:rPr lang="en-US" sz="1100"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a:t>
            </a:r>
            <a:r>
              <a:rPr lang="en-US" sz="1100"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assessment</a:t>
            </a:r>
            <a:r>
              <a:rPr lang="en-US" sz="11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identified</a:t>
            </a:r>
            <a:r>
              <a:rPr lang="en-US" sz="1100" b="1" u="sng" spc="1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by</a:t>
            </a:r>
            <a:r>
              <a:rPr lang="en-US" sz="1100" b="1" u="sng" spc="1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100" b="1" u="sng" spc="1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Department</a:t>
            </a:r>
            <a:r>
              <a:rPr lang="en-US" sz="1100" b="1" u="sng" spc="1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100" b="1" u="sng" spc="1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Education</a:t>
            </a:r>
            <a:r>
              <a:rPr lang="en-US" sz="1100" b="1" u="sng" spc="1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pursuant</a:t>
            </a:r>
            <a:r>
              <a:rPr lang="en-US" sz="1100" b="1" u="sng" spc="1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100" b="1" u="sng" spc="1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a:t>
            </a:r>
            <a:r>
              <a:rPr lang="en-US" sz="1100" b="1" u="sng" spc="1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1007.27(2)</a:t>
            </a:r>
            <a:r>
              <a:rPr lang="en-US" sz="1100" b="1" u="sng" spc="1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1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added</a:t>
            </a:r>
            <a:r>
              <a:rPr lang="en-US" sz="1100" b="1" u="sng" spc="3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100" b="1" u="sng" spc="3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100" b="1" u="sng" spc="3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total</a:t>
            </a:r>
            <a:r>
              <a:rPr lang="en-US" sz="1100" b="1" u="sng" spc="3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full-time</a:t>
            </a:r>
            <a:r>
              <a:rPr lang="en-US" sz="1100" b="1" u="sng" spc="3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equivalent</a:t>
            </a:r>
            <a:r>
              <a:rPr lang="en-US" sz="1100" b="1" u="sng" spc="3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student</a:t>
            </a:r>
            <a:r>
              <a:rPr lang="en-US" sz="1100" b="1" u="sng" spc="3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membership</a:t>
            </a:r>
            <a:r>
              <a:rPr lang="en-US" sz="1100" b="1" u="sng" spc="3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sz="1100" b="1" u="sng" spc="3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basic</a:t>
            </a:r>
            <a:r>
              <a:rPr lang="en-US" sz="11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programs</a:t>
            </a:r>
            <a:r>
              <a:rPr lang="en-US" sz="1100" b="1" u="sng" spc="2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for</a:t>
            </a:r>
            <a:r>
              <a:rPr lang="en-US" sz="1100" b="1" u="sng" spc="2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grades</a:t>
            </a:r>
            <a:r>
              <a:rPr lang="en-US" sz="1100" b="1" u="sng" spc="2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9</a:t>
            </a:r>
            <a:r>
              <a:rPr lang="en-US" sz="1100" b="1" u="sng" spc="2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through</a:t>
            </a:r>
            <a:r>
              <a:rPr lang="en-US" sz="1100" b="1" u="sng" spc="2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12</a:t>
            </a:r>
            <a:r>
              <a:rPr lang="en-US" sz="1100" b="1" u="sng" spc="2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sz="1100" b="1" u="sng" spc="2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100" b="1" u="sng" spc="2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subsequent</a:t>
            </a:r>
            <a:r>
              <a:rPr lang="en-US" sz="1100" b="1" u="sng" spc="2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fiscal</a:t>
            </a:r>
            <a:r>
              <a:rPr lang="en-US" sz="1100" b="1" u="sng" spc="2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year.</a:t>
            </a:r>
            <a:r>
              <a:rPr lang="en-US" sz="1100" b="1" u="sng" spc="2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Each</a:t>
            </a:r>
            <a:r>
              <a:rPr lang="en-US" sz="11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district</a:t>
            </a:r>
            <a:r>
              <a:rPr lang="en-US" sz="1100"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shall</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allocate</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at</a:t>
            </a:r>
            <a:r>
              <a:rPr lang="en-US" sz="1100"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least</a:t>
            </a:r>
            <a:r>
              <a:rPr lang="en-US" sz="1100"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80</a:t>
            </a:r>
            <a:r>
              <a:rPr lang="en-US" sz="1100"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percent</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100"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funds</a:t>
            </a:r>
            <a:r>
              <a:rPr lang="en-US" sz="1100"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provided</a:t>
            </a:r>
            <a:r>
              <a:rPr lang="en-US" sz="1100"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district</a:t>
            </a:r>
            <a:r>
              <a:rPr lang="en-US" sz="11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for</a:t>
            </a:r>
            <a:r>
              <a:rPr lang="en-US" sz="1100"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advanced</a:t>
            </a:r>
            <a:r>
              <a:rPr lang="en-US" sz="1100" b="1" u="sng" spc="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course</a:t>
            </a:r>
            <a:r>
              <a:rPr lang="en-US" sz="1100"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instruction,</a:t>
            </a:r>
            <a:r>
              <a:rPr lang="en-US" sz="1100"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sz="1100"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accordance</a:t>
            </a:r>
            <a:r>
              <a:rPr lang="en-US" sz="1100"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with</a:t>
            </a:r>
            <a:r>
              <a:rPr lang="en-US" sz="1100"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this</a:t>
            </a:r>
            <a:r>
              <a:rPr lang="en-US" sz="1100"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paragraph,</a:t>
            </a:r>
            <a:r>
              <a:rPr lang="en-US" sz="1100"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100" b="1" u="sng" spc="7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1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high</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that</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generates</a:t>
            </a:r>
            <a:r>
              <a:rPr lang="en-US" sz="1100"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funds.</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district</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shall</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distribute</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1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each</a:t>
            </a:r>
            <a:r>
              <a:rPr lang="en-US" sz="11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classroom</a:t>
            </a:r>
            <a:r>
              <a:rPr lang="en-US" sz="11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teacher</a:t>
            </a:r>
            <a:r>
              <a:rPr lang="en-US" sz="11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who</a:t>
            </a:r>
            <a:r>
              <a:rPr lang="en-US" sz="11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provided</a:t>
            </a:r>
            <a:r>
              <a:rPr lang="en-US" sz="11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1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advanced</a:t>
            </a:r>
            <a:r>
              <a:rPr lang="en-US" sz="11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course</a:t>
            </a:r>
            <a:r>
              <a:rPr lang="en-US" sz="11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instruction:</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342900" marR="150495" lvl="0" indent="-342900" algn="just" eaLnBrk="0" hangingPunct="0">
              <a:lnSpc>
                <a:spcPct val="95000"/>
              </a:lnSpc>
              <a:spcBef>
                <a:spcPts val="925"/>
              </a:spcBef>
              <a:spcAft>
                <a:spcPts val="800"/>
              </a:spcAft>
              <a:buSzPts val="1000"/>
              <a:buFont typeface="+mj-lt"/>
              <a:buAutoNum type="arabicPeriod" startAt="3"/>
              <a:tabLst>
                <a:tab pos="231775" algn="l"/>
              </a:tabLst>
            </a:pPr>
            <a:r>
              <a:rPr lang="en-US" sz="11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bonus</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1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amount</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$50</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for</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each</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student taught</a:t>
            </a:r>
            <a:r>
              <a:rPr lang="en-US" sz="11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by the</a:t>
            </a:r>
            <a:r>
              <a:rPr lang="en-US" sz="11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Florida advanced</a:t>
            </a:r>
            <a:r>
              <a:rPr lang="en-US" sz="1100" b="1" u="sng" spc="1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course</a:t>
            </a:r>
            <a:r>
              <a:rPr lang="en-US" sz="1100" b="1" u="sng" spc="1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teacher</a:t>
            </a:r>
            <a:r>
              <a:rPr lang="en-US" sz="1100" b="1" u="sng" spc="1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sz="1100" b="1" u="sng" spc="1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each</a:t>
            </a:r>
            <a:r>
              <a:rPr lang="en-US" sz="1100" b="1" u="sng" spc="1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Florida</a:t>
            </a:r>
            <a:r>
              <a:rPr lang="en-US" sz="1100" b="1" u="sng" spc="1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advanced</a:t>
            </a:r>
            <a:r>
              <a:rPr lang="en-US" sz="1100" b="1" u="sng" spc="1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course</a:t>
            </a:r>
            <a:r>
              <a:rPr lang="en-US" sz="1100" b="1" u="sng" spc="1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who</a:t>
            </a:r>
            <a:r>
              <a:rPr lang="en-US" sz="1100" b="1" u="sng" spc="1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achieves</a:t>
            </a:r>
            <a:r>
              <a:rPr lang="en-US" sz="1100" b="1" u="sng" spc="1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 minimum</a:t>
            </a:r>
            <a:r>
              <a:rPr lang="en-US" sz="11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score</a:t>
            </a:r>
            <a:r>
              <a:rPr lang="en-US" sz="11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on</a:t>
            </a:r>
            <a:r>
              <a:rPr lang="en-US" sz="11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a:t>
            </a:r>
            <a:r>
              <a:rPr lang="en-US" sz="11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assessment</a:t>
            </a:r>
            <a:r>
              <a:rPr lang="en-US" sz="11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identified</a:t>
            </a:r>
            <a:r>
              <a:rPr lang="en-US" sz="11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by</a:t>
            </a:r>
            <a:r>
              <a:rPr lang="en-US" sz="11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1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Department</a:t>
            </a:r>
            <a:r>
              <a:rPr lang="en-US" sz="11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1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Education pursuant</a:t>
            </a:r>
            <a:r>
              <a:rPr lang="en-US" sz="11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100"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a:t>
            </a:r>
            <a:r>
              <a:rPr lang="en-US" sz="1100" b="1" u="sng" spc="6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1007.27(2).</a:t>
            </a:r>
          </a:p>
          <a:p>
            <a:pPr marL="342900" marR="149225" lvl="0" indent="-342900" algn="just" eaLnBrk="0" hangingPunct="0">
              <a:lnSpc>
                <a:spcPct val="95000"/>
              </a:lnSpc>
              <a:spcBef>
                <a:spcPts val="930"/>
              </a:spcBef>
              <a:spcAft>
                <a:spcPts val="800"/>
              </a:spcAft>
              <a:buSzPts val="1000"/>
              <a:buFont typeface="+mj-lt"/>
              <a:buAutoNum type="arabicPeriod" startAt="3"/>
              <a:tabLst>
                <a:tab pos="231775" algn="l"/>
              </a:tabLst>
            </a:pPr>
            <a:r>
              <a:rPr lang="en-US" sz="1100" b="1" u="sng" spc="2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additional</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bonus</a:t>
            </a:r>
            <a:r>
              <a:rPr lang="en-US" sz="1100"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$500</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each</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Florida</a:t>
            </a:r>
            <a:r>
              <a:rPr lang="en-US" sz="11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advanced</a:t>
            </a:r>
            <a:r>
              <a:rPr lang="en-US" sz="1100"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course</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teacher in</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school</a:t>
            </a:r>
            <a:r>
              <a:rPr lang="en-US" sz="11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designated</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with</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1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grade</a:t>
            </a:r>
            <a:r>
              <a:rPr lang="en-US" sz="11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1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who</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has</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at</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least</a:t>
            </a:r>
            <a:r>
              <a:rPr lang="en-US" sz="1100" b="1" u="sng" spc="-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one</a:t>
            </a:r>
            <a:r>
              <a:rPr lang="en-US" sz="11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student who</a:t>
            </a:r>
            <a:r>
              <a:rPr lang="en-US" sz="1100" b="1" u="sng" spc="3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achieves</a:t>
            </a:r>
            <a:r>
              <a:rPr lang="en-US" sz="1100" b="1" u="sng" spc="3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a:t>
            </a:r>
            <a:r>
              <a:rPr lang="en-US" sz="1100" b="1" u="sng" spc="3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minimum</a:t>
            </a:r>
            <a:r>
              <a:rPr lang="en-US" sz="1100" b="1" u="sng" spc="3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score</a:t>
            </a:r>
            <a:r>
              <a:rPr lang="en-US" sz="1100" b="1" u="sng" spc="3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on</a:t>
            </a:r>
            <a:r>
              <a:rPr lang="en-US" sz="1100" b="1" u="sng" spc="3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a:t>
            </a:r>
            <a:r>
              <a:rPr lang="en-US" sz="1100" b="1" u="sng" spc="3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assessment</a:t>
            </a:r>
            <a:r>
              <a:rPr lang="en-US" sz="1100" b="1" u="sng" spc="3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identified</a:t>
            </a:r>
            <a:r>
              <a:rPr lang="en-US" sz="1100" b="1" u="sng" spc="3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by</a:t>
            </a:r>
            <a:r>
              <a:rPr lang="en-US" sz="1100" b="1" u="sng" spc="3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100" b="1" u="sng" spc="3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Department</a:t>
            </a:r>
            <a:r>
              <a:rPr lang="en-US" sz="1100" b="1" u="sng" spc="3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100" b="1" u="sng" spc="3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Education</a:t>
            </a:r>
            <a:r>
              <a:rPr lang="en-US" sz="1100" b="1" u="sng" spc="3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pursuant</a:t>
            </a:r>
            <a:r>
              <a:rPr lang="en-US" sz="1100" b="1" u="sng" spc="3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to</a:t>
            </a:r>
            <a:r>
              <a:rPr lang="en-US" sz="1100" b="1" u="sng" spc="3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a:t>
            </a:r>
            <a:r>
              <a:rPr lang="en-US" sz="1100" b="1" u="sng" spc="3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1007.27(2),</a:t>
            </a:r>
            <a:r>
              <a:rPr lang="en-US" sz="1100" b="1" u="sng" spc="3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regardless</a:t>
            </a:r>
            <a:r>
              <a:rPr lang="en-US" sz="1100" b="1" u="sng" spc="3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100" b="1" u="sng" spc="34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 number</a:t>
            </a:r>
            <a:r>
              <a:rPr lang="en-US" sz="1100" b="1" u="sng" spc="2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100" b="1" u="sng" spc="2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classes</a:t>
            </a:r>
            <a:r>
              <a:rPr lang="en-US" sz="1100" b="1" u="sng" spc="2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taught</a:t>
            </a:r>
            <a:r>
              <a:rPr lang="en-US" sz="1100" b="1" u="sng" spc="2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or</a:t>
            </a:r>
            <a:r>
              <a:rPr lang="en-US" sz="1100" b="1" u="sng" spc="2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100" b="1" u="sng" spc="2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100" b="1" u="sng" spc="2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number</a:t>
            </a:r>
            <a:r>
              <a:rPr lang="en-US" sz="1100" b="1" u="sng" spc="2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100" b="1" u="sng" spc="2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students</a:t>
            </a:r>
            <a:r>
              <a:rPr lang="en-US" sz="1100" b="1" u="sng" spc="2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who</a:t>
            </a:r>
            <a:r>
              <a:rPr lang="en-US" sz="1100" b="1" u="sng" spc="28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achieve</a:t>
            </a:r>
            <a:r>
              <a:rPr lang="en-US" sz="1100" b="1" u="sng" spc="27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 minimum</a:t>
            </a:r>
            <a:r>
              <a:rPr lang="en-US" sz="11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score</a:t>
            </a:r>
            <a:r>
              <a:rPr lang="en-US" sz="11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on</a:t>
            </a:r>
            <a:r>
              <a:rPr lang="en-US" sz="11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a:t>
            </a:r>
            <a:r>
              <a:rPr lang="en-US" sz="11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assessment</a:t>
            </a:r>
            <a:r>
              <a:rPr lang="en-US" sz="11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identified</a:t>
            </a:r>
            <a:r>
              <a:rPr lang="en-US" sz="11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by</a:t>
            </a:r>
            <a:r>
              <a:rPr lang="en-US" sz="11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1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Department</a:t>
            </a:r>
            <a:r>
              <a:rPr lang="en-US" sz="11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1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1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Education </a:t>
            </a:r>
            <a:r>
              <a:rPr lang="en-US" sz="11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pursuant to s. 1007.27(2).</a:t>
            </a:r>
            <a:endPar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p>
          <a:p>
            <a:pPr marL="0" marR="0">
              <a:lnSpc>
                <a:spcPct val="107000"/>
              </a:lnSpc>
              <a:spcAft>
                <a:spcPts val="800"/>
              </a:spcAft>
              <a:buNone/>
            </a:pPr>
            <a:r>
              <a:rPr lang="en-US" sz="11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Effective July 1, 2026. </a:t>
            </a:r>
          </a:p>
        </p:txBody>
      </p:sp>
    </p:spTree>
    <p:extLst>
      <p:ext uri="{BB962C8B-B14F-4D97-AF65-F5344CB8AC3E}">
        <p14:creationId xmlns:p14="http://schemas.microsoft.com/office/powerpoint/2010/main" val="19047406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280;p76">
            <a:extLst>
              <a:ext uri="{FF2B5EF4-FFF2-40B4-BE49-F238E27FC236}">
                <a16:creationId xmlns:a16="http://schemas.microsoft.com/office/drawing/2014/main" id="{3F14DE5B-7F52-679E-FF10-D174D521E4E5}"/>
              </a:ext>
            </a:extLst>
          </p:cNvPr>
          <p:cNvGrpSpPr/>
          <p:nvPr/>
        </p:nvGrpSpPr>
        <p:grpSpPr>
          <a:xfrm>
            <a:off x="2337564" y="626071"/>
            <a:ext cx="4468871" cy="3891357"/>
            <a:chOff x="4006750" y="238125"/>
            <a:chExt cx="1344000" cy="1209950"/>
          </a:xfrm>
        </p:grpSpPr>
        <p:sp>
          <p:nvSpPr>
            <p:cNvPr id="5" name="Google Shape;2281;p76">
              <a:extLst>
                <a:ext uri="{FF2B5EF4-FFF2-40B4-BE49-F238E27FC236}">
                  <a16:creationId xmlns:a16="http://schemas.microsoft.com/office/drawing/2014/main" id="{A9F66793-77F6-AC9B-F89B-2409130E4AEA}"/>
                </a:ext>
              </a:extLst>
            </p:cNvPr>
            <p:cNvSpPr/>
            <p:nvPr/>
          </p:nvSpPr>
          <p:spPr>
            <a:xfrm>
              <a:off x="4006750" y="238125"/>
              <a:ext cx="1344000" cy="1209950"/>
            </a:xfrm>
            <a:custGeom>
              <a:avLst/>
              <a:gdLst/>
              <a:ahLst/>
              <a:cxnLst/>
              <a:rect l="l" t="t" r="r" b="b"/>
              <a:pathLst>
                <a:path w="53760" h="48398" extrusionOk="0">
                  <a:moveTo>
                    <a:pt x="35257" y="1174"/>
                  </a:moveTo>
                  <a:cubicBezTo>
                    <a:pt x="36011" y="1174"/>
                    <a:pt x="36740" y="1252"/>
                    <a:pt x="37431" y="1417"/>
                  </a:cubicBezTo>
                  <a:cubicBezTo>
                    <a:pt x="36661" y="2588"/>
                    <a:pt x="35922" y="3789"/>
                    <a:pt x="35213" y="4960"/>
                  </a:cubicBezTo>
                  <a:cubicBezTo>
                    <a:pt x="35829" y="5268"/>
                    <a:pt x="36415" y="5638"/>
                    <a:pt x="37000" y="6038"/>
                  </a:cubicBezTo>
                  <a:cubicBezTo>
                    <a:pt x="37555" y="4929"/>
                    <a:pt x="38109" y="3728"/>
                    <a:pt x="38633" y="2403"/>
                  </a:cubicBezTo>
                  <a:lnTo>
                    <a:pt x="38633" y="2403"/>
                  </a:lnTo>
                  <a:cubicBezTo>
                    <a:pt x="38171" y="3820"/>
                    <a:pt x="37739" y="5114"/>
                    <a:pt x="37308" y="6285"/>
                  </a:cubicBezTo>
                  <a:cubicBezTo>
                    <a:pt x="37801" y="6654"/>
                    <a:pt x="38294" y="7055"/>
                    <a:pt x="38756" y="7517"/>
                  </a:cubicBezTo>
                  <a:cubicBezTo>
                    <a:pt x="39495" y="6346"/>
                    <a:pt x="40296" y="5176"/>
                    <a:pt x="41159" y="4036"/>
                  </a:cubicBezTo>
                  <a:cubicBezTo>
                    <a:pt x="42299" y="5237"/>
                    <a:pt x="43439" y="6500"/>
                    <a:pt x="44579" y="7733"/>
                  </a:cubicBezTo>
                  <a:cubicBezTo>
                    <a:pt x="43624" y="8842"/>
                    <a:pt x="42761" y="9982"/>
                    <a:pt x="41960" y="11121"/>
                  </a:cubicBezTo>
                  <a:cubicBezTo>
                    <a:pt x="43069" y="12230"/>
                    <a:pt x="44240" y="13216"/>
                    <a:pt x="45472" y="13986"/>
                  </a:cubicBezTo>
                  <a:cubicBezTo>
                    <a:pt x="46335" y="12847"/>
                    <a:pt x="47259" y="11738"/>
                    <a:pt x="48275" y="10659"/>
                  </a:cubicBezTo>
                  <a:cubicBezTo>
                    <a:pt x="49008" y="10898"/>
                    <a:pt x="49773" y="11022"/>
                    <a:pt x="50571" y="11022"/>
                  </a:cubicBezTo>
                  <a:cubicBezTo>
                    <a:pt x="51317" y="11022"/>
                    <a:pt x="52092" y="10913"/>
                    <a:pt x="52897" y="10690"/>
                  </a:cubicBezTo>
                  <a:lnTo>
                    <a:pt x="52897" y="10690"/>
                  </a:lnTo>
                  <a:cubicBezTo>
                    <a:pt x="51818" y="11738"/>
                    <a:pt x="50832" y="12816"/>
                    <a:pt x="49939" y="13894"/>
                  </a:cubicBezTo>
                  <a:cubicBezTo>
                    <a:pt x="49080" y="14153"/>
                    <a:pt x="48264" y="14276"/>
                    <a:pt x="47486" y="14276"/>
                  </a:cubicBezTo>
                  <a:cubicBezTo>
                    <a:pt x="46785" y="14276"/>
                    <a:pt x="46115" y="14176"/>
                    <a:pt x="45472" y="13986"/>
                  </a:cubicBezTo>
                  <a:cubicBezTo>
                    <a:pt x="44702" y="15126"/>
                    <a:pt x="44024" y="16297"/>
                    <a:pt x="43408" y="17468"/>
                  </a:cubicBezTo>
                  <a:cubicBezTo>
                    <a:pt x="43990" y="17648"/>
                    <a:pt x="44603" y="17741"/>
                    <a:pt x="45248" y="17741"/>
                  </a:cubicBezTo>
                  <a:cubicBezTo>
                    <a:pt x="46036" y="17741"/>
                    <a:pt x="46870" y="17602"/>
                    <a:pt x="47752" y="17314"/>
                  </a:cubicBezTo>
                  <a:lnTo>
                    <a:pt x="47752" y="17314"/>
                  </a:lnTo>
                  <a:cubicBezTo>
                    <a:pt x="47197" y="18515"/>
                    <a:pt x="46704" y="19717"/>
                    <a:pt x="46304" y="20949"/>
                  </a:cubicBezTo>
                  <a:cubicBezTo>
                    <a:pt x="45378" y="21251"/>
                    <a:pt x="44504" y="21400"/>
                    <a:pt x="43675" y="21400"/>
                  </a:cubicBezTo>
                  <a:cubicBezTo>
                    <a:pt x="43070" y="21400"/>
                    <a:pt x="42488" y="21321"/>
                    <a:pt x="41929" y="21164"/>
                  </a:cubicBezTo>
                  <a:cubicBezTo>
                    <a:pt x="41559" y="22397"/>
                    <a:pt x="41251" y="23691"/>
                    <a:pt x="41005" y="24954"/>
                  </a:cubicBezTo>
                  <a:cubicBezTo>
                    <a:pt x="41592" y="25114"/>
                    <a:pt x="42201" y="25199"/>
                    <a:pt x="42836" y="25199"/>
                  </a:cubicBezTo>
                  <a:cubicBezTo>
                    <a:pt x="43669" y="25199"/>
                    <a:pt x="44546" y="25053"/>
                    <a:pt x="45472" y="24738"/>
                  </a:cubicBezTo>
                  <a:lnTo>
                    <a:pt x="45472" y="24738"/>
                  </a:lnTo>
                  <a:cubicBezTo>
                    <a:pt x="45349" y="26032"/>
                    <a:pt x="45287" y="27357"/>
                    <a:pt x="45349" y="28681"/>
                  </a:cubicBezTo>
                  <a:cubicBezTo>
                    <a:pt x="44360" y="29005"/>
                    <a:pt x="43423" y="29161"/>
                    <a:pt x="42533" y="29161"/>
                  </a:cubicBezTo>
                  <a:cubicBezTo>
                    <a:pt x="41898" y="29161"/>
                    <a:pt x="41287" y="29082"/>
                    <a:pt x="40697" y="28928"/>
                  </a:cubicBezTo>
                  <a:lnTo>
                    <a:pt x="40697" y="28928"/>
                  </a:lnTo>
                  <a:cubicBezTo>
                    <a:pt x="40759" y="30283"/>
                    <a:pt x="40913" y="31670"/>
                    <a:pt x="41128" y="33056"/>
                  </a:cubicBezTo>
                  <a:cubicBezTo>
                    <a:pt x="39742" y="32347"/>
                    <a:pt x="38417" y="31392"/>
                    <a:pt x="37154" y="30283"/>
                  </a:cubicBezTo>
                  <a:cubicBezTo>
                    <a:pt x="37031" y="28897"/>
                    <a:pt x="37000" y="27542"/>
                    <a:pt x="37031" y="26186"/>
                  </a:cubicBezTo>
                  <a:cubicBezTo>
                    <a:pt x="35891" y="25015"/>
                    <a:pt x="34751" y="23783"/>
                    <a:pt x="33642" y="22643"/>
                  </a:cubicBezTo>
                  <a:cubicBezTo>
                    <a:pt x="33519" y="23999"/>
                    <a:pt x="33488" y="25354"/>
                    <a:pt x="33488" y="26710"/>
                  </a:cubicBezTo>
                  <a:cubicBezTo>
                    <a:pt x="32225" y="25632"/>
                    <a:pt x="30900" y="24769"/>
                    <a:pt x="29514" y="24184"/>
                  </a:cubicBezTo>
                  <a:cubicBezTo>
                    <a:pt x="29606" y="22890"/>
                    <a:pt x="29730" y="21596"/>
                    <a:pt x="29914" y="20333"/>
                  </a:cubicBezTo>
                  <a:lnTo>
                    <a:pt x="29914" y="20333"/>
                  </a:lnTo>
                  <a:cubicBezTo>
                    <a:pt x="28528" y="20764"/>
                    <a:pt x="26957" y="21103"/>
                    <a:pt x="25109" y="21411"/>
                  </a:cubicBezTo>
                  <a:cubicBezTo>
                    <a:pt x="24924" y="22335"/>
                    <a:pt x="24770" y="23259"/>
                    <a:pt x="24646" y="24214"/>
                  </a:cubicBezTo>
                  <a:cubicBezTo>
                    <a:pt x="22829" y="24677"/>
                    <a:pt x="21011" y="25262"/>
                    <a:pt x="19163" y="25816"/>
                  </a:cubicBezTo>
                  <a:cubicBezTo>
                    <a:pt x="19440" y="24522"/>
                    <a:pt x="19779" y="23229"/>
                    <a:pt x="20118" y="21935"/>
                  </a:cubicBezTo>
                  <a:lnTo>
                    <a:pt x="20118" y="21935"/>
                  </a:lnTo>
                  <a:cubicBezTo>
                    <a:pt x="18509" y="22344"/>
                    <a:pt x="16956" y="22615"/>
                    <a:pt x="15485" y="22615"/>
                  </a:cubicBezTo>
                  <a:cubicBezTo>
                    <a:pt x="15406" y="22615"/>
                    <a:pt x="15328" y="22614"/>
                    <a:pt x="15250" y="22612"/>
                  </a:cubicBezTo>
                  <a:cubicBezTo>
                    <a:pt x="14819" y="23876"/>
                    <a:pt x="14388" y="25139"/>
                    <a:pt x="14018" y="26433"/>
                  </a:cubicBezTo>
                  <a:cubicBezTo>
                    <a:pt x="12539" y="26001"/>
                    <a:pt x="11215" y="25200"/>
                    <a:pt x="10044" y="23999"/>
                  </a:cubicBezTo>
                  <a:lnTo>
                    <a:pt x="10537" y="22643"/>
                  </a:lnTo>
                  <a:cubicBezTo>
                    <a:pt x="10876" y="21842"/>
                    <a:pt x="11184" y="21041"/>
                    <a:pt x="11492" y="20240"/>
                  </a:cubicBezTo>
                  <a:cubicBezTo>
                    <a:pt x="12601" y="21411"/>
                    <a:pt x="13864" y="22181"/>
                    <a:pt x="15250" y="22612"/>
                  </a:cubicBezTo>
                  <a:cubicBezTo>
                    <a:pt x="15682" y="21349"/>
                    <a:pt x="16113" y="20055"/>
                    <a:pt x="16575" y="18792"/>
                  </a:cubicBezTo>
                  <a:cubicBezTo>
                    <a:pt x="15250" y="18423"/>
                    <a:pt x="14049" y="17652"/>
                    <a:pt x="13001" y="16513"/>
                  </a:cubicBezTo>
                  <a:cubicBezTo>
                    <a:pt x="13494" y="15280"/>
                    <a:pt x="13987" y="14017"/>
                    <a:pt x="14480" y="12754"/>
                  </a:cubicBezTo>
                  <a:cubicBezTo>
                    <a:pt x="15497" y="13894"/>
                    <a:pt x="16667" y="14664"/>
                    <a:pt x="17992" y="15034"/>
                  </a:cubicBezTo>
                  <a:cubicBezTo>
                    <a:pt x="18485" y="13771"/>
                    <a:pt x="18947" y="12508"/>
                    <a:pt x="19440" y="11275"/>
                  </a:cubicBezTo>
                  <a:cubicBezTo>
                    <a:pt x="18115" y="10906"/>
                    <a:pt x="16945" y="10136"/>
                    <a:pt x="15897" y="9026"/>
                  </a:cubicBezTo>
                  <a:cubicBezTo>
                    <a:pt x="16390" y="7763"/>
                    <a:pt x="16852" y="6500"/>
                    <a:pt x="17314" y="5268"/>
                  </a:cubicBezTo>
                  <a:cubicBezTo>
                    <a:pt x="18362" y="6408"/>
                    <a:pt x="19594" y="7147"/>
                    <a:pt x="20950" y="7517"/>
                  </a:cubicBezTo>
                  <a:cubicBezTo>
                    <a:pt x="21473" y="6254"/>
                    <a:pt x="21997" y="5022"/>
                    <a:pt x="22552" y="3789"/>
                  </a:cubicBezTo>
                  <a:cubicBezTo>
                    <a:pt x="24123" y="3789"/>
                    <a:pt x="25786" y="3512"/>
                    <a:pt x="27542" y="3050"/>
                  </a:cubicBezTo>
                  <a:lnTo>
                    <a:pt x="27542" y="3050"/>
                  </a:lnTo>
                  <a:cubicBezTo>
                    <a:pt x="26895" y="4282"/>
                    <a:pt x="26279" y="5484"/>
                    <a:pt x="25725" y="6747"/>
                  </a:cubicBezTo>
                  <a:cubicBezTo>
                    <a:pt x="27419" y="6131"/>
                    <a:pt x="29113" y="5514"/>
                    <a:pt x="30777" y="5022"/>
                  </a:cubicBezTo>
                  <a:cubicBezTo>
                    <a:pt x="31424" y="3820"/>
                    <a:pt x="32102" y="2588"/>
                    <a:pt x="32810" y="1417"/>
                  </a:cubicBezTo>
                  <a:cubicBezTo>
                    <a:pt x="33646" y="1259"/>
                    <a:pt x="34466" y="1174"/>
                    <a:pt x="35257" y="1174"/>
                  </a:cubicBezTo>
                  <a:close/>
                  <a:moveTo>
                    <a:pt x="17776" y="462"/>
                  </a:moveTo>
                  <a:cubicBezTo>
                    <a:pt x="17776" y="462"/>
                    <a:pt x="17807" y="493"/>
                    <a:pt x="17838" y="493"/>
                  </a:cubicBezTo>
                  <a:cubicBezTo>
                    <a:pt x="17900" y="493"/>
                    <a:pt x="17930" y="555"/>
                    <a:pt x="17961" y="616"/>
                  </a:cubicBezTo>
                  <a:cubicBezTo>
                    <a:pt x="17992" y="678"/>
                    <a:pt x="17992" y="770"/>
                    <a:pt x="17961" y="863"/>
                  </a:cubicBezTo>
                  <a:lnTo>
                    <a:pt x="12724" y="15157"/>
                  </a:lnTo>
                  <a:lnTo>
                    <a:pt x="9428" y="24091"/>
                  </a:lnTo>
                  <a:lnTo>
                    <a:pt x="678" y="47905"/>
                  </a:lnTo>
                  <a:cubicBezTo>
                    <a:pt x="555" y="47843"/>
                    <a:pt x="555" y="47659"/>
                    <a:pt x="586" y="47535"/>
                  </a:cubicBezTo>
                  <a:lnTo>
                    <a:pt x="17499" y="709"/>
                  </a:lnTo>
                  <a:cubicBezTo>
                    <a:pt x="17530" y="555"/>
                    <a:pt x="17653" y="462"/>
                    <a:pt x="17776" y="462"/>
                  </a:cubicBezTo>
                  <a:close/>
                  <a:moveTo>
                    <a:pt x="17653" y="0"/>
                  </a:moveTo>
                  <a:cubicBezTo>
                    <a:pt x="17438" y="0"/>
                    <a:pt x="17253" y="92"/>
                    <a:pt x="17222" y="216"/>
                  </a:cubicBezTo>
                  <a:lnTo>
                    <a:pt x="62" y="47751"/>
                  </a:lnTo>
                  <a:cubicBezTo>
                    <a:pt x="1" y="47936"/>
                    <a:pt x="216" y="48213"/>
                    <a:pt x="555" y="48336"/>
                  </a:cubicBezTo>
                  <a:cubicBezTo>
                    <a:pt x="678" y="48398"/>
                    <a:pt x="802" y="48398"/>
                    <a:pt x="894" y="48398"/>
                  </a:cubicBezTo>
                  <a:cubicBezTo>
                    <a:pt x="1110" y="48398"/>
                    <a:pt x="1295" y="48336"/>
                    <a:pt x="1325" y="48182"/>
                  </a:cubicBezTo>
                  <a:lnTo>
                    <a:pt x="9890" y="24492"/>
                  </a:lnTo>
                  <a:cubicBezTo>
                    <a:pt x="11887" y="26231"/>
                    <a:pt x="13834" y="26824"/>
                    <a:pt x="15729" y="26824"/>
                  </a:cubicBezTo>
                  <a:cubicBezTo>
                    <a:pt x="19788" y="26824"/>
                    <a:pt x="23611" y="24105"/>
                    <a:pt x="27185" y="24105"/>
                  </a:cubicBezTo>
                  <a:cubicBezTo>
                    <a:pt x="27942" y="24105"/>
                    <a:pt x="28687" y="24227"/>
                    <a:pt x="29421" y="24522"/>
                  </a:cubicBezTo>
                  <a:cubicBezTo>
                    <a:pt x="35412" y="26913"/>
                    <a:pt x="37166" y="33745"/>
                    <a:pt x="44411" y="33745"/>
                  </a:cubicBezTo>
                  <a:cubicBezTo>
                    <a:pt x="45102" y="33745"/>
                    <a:pt x="45843" y="33683"/>
                    <a:pt x="46643" y="33549"/>
                  </a:cubicBezTo>
                  <a:cubicBezTo>
                    <a:pt x="44517" y="24769"/>
                    <a:pt x="47290" y="16697"/>
                    <a:pt x="53759" y="10505"/>
                  </a:cubicBezTo>
                  <a:lnTo>
                    <a:pt x="53759" y="10505"/>
                  </a:lnTo>
                  <a:cubicBezTo>
                    <a:pt x="53473" y="10518"/>
                    <a:pt x="53196" y="10524"/>
                    <a:pt x="52928" y="10524"/>
                  </a:cubicBezTo>
                  <a:cubicBezTo>
                    <a:pt x="44011" y="10524"/>
                    <a:pt x="44204" y="3746"/>
                    <a:pt x="37893" y="1294"/>
                  </a:cubicBezTo>
                  <a:cubicBezTo>
                    <a:pt x="37025" y="958"/>
                    <a:pt x="36115" y="822"/>
                    <a:pt x="35178" y="822"/>
                  </a:cubicBezTo>
                  <a:cubicBezTo>
                    <a:pt x="31207" y="822"/>
                    <a:pt x="26757" y="3262"/>
                    <a:pt x="23026" y="3262"/>
                  </a:cubicBezTo>
                  <a:cubicBezTo>
                    <a:pt x="21825" y="3262"/>
                    <a:pt x="20698" y="3010"/>
                    <a:pt x="19686" y="2341"/>
                  </a:cubicBezTo>
                  <a:cubicBezTo>
                    <a:pt x="19348" y="2095"/>
                    <a:pt x="19040" y="1818"/>
                    <a:pt x="18731" y="1510"/>
                  </a:cubicBezTo>
                  <a:cubicBezTo>
                    <a:pt x="18701" y="1510"/>
                    <a:pt x="18701" y="1540"/>
                    <a:pt x="18701" y="1540"/>
                  </a:cubicBezTo>
                  <a:cubicBezTo>
                    <a:pt x="18577" y="1417"/>
                    <a:pt x="18454" y="1263"/>
                    <a:pt x="18331" y="1109"/>
                  </a:cubicBezTo>
                  <a:lnTo>
                    <a:pt x="18485" y="678"/>
                  </a:lnTo>
                  <a:cubicBezTo>
                    <a:pt x="18516" y="555"/>
                    <a:pt x="18485" y="431"/>
                    <a:pt x="18393" y="339"/>
                  </a:cubicBezTo>
                  <a:cubicBezTo>
                    <a:pt x="18300" y="216"/>
                    <a:pt x="18146" y="123"/>
                    <a:pt x="17992" y="62"/>
                  </a:cubicBezTo>
                  <a:cubicBezTo>
                    <a:pt x="17869" y="31"/>
                    <a:pt x="17746" y="0"/>
                    <a:pt x="176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282;p76">
              <a:extLst>
                <a:ext uri="{FF2B5EF4-FFF2-40B4-BE49-F238E27FC236}">
                  <a16:creationId xmlns:a16="http://schemas.microsoft.com/office/drawing/2014/main" id="{323D6FFA-301D-7E8D-FC22-D2D7023AA288}"/>
                </a:ext>
              </a:extLst>
            </p:cNvPr>
            <p:cNvSpPr/>
            <p:nvPr/>
          </p:nvSpPr>
          <p:spPr>
            <a:xfrm>
              <a:off x="4492725" y="406775"/>
              <a:ext cx="157150" cy="113250"/>
            </a:xfrm>
            <a:custGeom>
              <a:avLst/>
              <a:gdLst/>
              <a:ahLst/>
              <a:cxnLst/>
              <a:rect l="l" t="t" r="r" b="b"/>
              <a:pathLst>
                <a:path w="6286" h="4530" extrusionOk="0">
                  <a:moveTo>
                    <a:pt x="6286" y="1"/>
                  </a:moveTo>
                  <a:lnTo>
                    <a:pt x="6286" y="1"/>
                  </a:lnTo>
                  <a:cubicBezTo>
                    <a:pt x="4622" y="463"/>
                    <a:pt x="2989" y="771"/>
                    <a:pt x="1511" y="771"/>
                  </a:cubicBezTo>
                  <a:cubicBezTo>
                    <a:pt x="987" y="2003"/>
                    <a:pt x="494" y="3266"/>
                    <a:pt x="1" y="4529"/>
                  </a:cubicBezTo>
                  <a:cubicBezTo>
                    <a:pt x="1449" y="4499"/>
                    <a:pt x="3020" y="4221"/>
                    <a:pt x="4653" y="3728"/>
                  </a:cubicBezTo>
                  <a:cubicBezTo>
                    <a:pt x="5177" y="2465"/>
                    <a:pt x="5700" y="1233"/>
                    <a:pt x="6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283;p76">
              <a:extLst>
                <a:ext uri="{FF2B5EF4-FFF2-40B4-BE49-F238E27FC236}">
                  <a16:creationId xmlns:a16="http://schemas.microsoft.com/office/drawing/2014/main" id="{1ABCB190-ECF8-5B13-7B3F-E37AD664F242}"/>
                </a:ext>
              </a:extLst>
            </p:cNvPr>
            <p:cNvSpPr/>
            <p:nvPr/>
          </p:nvSpPr>
          <p:spPr>
            <a:xfrm>
              <a:off x="4421100" y="594700"/>
              <a:ext cx="151750" cy="113300"/>
            </a:xfrm>
            <a:custGeom>
              <a:avLst/>
              <a:gdLst/>
              <a:ahLst/>
              <a:cxnLst/>
              <a:rect l="l" t="t" r="r" b="b"/>
              <a:pathLst>
                <a:path w="6070" h="4532" extrusionOk="0">
                  <a:moveTo>
                    <a:pt x="6070" y="1"/>
                  </a:moveTo>
                  <a:cubicBezTo>
                    <a:pt x="4437" y="463"/>
                    <a:pt x="2866" y="771"/>
                    <a:pt x="1418" y="771"/>
                  </a:cubicBezTo>
                  <a:cubicBezTo>
                    <a:pt x="956" y="2034"/>
                    <a:pt x="463" y="3297"/>
                    <a:pt x="1" y="4529"/>
                  </a:cubicBezTo>
                  <a:cubicBezTo>
                    <a:pt x="76" y="4531"/>
                    <a:pt x="151" y="4532"/>
                    <a:pt x="226" y="4532"/>
                  </a:cubicBezTo>
                  <a:cubicBezTo>
                    <a:pt x="1642" y="4532"/>
                    <a:pt x="3164" y="4260"/>
                    <a:pt x="4714" y="3821"/>
                  </a:cubicBezTo>
                  <a:cubicBezTo>
                    <a:pt x="5146" y="2527"/>
                    <a:pt x="5608" y="1264"/>
                    <a:pt x="6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284;p76">
              <a:extLst>
                <a:ext uri="{FF2B5EF4-FFF2-40B4-BE49-F238E27FC236}">
                  <a16:creationId xmlns:a16="http://schemas.microsoft.com/office/drawing/2014/main" id="{080B5958-E747-4494-7299-248BA04FE105}"/>
                </a:ext>
              </a:extLst>
            </p:cNvPr>
            <p:cNvSpPr/>
            <p:nvPr/>
          </p:nvSpPr>
          <p:spPr>
            <a:xfrm>
              <a:off x="4572825" y="456850"/>
              <a:ext cx="160225" cy="137875"/>
            </a:xfrm>
            <a:custGeom>
              <a:avLst/>
              <a:gdLst/>
              <a:ahLst/>
              <a:cxnLst/>
              <a:rect l="l" t="t" r="r" b="b"/>
              <a:pathLst>
                <a:path w="6409" h="5515" extrusionOk="0">
                  <a:moveTo>
                    <a:pt x="6409" y="0"/>
                  </a:moveTo>
                  <a:cubicBezTo>
                    <a:pt x="4807" y="493"/>
                    <a:pt x="3112" y="1109"/>
                    <a:pt x="1449" y="1725"/>
                  </a:cubicBezTo>
                  <a:cubicBezTo>
                    <a:pt x="956" y="2989"/>
                    <a:pt x="463" y="4252"/>
                    <a:pt x="1" y="5515"/>
                  </a:cubicBezTo>
                  <a:cubicBezTo>
                    <a:pt x="1665" y="4899"/>
                    <a:pt x="3328" y="4282"/>
                    <a:pt x="4961" y="3759"/>
                  </a:cubicBezTo>
                  <a:cubicBezTo>
                    <a:pt x="5423" y="2496"/>
                    <a:pt x="5916" y="1263"/>
                    <a:pt x="64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285;p76">
              <a:extLst>
                <a:ext uri="{FF2B5EF4-FFF2-40B4-BE49-F238E27FC236}">
                  <a16:creationId xmlns:a16="http://schemas.microsoft.com/office/drawing/2014/main" id="{6A53E809-4037-1D0C-8F93-8F05D533E915}"/>
                </a:ext>
              </a:extLst>
            </p:cNvPr>
            <p:cNvSpPr/>
            <p:nvPr/>
          </p:nvSpPr>
          <p:spPr>
            <a:xfrm>
              <a:off x="4509675" y="715625"/>
              <a:ext cx="137125" cy="70875"/>
            </a:xfrm>
            <a:custGeom>
              <a:avLst/>
              <a:gdLst/>
              <a:ahLst/>
              <a:cxnLst/>
              <a:rect l="l" t="t" r="r" b="b"/>
              <a:pathLst>
                <a:path w="5485" h="2835" extrusionOk="0">
                  <a:moveTo>
                    <a:pt x="5484" y="0"/>
                  </a:moveTo>
                  <a:lnTo>
                    <a:pt x="5484" y="0"/>
                  </a:lnTo>
                  <a:cubicBezTo>
                    <a:pt x="3975" y="678"/>
                    <a:pt x="2219" y="1387"/>
                    <a:pt x="216" y="2126"/>
                  </a:cubicBezTo>
                  <a:cubicBezTo>
                    <a:pt x="155" y="2342"/>
                    <a:pt x="62" y="2588"/>
                    <a:pt x="1" y="2835"/>
                  </a:cubicBezTo>
                  <a:cubicBezTo>
                    <a:pt x="1757" y="2249"/>
                    <a:pt x="3513" y="1633"/>
                    <a:pt x="5207" y="1140"/>
                  </a:cubicBezTo>
                  <a:cubicBezTo>
                    <a:pt x="5300" y="771"/>
                    <a:pt x="5392" y="401"/>
                    <a:pt x="5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86;p76">
              <a:extLst>
                <a:ext uri="{FF2B5EF4-FFF2-40B4-BE49-F238E27FC236}">
                  <a16:creationId xmlns:a16="http://schemas.microsoft.com/office/drawing/2014/main" id="{0D82D052-9F90-0598-389A-6E8717059BD4}"/>
                </a:ext>
              </a:extLst>
            </p:cNvPr>
            <p:cNvSpPr/>
            <p:nvPr/>
          </p:nvSpPr>
          <p:spPr>
            <a:xfrm>
              <a:off x="4517375" y="647075"/>
              <a:ext cx="147900" cy="114025"/>
            </a:xfrm>
            <a:custGeom>
              <a:avLst/>
              <a:gdLst/>
              <a:ahLst/>
              <a:cxnLst/>
              <a:rect l="l" t="t" r="r" b="b"/>
              <a:pathLst>
                <a:path w="5916" h="4561" extrusionOk="0">
                  <a:moveTo>
                    <a:pt x="5916" y="1"/>
                  </a:moveTo>
                  <a:lnTo>
                    <a:pt x="5916" y="1"/>
                  </a:lnTo>
                  <a:cubicBezTo>
                    <a:pt x="4252" y="493"/>
                    <a:pt x="2558" y="1110"/>
                    <a:pt x="863" y="1726"/>
                  </a:cubicBezTo>
                  <a:cubicBezTo>
                    <a:pt x="555" y="2650"/>
                    <a:pt x="278" y="3605"/>
                    <a:pt x="1" y="4560"/>
                  </a:cubicBezTo>
                  <a:cubicBezTo>
                    <a:pt x="1972" y="3605"/>
                    <a:pt x="3759" y="2650"/>
                    <a:pt x="5454" y="1633"/>
                  </a:cubicBezTo>
                  <a:cubicBezTo>
                    <a:pt x="5608" y="1110"/>
                    <a:pt x="5762" y="555"/>
                    <a:pt x="5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287;p76">
              <a:extLst>
                <a:ext uri="{FF2B5EF4-FFF2-40B4-BE49-F238E27FC236}">
                  <a16:creationId xmlns:a16="http://schemas.microsoft.com/office/drawing/2014/main" id="{C0269862-AF1F-E023-D058-7B2B1D2557C0}"/>
                </a:ext>
              </a:extLst>
            </p:cNvPr>
            <p:cNvSpPr/>
            <p:nvPr/>
          </p:nvSpPr>
          <p:spPr>
            <a:xfrm>
              <a:off x="4733025" y="357350"/>
              <a:ext cx="154075" cy="99525"/>
            </a:xfrm>
            <a:custGeom>
              <a:avLst/>
              <a:gdLst/>
              <a:ahLst/>
              <a:cxnLst/>
              <a:rect l="l" t="t" r="r" b="b"/>
              <a:pathLst>
                <a:path w="6163" h="3981" extrusionOk="0">
                  <a:moveTo>
                    <a:pt x="4200" y="1"/>
                  </a:moveTo>
                  <a:cubicBezTo>
                    <a:pt x="3403" y="1"/>
                    <a:pt x="2573" y="86"/>
                    <a:pt x="1726" y="253"/>
                  </a:cubicBezTo>
                  <a:cubicBezTo>
                    <a:pt x="1110" y="1485"/>
                    <a:pt x="555" y="2717"/>
                    <a:pt x="1" y="3980"/>
                  </a:cubicBezTo>
                  <a:cubicBezTo>
                    <a:pt x="879" y="3791"/>
                    <a:pt x="1719" y="3688"/>
                    <a:pt x="2520" y="3688"/>
                  </a:cubicBezTo>
                  <a:cubicBezTo>
                    <a:pt x="3152" y="3688"/>
                    <a:pt x="3760" y="3752"/>
                    <a:pt x="4345" y="3888"/>
                  </a:cubicBezTo>
                  <a:cubicBezTo>
                    <a:pt x="4930" y="2625"/>
                    <a:pt x="5515" y="1423"/>
                    <a:pt x="6162" y="191"/>
                  </a:cubicBezTo>
                  <a:cubicBezTo>
                    <a:pt x="5538" y="63"/>
                    <a:pt x="4881" y="1"/>
                    <a:pt x="4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88;p76">
              <a:extLst>
                <a:ext uri="{FF2B5EF4-FFF2-40B4-BE49-F238E27FC236}">
                  <a16:creationId xmlns:a16="http://schemas.microsoft.com/office/drawing/2014/main" id="{BDE71425-FC37-2C75-D606-A6350F0E9550}"/>
                </a:ext>
              </a:extLst>
            </p:cNvPr>
            <p:cNvSpPr/>
            <p:nvPr/>
          </p:nvSpPr>
          <p:spPr>
            <a:xfrm>
              <a:off x="4665250" y="543600"/>
              <a:ext cx="140200" cy="103500"/>
            </a:xfrm>
            <a:custGeom>
              <a:avLst/>
              <a:gdLst/>
              <a:ahLst/>
              <a:cxnLst/>
              <a:rect l="l" t="t" r="r" b="b"/>
              <a:pathLst>
                <a:path w="5608" h="4140" extrusionOk="0">
                  <a:moveTo>
                    <a:pt x="3894" y="0"/>
                  </a:moveTo>
                  <a:cubicBezTo>
                    <a:pt x="3049" y="0"/>
                    <a:pt x="2173" y="107"/>
                    <a:pt x="1264" y="289"/>
                  </a:cubicBezTo>
                  <a:cubicBezTo>
                    <a:pt x="802" y="1583"/>
                    <a:pt x="401" y="2846"/>
                    <a:pt x="1" y="4140"/>
                  </a:cubicBezTo>
                  <a:cubicBezTo>
                    <a:pt x="833" y="3955"/>
                    <a:pt x="1664" y="3862"/>
                    <a:pt x="2465" y="3832"/>
                  </a:cubicBezTo>
                  <a:cubicBezTo>
                    <a:pt x="3390" y="3123"/>
                    <a:pt x="4314" y="2384"/>
                    <a:pt x="5176" y="1521"/>
                  </a:cubicBezTo>
                  <a:cubicBezTo>
                    <a:pt x="5300" y="1090"/>
                    <a:pt x="5454" y="628"/>
                    <a:pt x="5608" y="165"/>
                  </a:cubicBezTo>
                  <a:cubicBezTo>
                    <a:pt x="5052" y="52"/>
                    <a:pt x="4481" y="0"/>
                    <a:pt x="3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89;p76">
              <a:extLst>
                <a:ext uri="{FF2B5EF4-FFF2-40B4-BE49-F238E27FC236}">
                  <a16:creationId xmlns:a16="http://schemas.microsoft.com/office/drawing/2014/main" id="{63DCBBBD-C272-91C0-DA12-FB3D0DAE4FCE}"/>
                </a:ext>
              </a:extLst>
            </p:cNvPr>
            <p:cNvSpPr/>
            <p:nvPr/>
          </p:nvSpPr>
          <p:spPr>
            <a:xfrm>
              <a:off x="4774625" y="642450"/>
              <a:ext cx="1550" cy="1575"/>
            </a:xfrm>
            <a:custGeom>
              <a:avLst/>
              <a:gdLst/>
              <a:ahLst/>
              <a:cxnLst/>
              <a:rect l="l" t="t" r="r" b="b"/>
              <a:pathLst>
                <a:path w="62" h="63" extrusionOk="0">
                  <a:moveTo>
                    <a:pt x="62" y="1"/>
                  </a:moveTo>
                  <a:cubicBezTo>
                    <a:pt x="31" y="1"/>
                    <a:pt x="31" y="32"/>
                    <a:pt x="0" y="62"/>
                  </a:cubicBezTo>
                  <a:lnTo>
                    <a:pt x="62" y="62"/>
                  </a:lnTo>
                  <a:cubicBezTo>
                    <a:pt x="62" y="32"/>
                    <a:pt x="62" y="32"/>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90;p76">
              <a:extLst>
                <a:ext uri="{FF2B5EF4-FFF2-40B4-BE49-F238E27FC236}">
                  <a16:creationId xmlns:a16="http://schemas.microsoft.com/office/drawing/2014/main" id="{E201CA6F-1BE7-CEFA-7669-7C613B6F7EE3}"/>
                </a:ext>
              </a:extLst>
            </p:cNvPr>
            <p:cNvSpPr/>
            <p:nvPr/>
          </p:nvSpPr>
          <p:spPr>
            <a:xfrm>
              <a:off x="4636750" y="737200"/>
              <a:ext cx="71650" cy="22350"/>
            </a:xfrm>
            <a:custGeom>
              <a:avLst/>
              <a:gdLst/>
              <a:ahLst/>
              <a:cxnLst/>
              <a:rect l="l" t="t" r="r" b="b"/>
              <a:pathLst>
                <a:path w="2866" h="894" extrusionOk="0">
                  <a:moveTo>
                    <a:pt x="2866" y="0"/>
                  </a:moveTo>
                  <a:cubicBezTo>
                    <a:pt x="1973" y="0"/>
                    <a:pt x="1079" y="92"/>
                    <a:pt x="124" y="277"/>
                  </a:cubicBezTo>
                  <a:cubicBezTo>
                    <a:pt x="93" y="493"/>
                    <a:pt x="63" y="709"/>
                    <a:pt x="1" y="893"/>
                  </a:cubicBezTo>
                  <a:cubicBezTo>
                    <a:pt x="987" y="616"/>
                    <a:pt x="1942" y="339"/>
                    <a:pt x="28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91;p76">
              <a:extLst>
                <a:ext uri="{FF2B5EF4-FFF2-40B4-BE49-F238E27FC236}">
                  <a16:creationId xmlns:a16="http://schemas.microsoft.com/office/drawing/2014/main" id="{A618C743-5997-D5CA-8432-3AF838E0FD33}"/>
                </a:ext>
              </a:extLst>
            </p:cNvPr>
            <p:cNvSpPr/>
            <p:nvPr/>
          </p:nvSpPr>
          <p:spPr>
            <a:xfrm>
              <a:off x="4805425" y="454525"/>
              <a:ext cx="75500" cy="100925"/>
            </a:xfrm>
            <a:custGeom>
              <a:avLst/>
              <a:gdLst/>
              <a:ahLst/>
              <a:cxnLst/>
              <a:rect l="l" t="t" r="r" b="b"/>
              <a:pathLst>
                <a:path w="3020" h="4037" extrusionOk="0">
                  <a:moveTo>
                    <a:pt x="1449" y="1"/>
                  </a:moveTo>
                  <a:cubicBezTo>
                    <a:pt x="925" y="1233"/>
                    <a:pt x="463" y="2465"/>
                    <a:pt x="1" y="3728"/>
                  </a:cubicBezTo>
                  <a:cubicBezTo>
                    <a:pt x="186" y="3821"/>
                    <a:pt x="370" y="3944"/>
                    <a:pt x="555" y="4037"/>
                  </a:cubicBezTo>
                  <a:cubicBezTo>
                    <a:pt x="1418" y="3112"/>
                    <a:pt x="2219" y="2065"/>
                    <a:pt x="3020" y="925"/>
                  </a:cubicBezTo>
                  <a:cubicBezTo>
                    <a:pt x="2496" y="555"/>
                    <a:pt x="2003" y="247"/>
                    <a:pt x="1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92;p76">
              <a:extLst>
                <a:ext uri="{FF2B5EF4-FFF2-40B4-BE49-F238E27FC236}">
                  <a16:creationId xmlns:a16="http://schemas.microsoft.com/office/drawing/2014/main" id="{B73B6960-4F8E-FB71-9DF6-629E7270D052}"/>
                </a:ext>
              </a:extLst>
            </p:cNvPr>
            <p:cNvSpPr/>
            <p:nvPr/>
          </p:nvSpPr>
          <p:spPr>
            <a:xfrm>
              <a:off x="4847025" y="490725"/>
              <a:ext cx="80875" cy="119400"/>
            </a:xfrm>
            <a:custGeom>
              <a:avLst/>
              <a:gdLst/>
              <a:ahLst/>
              <a:cxnLst/>
              <a:rect l="l" t="t" r="r" b="b"/>
              <a:pathLst>
                <a:path w="3235" h="4776" extrusionOk="0">
                  <a:moveTo>
                    <a:pt x="2064" y="1"/>
                  </a:moveTo>
                  <a:cubicBezTo>
                    <a:pt x="1417" y="1264"/>
                    <a:pt x="740" y="2342"/>
                    <a:pt x="0" y="3297"/>
                  </a:cubicBezTo>
                  <a:cubicBezTo>
                    <a:pt x="616" y="3728"/>
                    <a:pt x="1202" y="4221"/>
                    <a:pt x="1756" y="4776"/>
                  </a:cubicBezTo>
                  <a:cubicBezTo>
                    <a:pt x="2218" y="3513"/>
                    <a:pt x="2711" y="2280"/>
                    <a:pt x="3235" y="1048"/>
                  </a:cubicBezTo>
                  <a:cubicBezTo>
                    <a:pt x="2865" y="648"/>
                    <a:pt x="2465" y="340"/>
                    <a:pt x="2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93;p76">
              <a:extLst>
                <a:ext uri="{FF2B5EF4-FFF2-40B4-BE49-F238E27FC236}">
                  <a16:creationId xmlns:a16="http://schemas.microsoft.com/office/drawing/2014/main" id="{F3D78D1A-F999-EBA8-24A5-17C072A21D6C}"/>
                </a:ext>
              </a:extLst>
            </p:cNvPr>
            <p:cNvSpPr/>
            <p:nvPr/>
          </p:nvSpPr>
          <p:spPr>
            <a:xfrm>
              <a:off x="4760000" y="644000"/>
              <a:ext cx="72400" cy="73200"/>
            </a:xfrm>
            <a:custGeom>
              <a:avLst/>
              <a:gdLst/>
              <a:ahLst/>
              <a:cxnLst/>
              <a:rect l="l" t="t" r="r" b="b"/>
              <a:pathLst>
                <a:path w="2896" h="2928" extrusionOk="0">
                  <a:moveTo>
                    <a:pt x="647" y="0"/>
                  </a:moveTo>
                  <a:cubicBezTo>
                    <a:pt x="401" y="955"/>
                    <a:pt x="185" y="1941"/>
                    <a:pt x="0" y="2927"/>
                  </a:cubicBezTo>
                  <a:cubicBezTo>
                    <a:pt x="986" y="2496"/>
                    <a:pt x="1972" y="2003"/>
                    <a:pt x="2896" y="1417"/>
                  </a:cubicBezTo>
                  <a:cubicBezTo>
                    <a:pt x="2187" y="863"/>
                    <a:pt x="1417" y="37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94;p76">
              <a:extLst>
                <a:ext uri="{FF2B5EF4-FFF2-40B4-BE49-F238E27FC236}">
                  <a16:creationId xmlns:a16="http://schemas.microsoft.com/office/drawing/2014/main" id="{CB60DA86-69BF-6ACD-2BC6-6D8C383FC26F}"/>
                </a:ext>
              </a:extLst>
            </p:cNvPr>
            <p:cNvSpPr/>
            <p:nvPr/>
          </p:nvSpPr>
          <p:spPr>
            <a:xfrm>
              <a:off x="4760000" y="698675"/>
              <a:ext cx="104000" cy="105550"/>
            </a:xfrm>
            <a:custGeom>
              <a:avLst/>
              <a:gdLst/>
              <a:ahLst/>
              <a:cxnLst/>
              <a:rect l="l" t="t" r="r" b="b"/>
              <a:pathLst>
                <a:path w="4160" h="4222" extrusionOk="0">
                  <a:moveTo>
                    <a:pt x="3851" y="1"/>
                  </a:moveTo>
                  <a:cubicBezTo>
                    <a:pt x="2680" y="771"/>
                    <a:pt x="1448" y="1356"/>
                    <a:pt x="0" y="1818"/>
                  </a:cubicBezTo>
                  <a:cubicBezTo>
                    <a:pt x="1232" y="2434"/>
                    <a:pt x="2403" y="3235"/>
                    <a:pt x="3512" y="4221"/>
                  </a:cubicBezTo>
                  <a:cubicBezTo>
                    <a:pt x="3666" y="2897"/>
                    <a:pt x="3882" y="1572"/>
                    <a:pt x="4159" y="278"/>
                  </a:cubicBezTo>
                  <a:cubicBezTo>
                    <a:pt x="4036" y="185"/>
                    <a:pt x="3943" y="93"/>
                    <a:pt x="3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95;p76">
              <a:extLst>
                <a:ext uri="{FF2B5EF4-FFF2-40B4-BE49-F238E27FC236}">
                  <a16:creationId xmlns:a16="http://schemas.microsoft.com/office/drawing/2014/main" id="{C96CF06C-A9E5-907E-30AC-20A7991EE876}"/>
                </a:ext>
              </a:extLst>
            </p:cNvPr>
            <p:cNvSpPr/>
            <p:nvPr/>
          </p:nvSpPr>
          <p:spPr>
            <a:xfrm>
              <a:off x="4976400" y="486100"/>
              <a:ext cx="79350" cy="119400"/>
            </a:xfrm>
            <a:custGeom>
              <a:avLst/>
              <a:gdLst/>
              <a:ahLst/>
              <a:cxnLst/>
              <a:rect l="l" t="t" r="r" b="b"/>
              <a:pathLst>
                <a:path w="3174" h="4776" extrusionOk="0">
                  <a:moveTo>
                    <a:pt x="2127" y="1"/>
                  </a:moveTo>
                  <a:cubicBezTo>
                    <a:pt x="1356" y="1264"/>
                    <a:pt x="679" y="2404"/>
                    <a:pt x="1" y="3390"/>
                  </a:cubicBezTo>
                  <a:cubicBezTo>
                    <a:pt x="401" y="3852"/>
                    <a:pt x="802" y="4314"/>
                    <a:pt x="1202" y="4776"/>
                  </a:cubicBezTo>
                  <a:cubicBezTo>
                    <a:pt x="1788" y="3575"/>
                    <a:pt x="2465" y="2373"/>
                    <a:pt x="3174" y="1202"/>
                  </a:cubicBezTo>
                  <a:cubicBezTo>
                    <a:pt x="2835" y="802"/>
                    <a:pt x="2465" y="401"/>
                    <a:pt x="2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96;p76">
              <a:extLst>
                <a:ext uri="{FF2B5EF4-FFF2-40B4-BE49-F238E27FC236}">
                  <a16:creationId xmlns:a16="http://schemas.microsoft.com/office/drawing/2014/main" id="{3BACFBC4-B54F-94E5-5657-56E7B5A9C20E}"/>
                </a:ext>
              </a:extLst>
            </p:cNvPr>
            <p:cNvSpPr/>
            <p:nvPr/>
          </p:nvSpPr>
          <p:spPr>
            <a:xfrm>
              <a:off x="4927900" y="426025"/>
              <a:ext cx="100900" cy="136350"/>
            </a:xfrm>
            <a:custGeom>
              <a:avLst/>
              <a:gdLst/>
              <a:ahLst/>
              <a:cxnLst/>
              <a:rect l="l" t="t" r="r" b="b"/>
              <a:pathLst>
                <a:path w="4036" h="5454" extrusionOk="0">
                  <a:moveTo>
                    <a:pt x="1910" y="1"/>
                  </a:moveTo>
                  <a:cubicBezTo>
                    <a:pt x="1232" y="1202"/>
                    <a:pt x="585" y="2404"/>
                    <a:pt x="0" y="3636"/>
                  </a:cubicBezTo>
                  <a:cubicBezTo>
                    <a:pt x="555" y="4222"/>
                    <a:pt x="1078" y="4838"/>
                    <a:pt x="1633" y="5454"/>
                  </a:cubicBezTo>
                  <a:cubicBezTo>
                    <a:pt x="2434" y="4530"/>
                    <a:pt x="3204" y="3513"/>
                    <a:pt x="4036" y="2373"/>
                  </a:cubicBezTo>
                  <a:cubicBezTo>
                    <a:pt x="3327" y="1572"/>
                    <a:pt x="2619" y="771"/>
                    <a:pt x="19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97;p76">
              <a:extLst>
                <a:ext uri="{FF2B5EF4-FFF2-40B4-BE49-F238E27FC236}">
                  <a16:creationId xmlns:a16="http://schemas.microsoft.com/office/drawing/2014/main" id="{E534C58F-FAC9-CBC7-33FA-4F7988DD7D72}"/>
                </a:ext>
              </a:extLst>
            </p:cNvPr>
            <p:cNvSpPr/>
            <p:nvPr/>
          </p:nvSpPr>
          <p:spPr>
            <a:xfrm>
              <a:off x="4863975" y="642450"/>
              <a:ext cx="105525" cy="150975"/>
            </a:xfrm>
            <a:custGeom>
              <a:avLst/>
              <a:gdLst/>
              <a:ahLst/>
              <a:cxnLst/>
              <a:rect l="l" t="t" r="r" b="b"/>
              <a:pathLst>
                <a:path w="4221" h="6039" extrusionOk="0">
                  <a:moveTo>
                    <a:pt x="2249" y="1"/>
                  </a:moveTo>
                  <a:cubicBezTo>
                    <a:pt x="1571" y="740"/>
                    <a:pt x="893" y="1356"/>
                    <a:pt x="154" y="1911"/>
                  </a:cubicBezTo>
                  <a:cubicBezTo>
                    <a:pt x="92" y="2126"/>
                    <a:pt x="62" y="2311"/>
                    <a:pt x="0" y="2527"/>
                  </a:cubicBezTo>
                  <a:cubicBezTo>
                    <a:pt x="1078" y="3667"/>
                    <a:pt x="2126" y="4868"/>
                    <a:pt x="3204" y="6039"/>
                  </a:cubicBezTo>
                  <a:cubicBezTo>
                    <a:pt x="3481" y="4776"/>
                    <a:pt x="3820" y="3482"/>
                    <a:pt x="4221" y="2219"/>
                  </a:cubicBezTo>
                  <a:cubicBezTo>
                    <a:pt x="3574" y="1479"/>
                    <a:pt x="2896" y="740"/>
                    <a:pt x="2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98;p76">
              <a:extLst>
                <a:ext uri="{FF2B5EF4-FFF2-40B4-BE49-F238E27FC236}">
                  <a16:creationId xmlns:a16="http://schemas.microsoft.com/office/drawing/2014/main" id="{13717B86-F6E7-586E-69A0-0BD3AF9FF035}"/>
                </a:ext>
              </a:extLst>
            </p:cNvPr>
            <p:cNvSpPr/>
            <p:nvPr/>
          </p:nvSpPr>
          <p:spPr>
            <a:xfrm>
              <a:off x="4880125" y="610100"/>
              <a:ext cx="25450" cy="36225"/>
            </a:xfrm>
            <a:custGeom>
              <a:avLst/>
              <a:gdLst/>
              <a:ahLst/>
              <a:cxnLst/>
              <a:rect l="l" t="t" r="r" b="b"/>
              <a:pathLst>
                <a:path w="1018" h="1449" extrusionOk="0">
                  <a:moveTo>
                    <a:pt x="432" y="1"/>
                  </a:moveTo>
                  <a:cubicBezTo>
                    <a:pt x="278" y="463"/>
                    <a:pt x="155" y="956"/>
                    <a:pt x="1" y="1449"/>
                  </a:cubicBezTo>
                  <a:cubicBezTo>
                    <a:pt x="340" y="1172"/>
                    <a:pt x="679" y="925"/>
                    <a:pt x="1018" y="617"/>
                  </a:cubicBezTo>
                  <a:cubicBezTo>
                    <a:pt x="833" y="401"/>
                    <a:pt x="648" y="186"/>
                    <a:pt x="4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99;p76">
              <a:extLst>
                <a:ext uri="{FF2B5EF4-FFF2-40B4-BE49-F238E27FC236}">
                  <a16:creationId xmlns:a16="http://schemas.microsoft.com/office/drawing/2014/main" id="{015A6B60-FCC2-9FFF-AC84-3FC1B0E28E3A}"/>
                </a:ext>
              </a:extLst>
            </p:cNvPr>
            <p:cNvSpPr/>
            <p:nvPr/>
          </p:nvSpPr>
          <p:spPr>
            <a:xfrm>
              <a:off x="4969475" y="605475"/>
              <a:ext cx="122475" cy="161775"/>
            </a:xfrm>
            <a:custGeom>
              <a:avLst/>
              <a:gdLst/>
              <a:ahLst/>
              <a:cxnLst/>
              <a:rect l="l" t="t" r="r" b="b"/>
              <a:pathLst>
                <a:path w="4899" h="6471" extrusionOk="0">
                  <a:moveTo>
                    <a:pt x="1479" y="1"/>
                  </a:moveTo>
                  <a:cubicBezTo>
                    <a:pt x="925" y="1233"/>
                    <a:pt x="432" y="2466"/>
                    <a:pt x="1" y="3698"/>
                  </a:cubicBezTo>
                  <a:cubicBezTo>
                    <a:pt x="1079" y="4807"/>
                    <a:pt x="2219" y="5731"/>
                    <a:pt x="3420" y="6470"/>
                  </a:cubicBezTo>
                  <a:cubicBezTo>
                    <a:pt x="3851" y="5207"/>
                    <a:pt x="4344" y="4006"/>
                    <a:pt x="4899" y="2774"/>
                  </a:cubicBezTo>
                  <a:cubicBezTo>
                    <a:pt x="3697" y="2065"/>
                    <a:pt x="2558" y="1110"/>
                    <a:pt x="1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00;p76">
              <a:extLst>
                <a:ext uri="{FF2B5EF4-FFF2-40B4-BE49-F238E27FC236}">
                  <a16:creationId xmlns:a16="http://schemas.microsoft.com/office/drawing/2014/main" id="{ED86614E-2B8D-4A5A-9754-EE7E9A9441E0}"/>
                </a:ext>
              </a:extLst>
            </p:cNvPr>
            <p:cNvSpPr/>
            <p:nvPr/>
          </p:nvSpPr>
          <p:spPr>
            <a:xfrm>
              <a:off x="4932500" y="793400"/>
              <a:ext cx="99375" cy="167925"/>
            </a:xfrm>
            <a:custGeom>
              <a:avLst/>
              <a:gdLst/>
              <a:ahLst/>
              <a:cxnLst/>
              <a:rect l="l" t="t" r="r" b="b"/>
              <a:pathLst>
                <a:path w="3975" h="6717" extrusionOk="0">
                  <a:moveTo>
                    <a:pt x="463" y="1"/>
                  </a:moveTo>
                  <a:cubicBezTo>
                    <a:pt x="247" y="1326"/>
                    <a:pt x="93" y="2650"/>
                    <a:pt x="1" y="3975"/>
                  </a:cubicBezTo>
                  <a:cubicBezTo>
                    <a:pt x="1172" y="5053"/>
                    <a:pt x="2373" y="6008"/>
                    <a:pt x="3667" y="6717"/>
                  </a:cubicBezTo>
                  <a:cubicBezTo>
                    <a:pt x="3698" y="5392"/>
                    <a:pt x="3790" y="4067"/>
                    <a:pt x="3975" y="2743"/>
                  </a:cubicBezTo>
                  <a:cubicBezTo>
                    <a:pt x="2743" y="2034"/>
                    <a:pt x="1572" y="1110"/>
                    <a:pt x="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82548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19" name="TextBox 18">
            <a:extLst>
              <a:ext uri="{FF2B5EF4-FFF2-40B4-BE49-F238E27FC236}">
                <a16:creationId xmlns:a16="http://schemas.microsoft.com/office/drawing/2014/main" id="{A4588737-B458-CFA0-591C-DB8BE1F6363C}"/>
              </a:ext>
            </a:extLst>
          </p:cNvPr>
          <p:cNvSpPr txBox="1"/>
          <p:nvPr/>
        </p:nvSpPr>
        <p:spPr>
          <a:xfrm>
            <a:off x="220005" y="503177"/>
            <a:ext cx="8703987" cy="1182631"/>
          </a:xfrm>
          <a:prstGeom prst="rect">
            <a:avLst/>
          </a:prstGeom>
          <a:noFill/>
        </p:spPr>
        <p:txBody>
          <a:bodyPr wrap="square">
            <a:spAutoFit/>
          </a:bodyPr>
          <a:lstStyle/>
          <a:p>
            <a:pPr marL="0" marR="0" algn="ctr">
              <a:lnSpc>
                <a:spcPct val="107000"/>
              </a:lnSpc>
              <a:spcAft>
                <a:spcPts val="800"/>
              </a:spcAft>
              <a:buNone/>
            </a:pPr>
            <a:r>
              <a:rPr lang="en-US" sz="7200" dirty="0">
                <a:solidFill>
                  <a:schemeClr val="tx1"/>
                </a:solidFill>
                <a:effectLst/>
                <a:latin typeface="Playbill" panose="040506030A0602020202" pitchFamily="82" charset="0"/>
                <a:ea typeface="Calibri" panose="020F0502020204030204" pitchFamily="34" charset="0"/>
                <a:cs typeface="Times New Roman" panose="02020603050405020304" pitchFamily="18" charset="0"/>
              </a:rPr>
              <a:t>THERE’S A NEW BOAT IN TOWN!!!</a:t>
            </a:r>
          </a:p>
        </p:txBody>
      </p:sp>
      <p:sp>
        <p:nvSpPr>
          <p:cNvPr id="23" name="TextBox 22">
            <a:extLst>
              <a:ext uri="{FF2B5EF4-FFF2-40B4-BE49-F238E27FC236}">
                <a16:creationId xmlns:a16="http://schemas.microsoft.com/office/drawing/2014/main" id="{B0FDE409-5D66-675D-67B5-BCCD24EE21CF}"/>
              </a:ext>
            </a:extLst>
          </p:cNvPr>
          <p:cNvSpPr txBox="1"/>
          <p:nvPr/>
        </p:nvSpPr>
        <p:spPr>
          <a:xfrm>
            <a:off x="1959426" y="2086356"/>
            <a:ext cx="6682683" cy="1371337"/>
          </a:xfrm>
          <a:prstGeom prst="rect">
            <a:avLst/>
          </a:prstGeom>
          <a:noFill/>
        </p:spPr>
        <p:txBody>
          <a:bodyPr wrap="square">
            <a:spAutoFit/>
          </a:bodyPr>
          <a:lstStyle/>
          <a:p>
            <a:pPr marL="0" marR="0" algn="ctr">
              <a:lnSpc>
                <a:spcPct val="107000"/>
              </a:lnSpc>
              <a:spcAft>
                <a:spcPts val="800"/>
              </a:spcAft>
              <a:buNone/>
            </a:pPr>
            <a:r>
              <a:rPr lang="en-US" sz="4000" b="1" dirty="0">
                <a:solidFill>
                  <a:schemeClr val="tx1"/>
                </a:solidFill>
                <a:latin typeface="Bookman Old Style" panose="02050604050505020204" pitchFamily="18" charset="0"/>
              </a:rPr>
              <a:t>The Official Flagship of Florida…</a:t>
            </a:r>
            <a:endParaRPr lang="en-US" sz="40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27" name="Picture 26">
            <a:extLst>
              <a:ext uri="{FF2B5EF4-FFF2-40B4-BE49-F238E27FC236}">
                <a16:creationId xmlns:a16="http://schemas.microsoft.com/office/drawing/2014/main" id="{0F457C28-CD3E-AC91-48FC-45938BEAB7F3}"/>
              </a:ext>
            </a:extLst>
          </p:cNvPr>
          <p:cNvPicPr>
            <a:picLocks noChangeAspect="1"/>
          </p:cNvPicPr>
          <p:nvPr/>
        </p:nvPicPr>
        <p:blipFill>
          <a:blip r:embed="rId3"/>
          <a:stretch>
            <a:fillRect/>
          </a:stretch>
        </p:blipFill>
        <p:spPr>
          <a:xfrm rot="20142334">
            <a:off x="399247" y="2895183"/>
            <a:ext cx="1924075" cy="163448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2">
            <a:extLst>
              <a:ext uri="{FF2B5EF4-FFF2-40B4-BE49-F238E27FC236}">
                <a16:creationId xmlns:a16="http://schemas.microsoft.com/office/drawing/2014/main" id="{0EDCC35E-6AB2-955A-BF5E-7FC911DABCB3}"/>
              </a:ext>
            </a:extLst>
          </p:cNvPr>
          <p:cNvSpPr>
            <a:spLocks noChangeArrowheads="1"/>
          </p:cNvSpPr>
          <p:nvPr/>
        </p:nvSpPr>
        <p:spPr bwMode="auto">
          <a:xfrm>
            <a:off x="178755" y="199831"/>
            <a:ext cx="3254343" cy="5430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Out with the </a:t>
            </a:r>
            <a:r>
              <a:rPr kumimoji="0" lang="en-US" altLang="en-US" sz="2800" b="1" i="1" u="none"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Western Union </a:t>
            </a:r>
            <a:r>
              <a:rPr lang="en-US" altLang="en-US" sz="2800" b="1" i="1" dirty="0">
                <a:solidFill>
                  <a:schemeClr val="tx1"/>
                </a:solidFill>
                <a:latin typeface="Bookman Old Style" panose="02050604050505020204" pitchFamily="18" charset="0"/>
                <a:ea typeface="Times New Roman" panose="02020603050405020304" pitchFamily="18" charset="0"/>
                <a:cs typeface="Times New Roman" panose="02020603050405020304" pitchFamily="18" charset="0"/>
              </a:rPr>
              <a:t>S</a:t>
            </a:r>
            <a:r>
              <a:rPr kumimoji="0" lang="en-US" altLang="en-US" sz="2800" b="1" i="1" u="none"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chooner </a:t>
            </a:r>
          </a:p>
          <a:p>
            <a:pPr marL="0" marR="0" lvl="0" indent="0" algn="ctr" defTabSz="914400" rtl="0" eaLnBrk="0" fontAlgn="base" latinLnBrk="0" hangingPunct="0">
              <a:lnSpc>
                <a:spcPct val="15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built in Key West and launched in 1939 </a:t>
            </a:r>
            <a:endParaRPr kumimoji="0" lang="en-US" altLang="en-US" sz="2800" b="1" i="0" u="none"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endParaRPr kumimoji="0" lang="en-US" altLang="en-US" sz="4000" b="1" i="0" u="none" strike="noStrike" cap="none" normalizeH="0" baseline="0" dirty="0">
              <a:ln>
                <a:noFill/>
              </a:ln>
              <a:solidFill>
                <a:schemeClr val="tx1"/>
              </a:solidFill>
              <a:effectLst/>
              <a:latin typeface="Bookman Old Style" panose="02050604050505020204" pitchFamily="18" charset="0"/>
            </a:endParaRPr>
          </a:p>
        </p:txBody>
      </p:sp>
      <p:pic>
        <p:nvPicPr>
          <p:cNvPr id="20" name="Picture 1">
            <a:extLst>
              <a:ext uri="{FF2B5EF4-FFF2-40B4-BE49-F238E27FC236}">
                <a16:creationId xmlns:a16="http://schemas.microsoft.com/office/drawing/2014/main" id="{B7FE1C85-2D7D-1FEF-0ECC-2D2B15A4B4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3098" y="378100"/>
            <a:ext cx="5215887" cy="4441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667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3" name="Rectangle 14">
            <a:extLst>
              <a:ext uri="{FF2B5EF4-FFF2-40B4-BE49-F238E27FC236}">
                <a16:creationId xmlns:a16="http://schemas.microsoft.com/office/drawing/2014/main" id="{3222AB4A-53F0-8AD8-B708-2295A05E3792}"/>
              </a:ext>
            </a:extLst>
          </p:cNvPr>
          <p:cNvSpPr>
            <a:spLocks noChangeArrowheads="1"/>
          </p:cNvSpPr>
          <p:nvPr/>
        </p:nvSpPr>
        <p:spPr bwMode="auto">
          <a:xfrm>
            <a:off x="5692283" y="147384"/>
            <a:ext cx="3197174" cy="260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US" altLang="en-US" sz="2700" b="1" i="0" u="none"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In with the </a:t>
            </a:r>
            <a:r>
              <a:rPr kumimoji="0" lang="en-US" altLang="en-US" sz="2700" b="1" i="1" u="none"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S.S. American Victory</a:t>
            </a:r>
            <a:r>
              <a:rPr kumimoji="0" lang="en-US" altLang="en-US" sz="2700" b="1" i="0" u="none"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 built in 1944</a:t>
            </a:r>
            <a:endParaRPr kumimoji="0" lang="en-US" altLang="en-US" sz="2700" b="1" i="0" u="none" strike="noStrike" cap="none" normalizeH="0" baseline="0" dirty="0">
              <a:ln>
                <a:noFill/>
              </a:ln>
              <a:solidFill>
                <a:schemeClr val="tx1"/>
              </a:solidFill>
              <a:effectLst/>
              <a:latin typeface="Bookman Old Style" panose="02050604050505020204" pitchFamily="18" charset="0"/>
            </a:endParaRPr>
          </a:p>
        </p:txBody>
      </p:sp>
      <p:pic>
        <p:nvPicPr>
          <p:cNvPr id="5" name="Picture 3">
            <a:extLst>
              <a:ext uri="{FF2B5EF4-FFF2-40B4-BE49-F238E27FC236}">
                <a16:creationId xmlns:a16="http://schemas.microsoft.com/office/drawing/2014/main" id="{E2A9B045-5D49-B98B-E0AD-8EFE1065A3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200" y="301305"/>
            <a:ext cx="5437963" cy="33616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AF28FA8-E294-CCD1-A664-C704AD13B0E3}"/>
              </a:ext>
            </a:extLst>
          </p:cNvPr>
          <p:cNvSpPr txBox="1"/>
          <p:nvPr/>
        </p:nvSpPr>
        <p:spPr>
          <a:xfrm>
            <a:off x="343760" y="3731936"/>
            <a:ext cx="8600860" cy="1054904"/>
          </a:xfrm>
          <a:prstGeom prst="rect">
            <a:avLst/>
          </a:prstGeom>
          <a:noFill/>
        </p:spPr>
        <p:txBody>
          <a:bodyPr wrap="square">
            <a:spAutoFit/>
          </a:bodyPr>
          <a:lstStyle/>
          <a:p>
            <a:pPr marL="0" marR="0" algn="ctr">
              <a:lnSpc>
                <a:spcPct val="107000"/>
              </a:lnSpc>
              <a:spcAft>
                <a:spcPts val="800"/>
              </a:spcAft>
              <a:buNone/>
            </a:pPr>
            <a:r>
              <a:rPr lang="en-US" sz="2700" b="1" dirty="0">
                <a:solidFill>
                  <a:schemeClr val="tx1"/>
                </a:solidFill>
                <a:effectLst/>
                <a:latin typeface="Bookman Old Style" panose="02050604050505020204" pitchFamily="18" charset="0"/>
                <a:ea typeface="Calibri" panose="020F0502020204030204" pitchFamily="34" charset="0"/>
                <a:cs typeface="NewCenturySchlbkLTStd-Roman"/>
              </a:rPr>
              <a:t>CHAPTER LAW 2026-27 </a:t>
            </a:r>
            <a:endParaRPr lang="en-US" sz="27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algn="ctr">
              <a:lnSpc>
                <a:spcPct val="107000"/>
              </a:lnSpc>
              <a:spcAft>
                <a:spcPts val="800"/>
              </a:spcAft>
              <a:buNone/>
            </a:pPr>
            <a:r>
              <a:rPr lang="en-US" sz="2700" b="1" dirty="0">
                <a:solidFill>
                  <a:schemeClr val="tx1"/>
                </a:solidFill>
                <a:effectLst/>
                <a:latin typeface="Bookman Old Style" panose="02050604050505020204" pitchFamily="18" charset="0"/>
                <a:ea typeface="Calibri" panose="020F0502020204030204" pitchFamily="34" charset="0"/>
                <a:cs typeface="NewCenturySchlbkLTStd-Roman"/>
              </a:rPr>
              <a:t>Section 15.0465, Fla. Stat.; effective7-1-2026</a:t>
            </a:r>
            <a:endParaRPr lang="en-US" sz="27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594200-17A8-5BCA-2132-AA3CDB60A920}"/>
              </a:ext>
            </a:extLst>
          </p:cNvPr>
          <p:cNvSpPr txBox="1"/>
          <p:nvPr/>
        </p:nvSpPr>
        <p:spPr>
          <a:xfrm>
            <a:off x="527124" y="344245"/>
            <a:ext cx="8089751" cy="4016741"/>
          </a:xfrm>
          <a:prstGeom prst="rect">
            <a:avLst/>
          </a:prstGeom>
          <a:noFill/>
        </p:spPr>
        <p:txBody>
          <a:bodyPr wrap="square">
            <a:spAutoFit/>
          </a:bodyPr>
          <a:lstStyle/>
          <a:p>
            <a:pPr marL="0" marR="0">
              <a:lnSpc>
                <a:spcPct val="107000"/>
              </a:lnSpc>
              <a:spcAft>
                <a:spcPts val="800"/>
              </a:spcAft>
              <a:buNone/>
            </a:pPr>
            <a:r>
              <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Public Schools: </a:t>
            </a:r>
          </a:p>
          <a:p>
            <a:pPr marL="0" marR="0" algn="just">
              <a:lnSpc>
                <a:spcPct val="107000"/>
              </a:lnSpc>
              <a:spcAft>
                <a:spcPts val="800"/>
              </a:spcAft>
              <a:buNone/>
            </a:pPr>
            <a:r>
              <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1003.43 Required instruction: </a:t>
            </a:r>
          </a:p>
          <a:p>
            <a:pPr marL="25400" marR="156210" indent="126365" algn="just" eaLnBrk="0" hangingPunct="0">
              <a:buNone/>
            </a:pP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(w)1.</a:t>
            </a:r>
            <a:r>
              <a:rPr lang="en-US" sz="1200" b="1" u="sng" spc="2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For</a:t>
            </a:r>
            <a:r>
              <a:rPr lang="en-US" sz="12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students</a:t>
            </a:r>
            <a:r>
              <a:rPr lang="en-US" sz="12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a:t>
            </a:r>
            <a:r>
              <a:rPr lang="en-US" sz="1200" b="1" u="sng" spc="-6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grades</a:t>
            </a:r>
            <a:r>
              <a:rPr lang="en-US" sz="12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3</a:t>
            </a:r>
            <a:r>
              <a:rPr lang="en-US" sz="12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through</a:t>
            </a:r>
            <a:r>
              <a:rPr lang="en-US" sz="12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5,</a:t>
            </a:r>
            <a:r>
              <a:rPr lang="en-US" sz="1200" b="1" u="sng" spc="-5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2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study</a:t>
            </a:r>
            <a:r>
              <a:rPr lang="en-US" sz="12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2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cursive</a:t>
            </a:r>
            <a:r>
              <a:rPr lang="en-US" sz="12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writing</a:t>
            </a:r>
            <a:r>
              <a:rPr lang="en-US" sz="1200" b="1" u="sng" spc="-5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and</a:t>
            </a:r>
            <a:r>
              <a:rPr lang="en-US" sz="1200" b="1"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2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development</a:t>
            </a:r>
            <a:r>
              <a:rPr lang="en-US" sz="12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of</a:t>
            </a:r>
            <a:r>
              <a:rPr lang="en-US" sz="12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the</a:t>
            </a:r>
            <a:r>
              <a:rPr lang="en-US" sz="12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skills</a:t>
            </a:r>
            <a:r>
              <a:rPr lang="en-US" sz="12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necessary</a:t>
            </a:r>
            <a:r>
              <a:rPr lang="en-US" sz="12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for</a:t>
            </a:r>
            <a:r>
              <a:rPr lang="en-US" sz="12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legible</a:t>
            </a:r>
            <a:r>
              <a:rPr lang="en-US" sz="1200" b="1" u="sng" spc="-4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cursive</a:t>
            </a:r>
            <a:r>
              <a:rPr lang="en-US" sz="12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writing,</a:t>
            </a:r>
            <a:r>
              <a:rPr lang="en-US" sz="1200" b="1" u="sng" spc="-35"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including:</a:t>
            </a:r>
          </a:p>
          <a:p>
            <a:pPr marL="25400" marR="156210" indent="126365" algn="just" eaLnBrk="0" hangingPunct="0">
              <a:buNone/>
            </a:pPr>
            <a:endParaRPr lang="en-US" sz="12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R="0" lvl="0" algn="just" eaLnBrk="0" hangingPunct="0">
              <a:buSzPts val="1000"/>
              <a:tabLst>
                <a:tab pos="257175" algn="l"/>
              </a:tabLst>
            </a:pPr>
            <a:r>
              <a:rPr lang="en-US" sz="1200" b="1"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2.</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Letter formation.</a:t>
            </a:r>
          </a:p>
          <a:p>
            <a:pPr marR="0" lvl="0" algn="just" eaLnBrk="0" hangingPunct="0">
              <a:buSzPts val="1000"/>
              <a:tabLst>
                <a:tab pos="257175" algn="l"/>
              </a:tabLst>
            </a:pPr>
            <a:endPar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endParaRPr>
          </a:p>
          <a:p>
            <a:pPr marR="0" lvl="0" algn="just" eaLnBrk="0" hangingPunct="0">
              <a:buSzPts val="1000"/>
              <a:tabLst>
                <a:tab pos="257175" algn="l"/>
              </a:tabLst>
            </a:pPr>
            <a:r>
              <a:rPr lang="en-US" sz="1200" b="1"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	</a:t>
            </a:r>
            <a:r>
              <a:rPr lang="en-US" sz="1200" b="1" u="sng" spc="40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3. </a:t>
            </a:r>
            <a:r>
              <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Proper spacing and alignment.</a:t>
            </a:r>
          </a:p>
          <a:p>
            <a:pPr marR="0" lvl="0" algn="just" eaLnBrk="0" hangingPunct="0">
              <a:buSzPts val="1000"/>
              <a:tabLst>
                <a:tab pos="257175" algn="l"/>
              </a:tabLst>
            </a:pPr>
            <a:endParaRPr lang="en-US" sz="1200" b="1" u="sng" spc="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endParaRPr>
          </a:p>
          <a:p>
            <a:pPr marR="151130" lvl="0" algn="just" eaLnBrk="0" hangingPunct="0">
              <a:buSzPts val="1000"/>
              <a:tabLst>
                <a:tab pos="231775" algn="l"/>
              </a:tabLst>
            </a:pPr>
            <a:r>
              <a:rPr lang="en-US" sz="1200" b="1"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4.    </a:t>
            </a:r>
            <a:r>
              <a:rPr lang="en-US" sz="1200" b="1" u="sng" kern="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rPr>
              <a:t>Practice in writing complete words and sentences in cursive</a:t>
            </a:r>
          </a:p>
          <a:p>
            <a:pPr marR="151130" lvl="0" algn="just" eaLnBrk="0" hangingPunct="0">
              <a:buSzPts val="1000"/>
              <a:tabLst>
                <a:tab pos="231775" algn="l"/>
              </a:tabLst>
            </a:pPr>
            <a:endParaRPr lang="en-US" sz="1200" b="1" u="sng" kern="0" dirty="0">
              <a:solidFill>
                <a:schemeClr val="tx1"/>
              </a:solidFill>
              <a:effectLst/>
              <a:latin typeface="Bookman Old Style" panose="02050604050505020204" pitchFamily="18" charset="0"/>
              <a:ea typeface="Calibri" panose="020F0502020204030204" pitchFamily="34" charset="0"/>
              <a:cs typeface="Century" panose="02040604050505020304" pitchFamily="18" charset="0"/>
            </a:endParaRPr>
          </a:p>
          <a:p>
            <a:pPr marR="151130" lvl="0" algn="just" eaLnBrk="0" hangingPunct="0">
              <a:buSzPts val="1000"/>
              <a:tabLst>
                <a:tab pos="231775" algn="l"/>
              </a:tabLst>
            </a:pPr>
            <a:r>
              <a:rPr lang="en-US" sz="1200" b="1"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5.    By the end of</a:t>
            </a:r>
            <a:r>
              <a:rPr lang="en-US" sz="1200" b="1" u="sng" spc="60"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grade</a:t>
            </a:r>
            <a:r>
              <a:rPr lang="en-US" sz="1200" b="1" u="sng" spc="60"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5, each student</a:t>
            </a:r>
            <a:r>
              <a:rPr lang="en-US" sz="1200" b="1" u="sng" spc="60"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must</a:t>
            </a:r>
            <a:r>
              <a:rPr lang="en-US" sz="1200" b="1" u="sng" spc="60"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demonstrate proficiency</a:t>
            </a:r>
            <a:r>
              <a:rPr lang="en-US" sz="1200" b="1" u="sng" spc="60"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in cursive writing. For purposes of this subparagraph, the term “proficiency in cursive</a:t>
            </a:r>
            <a:r>
              <a:rPr lang="en-US" sz="1200" b="1" u="sng" spc="70"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writing”</a:t>
            </a:r>
            <a:r>
              <a:rPr lang="en-US" sz="1200" b="1" u="sng" spc="65"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means</a:t>
            </a:r>
            <a:r>
              <a:rPr lang="en-US" sz="1200" b="1" u="sng" spc="70"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all</a:t>
            </a:r>
            <a:r>
              <a:rPr lang="en-US" sz="1200" b="1" u="sng" spc="75"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of</a:t>
            </a:r>
            <a:r>
              <a:rPr lang="en-US" sz="1200" b="1" u="sng" spc="70"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the</a:t>
            </a:r>
            <a:r>
              <a:rPr lang="en-US" sz="1200" b="1" u="sng" spc="65"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following:</a:t>
            </a:r>
          </a:p>
          <a:p>
            <a:pPr marL="742950" marR="151130" lvl="1" indent="-285750" algn="just" eaLnBrk="0" hangingPunct="0">
              <a:buFont typeface="Arial" panose="020B0604020202020204" pitchFamily="34" charset="0"/>
              <a:buChar char="•"/>
              <a:tabLst>
                <a:tab pos="231775" algn="l"/>
              </a:tabLst>
            </a:pPr>
            <a:r>
              <a:rPr lang="en-US" sz="1200" b="1" u="sng" spc="400"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The ability to write uppercase and lowercase letters of the alphabet in cursive writing.</a:t>
            </a:r>
            <a:endParaRPr lang="en-US" sz="1200" b="1" dirty="0">
              <a:solidFill>
                <a:schemeClr val="tx1"/>
              </a:solidFill>
              <a:latin typeface="Bookman Old Style" panose="02050604050505020204" pitchFamily="18" charset="0"/>
              <a:ea typeface="Calibri" panose="020F0502020204030204" pitchFamily="34" charset="0"/>
              <a:cs typeface="Times New Roman" panose="02020603050405020304" pitchFamily="18" charset="0"/>
            </a:endParaRPr>
          </a:p>
          <a:p>
            <a:pPr marL="742950" marR="151130" lvl="1" indent="-285750" algn="just" eaLnBrk="0" hangingPunct="0">
              <a:buFont typeface="Arial" panose="020B0604020202020204" pitchFamily="34" charset="0"/>
              <a:buChar char="•"/>
              <a:tabLst>
                <a:tab pos="231775" algn="l"/>
              </a:tabLst>
            </a:pPr>
            <a:r>
              <a:rPr lang="en-US" sz="1200" b="1" u="sng" spc="200"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Writing</a:t>
            </a:r>
            <a:r>
              <a:rPr lang="en-US" sz="1200" b="1" u="sng" spc="355"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words</a:t>
            </a:r>
            <a:r>
              <a:rPr lang="en-US" sz="1200" b="1" u="sng" spc="350"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and</a:t>
            </a:r>
            <a:r>
              <a:rPr lang="en-US" sz="1200" b="1" u="sng" spc="360"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sentences</a:t>
            </a:r>
            <a:r>
              <a:rPr lang="en-US" sz="1200" b="1" u="sng" spc="355"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in</a:t>
            </a:r>
            <a:r>
              <a:rPr lang="en-US" sz="1200" b="1" u="sng" spc="360"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cursive</a:t>
            </a:r>
            <a:r>
              <a:rPr lang="en-US" sz="1200" b="1" u="sng" spc="350"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legibly</a:t>
            </a:r>
            <a:r>
              <a:rPr lang="en-US" sz="1200" b="1" u="sng" spc="360"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and</a:t>
            </a:r>
            <a:r>
              <a:rPr lang="en-US" sz="1200" b="1" u="sng" spc="355"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maintaining proper</a:t>
            </a:r>
            <a:r>
              <a:rPr lang="en-US" sz="1200" b="1" u="sng" spc="85"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spacing and</a:t>
            </a:r>
            <a:r>
              <a:rPr lang="en-US" sz="1200" b="1" u="sng" spc="90"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alignment.</a:t>
            </a:r>
            <a:endParaRPr lang="en-US" sz="1200" b="1" dirty="0">
              <a:solidFill>
                <a:schemeClr val="tx1"/>
              </a:solidFill>
              <a:latin typeface="Bookman Old Style" panose="02050604050505020204" pitchFamily="18" charset="0"/>
              <a:ea typeface="Calibri" panose="020F0502020204030204" pitchFamily="34" charset="0"/>
              <a:cs typeface="Times New Roman" panose="02020603050405020304" pitchFamily="18" charset="0"/>
            </a:endParaRPr>
          </a:p>
          <a:p>
            <a:pPr marL="742950" marR="151130" lvl="1" indent="-285750" algn="just" eaLnBrk="0" hangingPunct="0">
              <a:buFont typeface="Arial" panose="020B0604020202020204" pitchFamily="34" charset="0"/>
              <a:buChar char="•"/>
              <a:tabLst>
                <a:tab pos="217805" algn="l"/>
              </a:tabLst>
            </a:pPr>
            <a:r>
              <a:rPr lang="en-US" sz="1200" b="1" u="sng" spc="200"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The</a:t>
            </a:r>
            <a:r>
              <a:rPr lang="en-US" sz="1200" b="1" u="sng" spc="330"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ability</a:t>
            </a:r>
            <a:r>
              <a:rPr lang="en-US" sz="1200" b="1" u="sng" spc="330"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to</a:t>
            </a:r>
            <a:r>
              <a:rPr lang="en-US" sz="1200" b="1" u="sng" spc="335"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read</a:t>
            </a:r>
            <a:r>
              <a:rPr lang="en-US" sz="1200" b="1" u="sng" spc="330"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and</a:t>
            </a:r>
            <a:r>
              <a:rPr lang="en-US" sz="1200" b="1" u="sng" spc="330"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apply</a:t>
            </a:r>
            <a:r>
              <a:rPr lang="en-US" sz="1200" b="1" u="sng" spc="330"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cursive</a:t>
            </a:r>
            <a:r>
              <a:rPr lang="en-US" sz="1200" b="1" u="sng" spc="330"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writing</a:t>
            </a:r>
            <a:r>
              <a:rPr lang="en-US" sz="1200" b="1" u="sng" spc="330"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in</a:t>
            </a:r>
            <a:r>
              <a:rPr lang="en-US" sz="1200" b="1" u="sng" spc="335"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a</a:t>
            </a:r>
            <a:r>
              <a:rPr lang="en-US" sz="1200" b="1" u="sng" spc="330"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manner</a:t>
            </a:r>
            <a:r>
              <a:rPr lang="en-US" sz="1200" b="1" u="sng" spc="330"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that</a:t>
            </a:r>
            <a:r>
              <a:rPr lang="en-US" sz="1200" b="1"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supports</a:t>
            </a:r>
            <a:r>
              <a:rPr lang="en-US" sz="1200" b="1" u="sng" spc="-20"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literacy</a:t>
            </a:r>
            <a:r>
              <a:rPr lang="en-US" sz="1200" b="1" u="sng" spc="-25"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development,</a:t>
            </a:r>
            <a:r>
              <a:rPr lang="en-US" sz="1200" b="1" u="sng" spc="-20"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including</a:t>
            </a:r>
            <a:r>
              <a:rPr lang="en-US" sz="1200" b="1" u="sng" spc="-25"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writing</a:t>
            </a:r>
            <a:r>
              <a:rPr lang="en-US" sz="1200" b="1" u="sng" spc="-20"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essays</a:t>
            </a:r>
            <a:r>
              <a:rPr lang="en-US" sz="1200" b="1" u="sng" spc="-20"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and</a:t>
            </a:r>
            <a:r>
              <a:rPr lang="en-US" sz="1200" b="1" u="sng" spc="-20"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assignments</a:t>
            </a:r>
            <a:r>
              <a:rPr lang="en-US" sz="1200" b="1" u="sng" spc="-25" dirty="0">
                <a:solidFill>
                  <a:schemeClr val="tx1"/>
                </a:solidFill>
                <a:latin typeface="Bookman Old Style" panose="02050604050505020204" pitchFamily="18" charset="0"/>
                <a:ea typeface="Calibri" panose="020F0502020204030204" pitchFamily="34" charset="0"/>
                <a:cs typeface="Century" panose="02040604050505020304" pitchFamily="18" charset="0"/>
              </a:rPr>
              <a:t> </a:t>
            </a:r>
            <a:r>
              <a:rPr lang="en-US" sz="1200" b="1" u="sng" dirty="0">
                <a:solidFill>
                  <a:schemeClr val="tx1"/>
                </a:solidFill>
                <a:latin typeface="Bookman Old Style" panose="02050604050505020204" pitchFamily="18" charset="0"/>
                <a:ea typeface="Calibri" panose="020F0502020204030204" pitchFamily="34" charset="0"/>
                <a:cs typeface="Century" panose="02040604050505020304" pitchFamily="18" charset="0"/>
              </a:rPr>
              <a:t>in cursive writing in accordance with state academic standards.</a:t>
            </a:r>
            <a:endParaRPr lang="en-US" sz="1200" b="1" dirty="0">
              <a:solidFill>
                <a:schemeClr val="tx1"/>
              </a:solidFill>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3784280"/>
      </p:ext>
    </p:extLst>
  </p:cSld>
  <p:clrMapOvr>
    <a:masterClrMapping/>
  </p:clrMapOvr>
</p:sld>
</file>

<file path=ppt/theme/theme1.xml><?xml version="1.0" encoding="utf-8"?>
<a:theme xmlns:a="http://schemas.openxmlformats.org/drawingml/2006/main" name="World Motorcycle Day by Slidesgo">
  <a:themeElements>
    <a:clrScheme name="Simple Light">
      <a:dk1>
        <a:srgbClr val="414141"/>
      </a:dk1>
      <a:lt1>
        <a:srgbClr val="807F7F"/>
      </a:lt1>
      <a:dk2>
        <a:srgbClr val="C3C1B1"/>
      </a:dk2>
      <a:lt2>
        <a:srgbClr val="ECE9D4"/>
      </a:lt2>
      <a:accent1>
        <a:srgbClr val="FCFAEE"/>
      </a:accent1>
      <a:accent2>
        <a:srgbClr val="FFF8CE"/>
      </a:accent2>
      <a:accent3>
        <a:srgbClr val="FFFFFF"/>
      </a:accent3>
      <a:accent4>
        <a:srgbClr val="FFFFFF"/>
      </a:accent4>
      <a:accent5>
        <a:srgbClr val="FFFFFF"/>
      </a:accent5>
      <a:accent6>
        <a:srgbClr val="FFFFFF"/>
      </a:accent6>
      <a:hlink>
        <a:srgbClr val="6A788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527</TotalTime>
  <Words>6684</Words>
  <Application>Microsoft Office PowerPoint</Application>
  <PresentationFormat>On-screen Show (16:9)</PresentationFormat>
  <Paragraphs>371</Paragraphs>
  <Slides>53</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Anaheim</vt:lpstr>
      <vt:lpstr>Arial</vt:lpstr>
      <vt:lpstr>Averia Gruesa Libre</vt:lpstr>
      <vt:lpstr>Bebas Neue</vt:lpstr>
      <vt:lpstr>Bookman Old Style</vt:lpstr>
      <vt:lpstr>Calibri</vt:lpstr>
      <vt:lpstr>Playbill</vt:lpstr>
      <vt:lpstr>Sancreek</vt:lpstr>
      <vt:lpstr>World Motorcycle Day by Slidesgo</vt:lpstr>
      <vt:lpstr>PowerPoint Presentation</vt:lpstr>
      <vt:lpstr>FERMA 2026  Summer Conference “Putting Risk in Your Rearview”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Sam</dc:creator>
  <cp:lastModifiedBy>Samantha Ortiz</cp:lastModifiedBy>
  <cp:revision>17</cp:revision>
  <dcterms:modified xsi:type="dcterms:W3CDTF">2026-07-13T14:49:32Z</dcterms:modified>
</cp:coreProperties>
</file>