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64" r:id="rId4"/>
  </p:sldMasterIdLst>
  <p:notesMasterIdLst>
    <p:notesMasterId r:id="rId22"/>
  </p:notesMasterIdLst>
  <p:handoutMasterIdLst>
    <p:handoutMasterId r:id="rId23"/>
  </p:handoutMasterIdLst>
  <p:sldIdLst>
    <p:sldId id="295" r:id="rId5"/>
    <p:sldId id="282" r:id="rId6"/>
    <p:sldId id="297" r:id="rId7"/>
    <p:sldId id="303" r:id="rId8"/>
    <p:sldId id="300" r:id="rId9"/>
    <p:sldId id="301" r:id="rId10"/>
    <p:sldId id="302" r:id="rId11"/>
    <p:sldId id="286" r:id="rId12"/>
    <p:sldId id="305" r:id="rId13"/>
    <p:sldId id="304" r:id="rId14"/>
    <p:sldId id="306" r:id="rId15"/>
    <p:sldId id="310" r:id="rId16"/>
    <p:sldId id="312" r:id="rId17"/>
    <p:sldId id="313" r:id="rId18"/>
    <p:sldId id="314" r:id="rId19"/>
    <p:sldId id="315" r:id="rId20"/>
    <p:sldId id="26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6AE24E-5224-4D48-A263-495DDAF2848F}" v="93" dt="2025-07-15T16:37:29.953"/>
  </p1510:revLst>
</p1510:revInfo>
</file>

<file path=ppt/tableStyles.xml><?xml version="1.0" encoding="utf-8"?>
<a:tblStyleLst xmlns:a="http://schemas.openxmlformats.org/drawingml/2006/main" def="{BC89EF96-8CEA-46FF-86C4-4CE0E760980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9152" autoAdjust="0"/>
  </p:normalViewPr>
  <p:slideViewPr>
    <p:cSldViewPr snapToGrid="0">
      <p:cViewPr>
        <p:scale>
          <a:sx n="50" d="100"/>
          <a:sy n="50" d="100"/>
        </p:scale>
        <p:origin x="644" y="52"/>
      </p:cViewPr>
      <p:guideLst/>
    </p:cSldViewPr>
  </p:slideViewPr>
  <p:outlineViewPr>
    <p:cViewPr>
      <p:scale>
        <a:sx n="33" d="100"/>
        <a:sy n="33" d="100"/>
      </p:scale>
      <p:origin x="0" y="-4896"/>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stin Rollins" userId="5e95c415-5b77-4538-ad09-ac44a54ea941" providerId="ADAL" clId="{B16AE24E-5224-4D48-A263-495DDAF2848F}"/>
    <pc:docChg chg="undo custSel addSld delSld modSld">
      <pc:chgData name="Justin Rollins" userId="5e95c415-5b77-4538-ad09-ac44a54ea941" providerId="ADAL" clId="{B16AE24E-5224-4D48-A263-495DDAF2848F}" dt="2025-07-15T16:37:29.953" v="2477" actId="207"/>
      <pc:docMkLst>
        <pc:docMk/>
      </pc:docMkLst>
      <pc:sldChg chg="modSp new del mod">
        <pc:chgData name="Justin Rollins" userId="5e95c415-5b77-4538-ad09-ac44a54ea941" providerId="ADAL" clId="{B16AE24E-5224-4D48-A263-495DDAF2848F}" dt="2025-07-15T16:31:09.100" v="2219" actId="47"/>
        <pc:sldMkLst>
          <pc:docMk/>
          <pc:sldMk cId="898467509" sldId="307"/>
        </pc:sldMkLst>
        <pc:spChg chg="mod">
          <ac:chgData name="Justin Rollins" userId="5e95c415-5b77-4538-ad09-ac44a54ea941" providerId="ADAL" clId="{B16AE24E-5224-4D48-A263-495DDAF2848F}" dt="2025-07-15T14:39:31.115" v="71" actId="20577"/>
          <ac:spMkLst>
            <pc:docMk/>
            <pc:sldMk cId="898467509" sldId="307"/>
            <ac:spMk id="2" creationId="{F7CE3837-B4F9-4194-8728-B2BE8D4BCCD5}"/>
          </ac:spMkLst>
        </pc:spChg>
      </pc:sldChg>
      <pc:sldChg chg="addSp delSp add del setBg delDesignElem">
        <pc:chgData name="Justin Rollins" userId="5e95c415-5b77-4538-ad09-ac44a54ea941" providerId="ADAL" clId="{B16AE24E-5224-4D48-A263-495DDAF2848F}" dt="2025-07-15T14:40:23.828" v="74"/>
        <pc:sldMkLst>
          <pc:docMk/>
          <pc:sldMk cId="1097656817" sldId="308"/>
        </pc:sldMkLst>
        <pc:spChg chg="add del">
          <ac:chgData name="Justin Rollins" userId="5e95c415-5b77-4538-ad09-ac44a54ea941" providerId="ADAL" clId="{B16AE24E-5224-4D48-A263-495DDAF2848F}" dt="2025-07-15T14:40:23.828" v="74"/>
          <ac:spMkLst>
            <pc:docMk/>
            <pc:sldMk cId="1097656817" sldId="308"/>
            <ac:spMk id="10" creationId="{A3CAF66A-071B-AEEC-77FF-5A540F4CFE20}"/>
          </ac:spMkLst>
        </pc:spChg>
        <pc:spChg chg="add del">
          <ac:chgData name="Justin Rollins" userId="5e95c415-5b77-4538-ad09-ac44a54ea941" providerId="ADAL" clId="{B16AE24E-5224-4D48-A263-495DDAF2848F}" dt="2025-07-15T14:40:23.828" v="74"/>
          <ac:spMkLst>
            <pc:docMk/>
            <pc:sldMk cId="1097656817" sldId="308"/>
            <ac:spMk id="14" creationId="{4553984C-8843-1A33-4FE3-BA22009041C5}"/>
          </ac:spMkLst>
        </pc:spChg>
        <pc:spChg chg="add del">
          <ac:chgData name="Justin Rollins" userId="5e95c415-5b77-4538-ad09-ac44a54ea941" providerId="ADAL" clId="{B16AE24E-5224-4D48-A263-495DDAF2848F}" dt="2025-07-15T14:40:23.828" v="74"/>
          <ac:spMkLst>
            <pc:docMk/>
            <pc:sldMk cId="1097656817" sldId="308"/>
            <ac:spMk id="16" creationId="{E652CBB6-3648-D22F-8FC0-EFF6C8364846}"/>
          </ac:spMkLst>
        </pc:spChg>
        <pc:cxnChg chg="add del">
          <ac:chgData name="Justin Rollins" userId="5e95c415-5b77-4538-ad09-ac44a54ea941" providerId="ADAL" clId="{B16AE24E-5224-4D48-A263-495DDAF2848F}" dt="2025-07-15T14:40:23.828" v="74"/>
          <ac:cxnSpMkLst>
            <pc:docMk/>
            <pc:sldMk cId="1097656817" sldId="308"/>
            <ac:cxnSpMk id="12" creationId="{84002E96-2938-1FAE-5C83-7C0F60F5B817}"/>
          </ac:cxnSpMkLst>
        </pc:cxnChg>
        <pc:cxnChg chg="add del">
          <ac:chgData name="Justin Rollins" userId="5e95c415-5b77-4538-ad09-ac44a54ea941" providerId="ADAL" clId="{B16AE24E-5224-4D48-A263-495DDAF2848F}" dt="2025-07-15T14:40:23.828" v="74"/>
          <ac:cxnSpMkLst>
            <pc:docMk/>
            <pc:sldMk cId="1097656817" sldId="308"/>
            <ac:cxnSpMk id="18" creationId="{769F4DD0-E5EF-5D3F-2358-5D6D2CCECD89}"/>
          </ac:cxnSpMkLst>
        </pc:cxnChg>
      </pc:sldChg>
      <pc:sldChg chg="new del">
        <pc:chgData name="Justin Rollins" userId="5e95c415-5b77-4538-ad09-ac44a54ea941" providerId="ADAL" clId="{B16AE24E-5224-4D48-A263-495DDAF2848F}" dt="2025-07-15T14:44:52.492" v="124" actId="2696"/>
        <pc:sldMkLst>
          <pc:docMk/>
          <pc:sldMk cId="2467064825" sldId="308"/>
        </pc:sldMkLst>
      </pc:sldChg>
      <pc:sldChg chg="modSp new del mod">
        <pc:chgData name="Justin Rollins" userId="5e95c415-5b77-4538-ad09-ac44a54ea941" providerId="ADAL" clId="{B16AE24E-5224-4D48-A263-495DDAF2848F}" dt="2025-07-15T16:30:54.282" v="2218" actId="47"/>
        <pc:sldMkLst>
          <pc:docMk/>
          <pc:sldMk cId="3220684843" sldId="308"/>
        </pc:sldMkLst>
        <pc:spChg chg="mod">
          <ac:chgData name="Justin Rollins" userId="5e95c415-5b77-4538-ad09-ac44a54ea941" providerId="ADAL" clId="{B16AE24E-5224-4D48-A263-495DDAF2848F}" dt="2025-07-15T14:45:40.563" v="155" actId="20577"/>
          <ac:spMkLst>
            <pc:docMk/>
            <pc:sldMk cId="3220684843" sldId="308"/>
            <ac:spMk id="2" creationId="{1CAFF25B-C926-BC15-7F1D-72F5501BE716}"/>
          </ac:spMkLst>
        </pc:spChg>
        <pc:spChg chg="mod">
          <ac:chgData name="Justin Rollins" userId="5e95c415-5b77-4538-ad09-ac44a54ea941" providerId="ADAL" clId="{B16AE24E-5224-4D48-A263-495DDAF2848F}" dt="2025-07-15T14:46:37.506" v="230" actId="20577"/>
          <ac:spMkLst>
            <pc:docMk/>
            <pc:sldMk cId="3220684843" sldId="308"/>
            <ac:spMk id="3" creationId="{A9B8DC17-02DA-4568-F1BA-28D74C1B999A}"/>
          </ac:spMkLst>
        </pc:spChg>
      </pc:sldChg>
      <pc:sldChg chg="addSp delSp modSp add del mod delDesignElem chgLayout">
        <pc:chgData name="Justin Rollins" userId="5e95c415-5b77-4538-ad09-ac44a54ea941" providerId="ADAL" clId="{B16AE24E-5224-4D48-A263-495DDAF2848F}" dt="2025-07-15T14:44:43.356" v="123" actId="2696"/>
        <pc:sldMkLst>
          <pc:docMk/>
          <pc:sldMk cId="236521662" sldId="309"/>
        </pc:sldMkLst>
        <pc:spChg chg="del mod">
          <ac:chgData name="Justin Rollins" userId="5e95c415-5b77-4538-ad09-ac44a54ea941" providerId="ADAL" clId="{B16AE24E-5224-4D48-A263-495DDAF2848F}" dt="2025-07-15T14:44:13.545" v="121" actId="478"/>
          <ac:spMkLst>
            <pc:docMk/>
            <pc:sldMk cId="236521662" sldId="309"/>
            <ac:spMk id="3" creationId="{298C7FF0-8B51-7300-4880-C7E303B8BFB0}"/>
          </ac:spMkLst>
        </pc:spChg>
        <pc:spChg chg="add del mod">
          <ac:chgData name="Justin Rollins" userId="5e95c415-5b77-4538-ad09-ac44a54ea941" providerId="ADAL" clId="{B16AE24E-5224-4D48-A263-495DDAF2848F}" dt="2025-07-15T14:42:53.187" v="117" actId="478"/>
          <ac:spMkLst>
            <pc:docMk/>
            <pc:sldMk cId="236521662" sldId="309"/>
            <ac:spMk id="6" creationId="{3CBF6252-5800-70FD-5BA0-AC15C8203F30}"/>
          </ac:spMkLst>
        </pc:spChg>
        <pc:spChg chg="add del mod">
          <ac:chgData name="Justin Rollins" userId="5e95c415-5b77-4538-ad09-ac44a54ea941" providerId="ADAL" clId="{B16AE24E-5224-4D48-A263-495DDAF2848F}" dt="2025-07-15T14:43:35.643" v="119" actId="26606"/>
          <ac:spMkLst>
            <pc:docMk/>
            <pc:sldMk cId="236521662" sldId="309"/>
            <ac:spMk id="8" creationId="{7B1C6803-B0C7-2B4F-F7CC-E652CA8434EB}"/>
          </ac:spMkLst>
        </pc:spChg>
        <pc:spChg chg="del">
          <ac:chgData name="Justin Rollins" userId="5e95c415-5b77-4538-ad09-ac44a54ea941" providerId="ADAL" clId="{B16AE24E-5224-4D48-A263-495DDAF2848F}" dt="2025-07-15T14:43:35.643" v="119" actId="26606"/>
          <ac:spMkLst>
            <pc:docMk/>
            <pc:sldMk cId="236521662" sldId="309"/>
            <ac:spMk id="10" creationId="{3D02EB9C-5A4E-C167-33B8-6EE6DF7AAD75}"/>
          </ac:spMkLst>
        </pc:spChg>
        <pc:spChg chg="add del mod">
          <ac:chgData name="Justin Rollins" userId="5e95c415-5b77-4538-ad09-ac44a54ea941" providerId="ADAL" clId="{B16AE24E-5224-4D48-A263-495DDAF2848F}" dt="2025-07-15T14:44:33.352" v="122" actId="6264"/>
          <ac:spMkLst>
            <pc:docMk/>
            <pc:sldMk cId="236521662" sldId="309"/>
            <ac:spMk id="11" creationId="{E4A882D8-6D61-868D-4879-67DFD76A2F6C}"/>
          </ac:spMkLst>
        </pc:spChg>
        <pc:spChg chg="add mod ord">
          <ac:chgData name="Justin Rollins" userId="5e95c415-5b77-4538-ad09-ac44a54ea941" providerId="ADAL" clId="{B16AE24E-5224-4D48-A263-495DDAF2848F}" dt="2025-07-15T14:44:33.352" v="122" actId="6264"/>
          <ac:spMkLst>
            <pc:docMk/>
            <pc:sldMk cId="236521662" sldId="309"/>
            <ac:spMk id="13" creationId="{EFF7F6FE-F454-2E88-FDEB-23BCB8BCF069}"/>
          </ac:spMkLst>
        </pc:spChg>
        <pc:spChg chg="del">
          <ac:chgData name="Justin Rollins" userId="5e95c415-5b77-4538-ad09-ac44a54ea941" providerId="ADAL" clId="{B16AE24E-5224-4D48-A263-495DDAF2848F}" dt="2025-07-15T14:43:35.643" v="119" actId="26606"/>
          <ac:spMkLst>
            <pc:docMk/>
            <pc:sldMk cId="236521662" sldId="309"/>
            <ac:spMk id="14" creationId="{F9276F92-2934-3ACF-CB71-CE14492DF4F9}"/>
          </ac:spMkLst>
        </pc:spChg>
        <pc:spChg chg="add mod ord">
          <ac:chgData name="Justin Rollins" userId="5e95c415-5b77-4538-ad09-ac44a54ea941" providerId="ADAL" clId="{B16AE24E-5224-4D48-A263-495DDAF2848F}" dt="2025-07-15T14:44:33.352" v="122" actId="6264"/>
          <ac:spMkLst>
            <pc:docMk/>
            <pc:sldMk cId="236521662" sldId="309"/>
            <ac:spMk id="15" creationId="{3B1A53C0-BE32-1578-0B9E-F583F1714AE8}"/>
          </ac:spMkLst>
        </pc:spChg>
        <pc:spChg chg="del">
          <ac:chgData name="Justin Rollins" userId="5e95c415-5b77-4538-ad09-ac44a54ea941" providerId="ADAL" clId="{B16AE24E-5224-4D48-A263-495DDAF2848F}" dt="2025-07-15T14:43:35.643" v="119" actId="26606"/>
          <ac:spMkLst>
            <pc:docMk/>
            <pc:sldMk cId="236521662" sldId="309"/>
            <ac:spMk id="16" creationId="{12184BC9-4AE1-91CD-7E3D-B7855E62CE2C}"/>
          </ac:spMkLst>
        </pc:spChg>
        <pc:spChg chg="add mod ord">
          <ac:chgData name="Justin Rollins" userId="5e95c415-5b77-4538-ad09-ac44a54ea941" providerId="ADAL" clId="{B16AE24E-5224-4D48-A263-495DDAF2848F}" dt="2025-07-15T14:44:33.352" v="122" actId="6264"/>
          <ac:spMkLst>
            <pc:docMk/>
            <pc:sldMk cId="236521662" sldId="309"/>
            <ac:spMk id="17" creationId="{6C2BFDC1-189B-6C46-238A-AAA4130E060F}"/>
          </ac:spMkLst>
        </pc:spChg>
        <pc:spChg chg="add del">
          <ac:chgData name="Justin Rollins" userId="5e95c415-5b77-4538-ad09-ac44a54ea941" providerId="ADAL" clId="{B16AE24E-5224-4D48-A263-495DDAF2848F}" dt="2025-07-15T14:44:33.352" v="122" actId="6264"/>
          <ac:spMkLst>
            <pc:docMk/>
            <pc:sldMk cId="236521662" sldId="309"/>
            <ac:spMk id="23" creationId="{39E3965E-AC41-4711-9D10-E25ABB132D86}"/>
          </ac:spMkLst>
        </pc:spChg>
        <pc:spChg chg="add del">
          <ac:chgData name="Justin Rollins" userId="5e95c415-5b77-4538-ad09-ac44a54ea941" providerId="ADAL" clId="{B16AE24E-5224-4D48-A263-495DDAF2848F}" dt="2025-07-15T14:44:33.352" v="122" actId="6264"/>
          <ac:spMkLst>
            <pc:docMk/>
            <pc:sldMk cId="236521662" sldId="309"/>
            <ac:spMk id="27" creationId="{8C6E698C-8155-4B8B-BDC9-B7299772B509}"/>
          </ac:spMkLst>
        </pc:spChg>
        <pc:spChg chg="add del">
          <ac:chgData name="Justin Rollins" userId="5e95c415-5b77-4538-ad09-ac44a54ea941" providerId="ADAL" clId="{B16AE24E-5224-4D48-A263-495DDAF2848F}" dt="2025-07-15T14:44:33.352" v="122" actId="6264"/>
          <ac:spMkLst>
            <pc:docMk/>
            <pc:sldMk cId="236521662" sldId="309"/>
            <ac:spMk id="31" creationId="{8D60EC1B-554F-47EF-839A-BAAD858F6666}"/>
          </ac:spMkLst>
        </pc:spChg>
        <pc:picChg chg="add del">
          <ac:chgData name="Justin Rollins" userId="5e95c415-5b77-4538-ad09-ac44a54ea941" providerId="ADAL" clId="{B16AE24E-5224-4D48-A263-495DDAF2848F}" dt="2025-07-15T14:43:29.679" v="118" actId="478"/>
          <ac:picMkLst>
            <pc:docMk/>
            <pc:sldMk cId="236521662" sldId="309"/>
            <ac:picMk id="5" creationId="{22CD84A8-DA51-3B44-4F2C-60183F9F56B9}"/>
          </ac:picMkLst>
        </pc:picChg>
        <pc:cxnChg chg="del">
          <ac:chgData name="Justin Rollins" userId="5e95c415-5b77-4538-ad09-ac44a54ea941" providerId="ADAL" clId="{B16AE24E-5224-4D48-A263-495DDAF2848F}" dt="2025-07-15T14:43:35.643" v="119" actId="26606"/>
          <ac:cxnSpMkLst>
            <pc:docMk/>
            <pc:sldMk cId="236521662" sldId="309"/>
            <ac:cxnSpMk id="18" creationId="{84F58671-0A20-56BA-00EC-6AFC950988F0}"/>
          </ac:cxnSpMkLst>
        </pc:cxnChg>
        <pc:cxnChg chg="add del">
          <ac:chgData name="Justin Rollins" userId="5e95c415-5b77-4538-ad09-ac44a54ea941" providerId="ADAL" clId="{B16AE24E-5224-4D48-A263-495DDAF2848F}" dt="2025-07-15T14:44:33.352" v="122" actId="6264"/>
          <ac:cxnSpMkLst>
            <pc:docMk/>
            <pc:sldMk cId="236521662" sldId="309"/>
            <ac:cxnSpMk id="25" creationId="{1F5DC8C3-BA5F-4EED-BB9A-A14272BD82A1}"/>
          </ac:cxnSpMkLst>
        </pc:cxnChg>
        <pc:cxnChg chg="del">
          <ac:chgData name="Justin Rollins" userId="5e95c415-5b77-4538-ad09-ac44a54ea941" providerId="ADAL" clId="{B16AE24E-5224-4D48-A263-495DDAF2848F}" dt="2025-07-15T14:44:33.352" v="122" actId="6264"/>
          <ac:cxnSpMkLst>
            <pc:docMk/>
            <pc:sldMk cId="236521662" sldId="309"/>
            <ac:cxnSpMk id="29" creationId="{09525C9A-1972-4836-BA7A-706C946EF4DA}"/>
          </ac:cxnSpMkLst>
        </pc:cxnChg>
      </pc:sldChg>
      <pc:sldChg chg="new del">
        <pc:chgData name="Justin Rollins" userId="5e95c415-5b77-4538-ad09-ac44a54ea941" providerId="ADAL" clId="{B16AE24E-5224-4D48-A263-495DDAF2848F}" dt="2025-07-15T14:54:44.348" v="305" actId="2696"/>
        <pc:sldMkLst>
          <pc:docMk/>
          <pc:sldMk cId="527791588" sldId="309"/>
        </pc:sldMkLst>
      </pc:sldChg>
      <pc:sldChg chg="addSp delSp modSp add mod">
        <pc:chgData name="Justin Rollins" userId="5e95c415-5b77-4538-ad09-ac44a54ea941" providerId="ADAL" clId="{B16AE24E-5224-4D48-A263-495DDAF2848F}" dt="2025-07-15T14:53:54.134" v="304" actId="14826"/>
        <pc:sldMkLst>
          <pc:docMk/>
          <pc:sldMk cId="431848001" sldId="310"/>
        </pc:sldMkLst>
        <pc:spChg chg="mod">
          <ac:chgData name="Justin Rollins" userId="5e95c415-5b77-4538-ad09-ac44a54ea941" providerId="ADAL" clId="{B16AE24E-5224-4D48-A263-495DDAF2848F}" dt="2025-07-15T14:51:09.030" v="300" actId="255"/>
          <ac:spMkLst>
            <pc:docMk/>
            <pc:sldMk cId="431848001" sldId="310"/>
            <ac:spMk id="3" creationId="{E7F0C814-336D-D2E0-6B98-08F5EB689F5F}"/>
          </ac:spMkLst>
        </pc:spChg>
        <pc:spChg chg="add del mod">
          <ac:chgData name="Justin Rollins" userId="5e95c415-5b77-4538-ad09-ac44a54ea941" providerId="ADAL" clId="{B16AE24E-5224-4D48-A263-495DDAF2848F}" dt="2025-07-15T14:52:08.259" v="303" actId="478"/>
          <ac:spMkLst>
            <pc:docMk/>
            <pc:sldMk cId="431848001" sldId="310"/>
            <ac:spMk id="6" creationId="{A820DF09-F0AF-C230-B35A-20F3B9D9DC1C}"/>
          </ac:spMkLst>
        </pc:spChg>
        <pc:picChg chg="add del mod">
          <ac:chgData name="Justin Rollins" userId="5e95c415-5b77-4538-ad09-ac44a54ea941" providerId="ADAL" clId="{B16AE24E-5224-4D48-A263-495DDAF2848F}" dt="2025-07-15T14:53:54.134" v="304" actId="14826"/>
          <ac:picMkLst>
            <pc:docMk/>
            <pc:sldMk cId="431848001" sldId="310"/>
            <ac:picMk id="5" creationId="{1194B49B-12B9-EE2B-3827-0DCD0BD64A66}"/>
          </ac:picMkLst>
        </pc:picChg>
      </pc:sldChg>
      <pc:sldChg chg="new del">
        <pc:chgData name="Justin Rollins" userId="5e95c415-5b77-4538-ad09-ac44a54ea941" providerId="ADAL" clId="{B16AE24E-5224-4D48-A263-495DDAF2848F}" dt="2025-07-15T14:55:00.279" v="307" actId="2696"/>
        <pc:sldMkLst>
          <pc:docMk/>
          <pc:sldMk cId="1355219620" sldId="311"/>
        </pc:sldMkLst>
      </pc:sldChg>
      <pc:sldChg chg="addSp delSp modSp add mod">
        <pc:chgData name="Justin Rollins" userId="5e95c415-5b77-4538-ad09-ac44a54ea941" providerId="ADAL" clId="{B16AE24E-5224-4D48-A263-495DDAF2848F}" dt="2025-07-15T16:37:29.953" v="2477" actId="207"/>
        <pc:sldMkLst>
          <pc:docMk/>
          <pc:sldMk cId="2326061875" sldId="312"/>
        </pc:sldMkLst>
        <pc:spChg chg="mod">
          <ac:chgData name="Justin Rollins" userId="5e95c415-5b77-4538-ad09-ac44a54ea941" providerId="ADAL" clId="{B16AE24E-5224-4D48-A263-495DDAF2848F}" dt="2025-07-15T15:02:09.592" v="631" actId="1036"/>
          <ac:spMkLst>
            <pc:docMk/>
            <pc:sldMk cId="2326061875" sldId="312"/>
            <ac:spMk id="2" creationId="{E19FD3C8-19F2-0943-6B37-FF45041BF2C6}"/>
          </ac:spMkLst>
        </pc:spChg>
        <pc:spChg chg="add del mod">
          <ac:chgData name="Justin Rollins" userId="5e95c415-5b77-4538-ad09-ac44a54ea941" providerId="ADAL" clId="{B16AE24E-5224-4D48-A263-495DDAF2848F}" dt="2025-07-15T15:02:46.485" v="636" actId="478"/>
          <ac:spMkLst>
            <pc:docMk/>
            <pc:sldMk cId="2326061875" sldId="312"/>
            <ac:spMk id="3" creationId="{77F359B1-B5B3-8ABF-D397-C8551EE61052}"/>
          </ac:spMkLst>
        </pc:spChg>
        <pc:spChg chg="add del mod">
          <ac:chgData name="Justin Rollins" userId="5e95c415-5b77-4538-ad09-ac44a54ea941" providerId="ADAL" clId="{B16AE24E-5224-4D48-A263-495DDAF2848F}" dt="2025-07-15T15:01:02.476" v="605" actId="26606"/>
          <ac:spMkLst>
            <pc:docMk/>
            <pc:sldMk cId="2326061875" sldId="312"/>
            <ac:spMk id="5" creationId="{786DB01D-5BBD-D110-C7B3-9184AA9BE8F0}"/>
          </ac:spMkLst>
        </pc:spChg>
        <pc:spChg chg="add del mod">
          <ac:chgData name="Justin Rollins" userId="5e95c415-5b77-4538-ad09-ac44a54ea941" providerId="ADAL" clId="{B16AE24E-5224-4D48-A263-495DDAF2848F}" dt="2025-07-15T15:02:10.552" v="632" actId="478"/>
          <ac:spMkLst>
            <pc:docMk/>
            <pc:sldMk cId="2326061875" sldId="312"/>
            <ac:spMk id="8" creationId="{F757D8EF-0882-E979-4F48-10FABE6826E2}"/>
          </ac:spMkLst>
        </pc:spChg>
        <pc:spChg chg="add del mod">
          <ac:chgData name="Justin Rollins" userId="5e95c415-5b77-4538-ad09-ac44a54ea941" providerId="ADAL" clId="{B16AE24E-5224-4D48-A263-495DDAF2848F}" dt="2025-07-15T15:02:46.485" v="636" actId="478"/>
          <ac:spMkLst>
            <pc:docMk/>
            <pc:sldMk cId="2326061875" sldId="312"/>
            <ac:spMk id="10" creationId="{491D0DB7-F944-09B2-F8FD-508C0978AE9B}"/>
          </ac:spMkLst>
        </pc:spChg>
        <pc:graphicFrameChg chg="add del mod modGraphic">
          <ac:chgData name="Justin Rollins" userId="5e95c415-5b77-4538-ad09-ac44a54ea941" providerId="ADAL" clId="{B16AE24E-5224-4D48-A263-495DDAF2848F}" dt="2025-07-15T16:37:29.953" v="2477" actId="207"/>
          <ac:graphicFrameMkLst>
            <pc:docMk/>
            <pc:sldMk cId="2326061875" sldId="312"/>
            <ac:graphicFrameMk id="7" creationId="{F7525BF2-5E54-1869-8C3B-DC55BC288B9F}"/>
          </ac:graphicFrameMkLst>
        </pc:graphicFrameChg>
        <pc:picChg chg="del">
          <ac:chgData name="Justin Rollins" userId="5e95c415-5b77-4538-ad09-ac44a54ea941" providerId="ADAL" clId="{B16AE24E-5224-4D48-A263-495DDAF2848F}" dt="2025-07-15T14:56:00.713" v="335" actId="478"/>
          <ac:picMkLst>
            <pc:docMk/>
            <pc:sldMk cId="2326061875" sldId="312"/>
            <ac:picMk id="1026" creationId="{CEAE9B55-A9EC-0D43-2D98-891408723AED}"/>
          </ac:picMkLst>
        </pc:picChg>
      </pc:sldChg>
      <pc:sldChg chg="addSp delSp modSp new mod setBg">
        <pc:chgData name="Justin Rollins" userId="5e95c415-5b77-4538-ad09-ac44a54ea941" providerId="ADAL" clId="{B16AE24E-5224-4D48-A263-495DDAF2848F}" dt="2025-07-15T15:52:57.266" v="2086" actId="1038"/>
        <pc:sldMkLst>
          <pc:docMk/>
          <pc:sldMk cId="2452789112" sldId="313"/>
        </pc:sldMkLst>
        <pc:spChg chg="mod">
          <ac:chgData name="Justin Rollins" userId="5e95c415-5b77-4538-ad09-ac44a54ea941" providerId="ADAL" clId="{B16AE24E-5224-4D48-A263-495DDAF2848F}" dt="2025-07-15T15:43:09.771" v="1916" actId="26606"/>
          <ac:spMkLst>
            <pc:docMk/>
            <pc:sldMk cId="2452789112" sldId="313"/>
            <ac:spMk id="2" creationId="{07040EA9-82EC-ACFE-BF58-344FBB8A2170}"/>
          </ac:spMkLst>
        </pc:spChg>
        <pc:spChg chg="mod">
          <ac:chgData name="Justin Rollins" userId="5e95c415-5b77-4538-ad09-ac44a54ea941" providerId="ADAL" clId="{B16AE24E-5224-4D48-A263-495DDAF2848F}" dt="2025-07-15T15:50:23.278" v="1964" actId="14100"/>
          <ac:spMkLst>
            <pc:docMk/>
            <pc:sldMk cId="2452789112" sldId="313"/>
            <ac:spMk id="3" creationId="{9BDC5A77-5B67-8247-70DB-F344FE53E91E}"/>
          </ac:spMkLst>
        </pc:spChg>
        <pc:spChg chg="add del">
          <ac:chgData name="Justin Rollins" userId="5e95c415-5b77-4538-ad09-ac44a54ea941" providerId="ADAL" clId="{B16AE24E-5224-4D48-A263-495DDAF2848F}" dt="2025-07-15T15:42:16.699" v="1911" actId="26606"/>
          <ac:spMkLst>
            <pc:docMk/>
            <pc:sldMk cId="2452789112" sldId="313"/>
            <ac:spMk id="9" creationId="{416A0E3C-60E6-4F39-BC55-5F7C224E1F7C}"/>
          </ac:spMkLst>
        </pc:spChg>
        <pc:spChg chg="add del">
          <ac:chgData name="Justin Rollins" userId="5e95c415-5b77-4538-ad09-ac44a54ea941" providerId="ADAL" clId="{B16AE24E-5224-4D48-A263-495DDAF2848F}" dt="2025-07-15T15:42:16.699" v="1911" actId="26606"/>
          <ac:spMkLst>
            <pc:docMk/>
            <pc:sldMk cId="2452789112" sldId="313"/>
            <ac:spMk id="13" creationId="{3558DB37-9FEE-48A2-8578-ED0401573943}"/>
          </ac:spMkLst>
        </pc:spChg>
        <pc:spChg chg="add del">
          <ac:chgData name="Justin Rollins" userId="5e95c415-5b77-4538-ad09-ac44a54ea941" providerId="ADAL" clId="{B16AE24E-5224-4D48-A263-495DDAF2848F}" dt="2025-07-15T15:42:16.699" v="1911" actId="26606"/>
          <ac:spMkLst>
            <pc:docMk/>
            <pc:sldMk cId="2452789112" sldId="313"/>
            <ac:spMk id="15" creationId="{5F7FCCA6-00E2-4F74-A105-0D769872F243}"/>
          </ac:spMkLst>
        </pc:spChg>
        <pc:spChg chg="add del">
          <ac:chgData name="Justin Rollins" userId="5e95c415-5b77-4538-ad09-ac44a54ea941" providerId="ADAL" clId="{B16AE24E-5224-4D48-A263-495DDAF2848F}" dt="2025-07-15T15:42:16.699" v="1911" actId="26606"/>
          <ac:spMkLst>
            <pc:docMk/>
            <pc:sldMk cId="2452789112" sldId="313"/>
            <ac:spMk id="17" creationId="{359CEC61-F44B-43B3-B40F-AE38C5AF1D5F}"/>
          </ac:spMkLst>
        </pc:spChg>
        <pc:spChg chg="add del">
          <ac:chgData name="Justin Rollins" userId="5e95c415-5b77-4538-ad09-ac44a54ea941" providerId="ADAL" clId="{B16AE24E-5224-4D48-A263-495DDAF2848F}" dt="2025-07-15T15:41:35.054" v="1908" actId="26606"/>
          <ac:spMkLst>
            <pc:docMk/>
            <pc:sldMk cId="2452789112" sldId="313"/>
            <ac:spMk id="22" creationId="{416A0E3C-60E6-4F39-BC55-5F7C224E1F7C}"/>
          </ac:spMkLst>
        </pc:spChg>
        <pc:spChg chg="add del">
          <ac:chgData name="Justin Rollins" userId="5e95c415-5b77-4538-ad09-ac44a54ea941" providerId="ADAL" clId="{B16AE24E-5224-4D48-A263-495DDAF2848F}" dt="2025-07-15T15:41:35.054" v="1908" actId="26606"/>
          <ac:spMkLst>
            <pc:docMk/>
            <pc:sldMk cId="2452789112" sldId="313"/>
            <ac:spMk id="26" creationId="{C8DD82D3-D002-45B0-B16A-82B3DA4EFDDB}"/>
          </ac:spMkLst>
        </pc:spChg>
        <pc:spChg chg="add del">
          <ac:chgData name="Justin Rollins" userId="5e95c415-5b77-4538-ad09-ac44a54ea941" providerId="ADAL" clId="{B16AE24E-5224-4D48-A263-495DDAF2848F}" dt="2025-07-15T15:41:35.054" v="1908" actId="26606"/>
          <ac:spMkLst>
            <pc:docMk/>
            <pc:sldMk cId="2452789112" sldId="313"/>
            <ac:spMk id="30" creationId="{14552793-7DFF-4EC7-AC69-D34A75D01880}"/>
          </ac:spMkLst>
        </pc:spChg>
        <pc:spChg chg="add del">
          <ac:chgData name="Justin Rollins" userId="5e95c415-5b77-4538-ad09-ac44a54ea941" providerId="ADAL" clId="{B16AE24E-5224-4D48-A263-495DDAF2848F}" dt="2025-07-15T15:42:16.685" v="1910" actId="26606"/>
          <ac:spMkLst>
            <pc:docMk/>
            <pc:sldMk cId="2452789112" sldId="313"/>
            <ac:spMk id="32" creationId="{416A0E3C-60E6-4F39-BC55-5F7C224E1F7C}"/>
          </ac:spMkLst>
        </pc:spChg>
        <pc:spChg chg="add del">
          <ac:chgData name="Justin Rollins" userId="5e95c415-5b77-4538-ad09-ac44a54ea941" providerId="ADAL" clId="{B16AE24E-5224-4D48-A263-495DDAF2848F}" dt="2025-07-15T15:42:16.685" v="1910" actId="26606"/>
          <ac:spMkLst>
            <pc:docMk/>
            <pc:sldMk cId="2452789112" sldId="313"/>
            <ac:spMk id="34" creationId="{3741B58E-3B65-4A01-A276-975AB2CF8A08}"/>
          </ac:spMkLst>
        </pc:spChg>
        <pc:spChg chg="add del">
          <ac:chgData name="Justin Rollins" userId="5e95c415-5b77-4538-ad09-ac44a54ea941" providerId="ADAL" clId="{B16AE24E-5224-4D48-A263-495DDAF2848F}" dt="2025-07-15T15:42:16.685" v="1910" actId="26606"/>
          <ac:spMkLst>
            <pc:docMk/>
            <pc:sldMk cId="2452789112" sldId="313"/>
            <ac:spMk id="35" creationId="{7AAC67C3-831B-4AB1-A259-DFB839CAFAFC}"/>
          </ac:spMkLst>
        </pc:spChg>
        <pc:spChg chg="add del">
          <ac:chgData name="Justin Rollins" userId="5e95c415-5b77-4538-ad09-ac44a54ea941" providerId="ADAL" clId="{B16AE24E-5224-4D48-A263-495DDAF2848F}" dt="2025-07-15T15:42:16.685" v="1910" actId="26606"/>
          <ac:spMkLst>
            <pc:docMk/>
            <pc:sldMk cId="2452789112" sldId="313"/>
            <ac:spMk id="36" creationId="{FCAEED9E-BB91-43A0-911B-1ACD8803E3CE}"/>
          </ac:spMkLst>
        </pc:spChg>
        <pc:spChg chg="add del">
          <ac:chgData name="Justin Rollins" userId="5e95c415-5b77-4538-ad09-ac44a54ea941" providerId="ADAL" clId="{B16AE24E-5224-4D48-A263-495DDAF2848F}" dt="2025-07-15T15:43:09.771" v="1916" actId="26606"/>
          <ac:spMkLst>
            <pc:docMk/>
            <pc:sldMk cId="2452789112" sldId="313"/>
            <ac:spMk id="38" creationId="{416A0E3C-60E6-4F39-BC55-5F7C224E1F7C}"/>
          </ac:spMkLst>
        </pc:spChg>
        <pc:spChg chg="add del">
          <ac:chgData name="Justin Rollins" userId="5e95c415-5b77-4538-ad09-ac44a54ea941" providerId="ADAL" clId="{B16AE24E-5224-4D48-A263-495DDAF2848F}" dt="2025-07-15T15:43:09.771" v="1916" actId="26606"/>
          <ac:spMkLst>
            <pc:docMk/>
            <pc:sldMk cId="2452789112" sldId="313"/>
            <ac:spMk id="40" creationId="{C8DD82D3-D002-45B0-B16A-82B3DA4EFDDB}"/>
          </ac:spMkLst>
        </pc:spChg>
        <pc:spChg chg="add del">
          <ac:chgData name="Justin Rollins" userId="5e95c415-5b77-4538-ad09-ac44a54ea941" providerId="ADAL" clId="{B16AE24E-5224-4D48-A263-495DDAF2848F}" dt="2025-07-15T15:43:09.771" v="1916" actId="26606"/>
          <ac:spMkLst>
            <pc:docMk/>
            <pc:sldMk cId="2452789112" sldId="313"/>
            <ac:spMk id="42" creationId="{14552793-7DFF-4EC7-AC69-D34A75D01880}"/>
          </ac:spMkLst>
        </pc:spChg>
        <pc:spChg chg="add del">
          <ac:chgData name="Justin Rollins" userId="5e95c415-5b77-4538-ad09-ac44a54ea941" providerId="ADAL" clId="{B16AE24E-5224-4D48-A263-495DDAF2848F}" dt="2025-07-15T15:43:09.761" v="1915" actId="26606"/>
          <ac:spMkLst>
            <pc:docMk/>
            <pc:sldMk cId="2452789112" sldId="313"/>
            <ac:spMk id="47" creationId="{416A0E3C-60E6-4F39-BC55-5F7C224E1F7C}"/>
          </ac:spMkLst>
        </pc:spChg>
        <pc:spChg chg="add del">
          <ac:chgData name="Justin Rollins" userId="5e95c415-5b77-4538-ad09-ac44a54ea941" providerId="ADAL" clId="{B16AE24E-5224-4D48-A263-495DDAF2848F}" dt="2025-07-15T15:43:09.761" v="1915" actId="26606"/>
          <ac:spMkLst>
            <pc:docMk/>
            <pc:sldMk cId="2452789112" sldId="313"/>
            <ac:spMk id="51" creationId="{3741B58E-3B65-4A01-A276-975AB2CF8A08}"/>
          </ac:spMkLst>
        </pc:spChg>
        <pc:spChg chg="add del">
          <ac:chgData name="Justin Rollins" userId="5e95c415-5b77-4538-ad09-ac44a54ea941" providerId="ADAL" clId="{B16AE24E-5224-4D48-A263-495DDAF2848F}" dt="2025-07-15T15:43:09.761" v="1915" actId="26606"/>
          <ac:spMkLst>
            <pc:docMk/>
            <pc:sldMk cId="2452789112" sldId="313"/>
            <ac:spMk id="53" creationId="{7AAC67C3-831B-4AB1-A259-DFB839CAFAFC}"/>
          </ac:spMkLst>
        </pc:spChg>
        <pc:spChg chg="add del">
          <ac:chgData name="Justin Rollins" userId="5e95c415-5b77-4538-ad09-ac44a54ea941" providerId="ADAL" clId="{B16AE24E-5224-4D48-A263-495DDAF2848F}" dt="2025-07-15T15:43:09.761" v="1915" actId="26606"/>
          <ac:spMkLst>
            <pc:docMk/>
            <pc:sldMk cId="2452789112" sldId="313"/>
            <ac:spMk id="55" creationId="{FCAEED9E-BB91-43A0-911B-1ACD8803E3CE}"/>
          </ac:spMkLst>
        </pc:spChg>
        <pc:spChg chg="add">
          <ac:chgData name="Justin Rollins" userId="5e95c415-5b77-4538-ad09-ac44a54ea941" providerId="ADAL" clId="{B16AE24E-5224-4D48-A263-495DDAF2848F}" dt="2025-07-15T15:43:09.771" v="1916" actId="26606"/>
          <ac:spMkLst>
            <pc:docMk/>
            <pc:sldMk cId="2452789112" sldId="313"/>
            <ac:spMk id="57" creationId="{416A0E3C-60E6-4F39-BC55-5F7C224E1F7C}"/>
          </ac:spMkLst>
        </pc:spChg>
        <pc:spChg chg="add">
          <ac:chgData name="Justin Rollins" userId="5e95c415-5b77-4538-ad09-ac44a54ea941" providerId="ADAL" clId="{B16AE24E-5224-4D48-A263-495DDAF2848F}" dt="2025-07-15T15:43:09.771" v="1916" actId="26606"/>
          <ac:spMkLst>
            <pc:docMk/>
            <pc:sldMk cId="2452789112" sldId="313"/>
            <ac:spMk id="59" creationId="{3741B58E-3B65-4A01-A276-975AB2CF8A08}"/>
          </ac:spMkLst>
        </pc:spChg>
        <pc:spChg chg="add">
          <ac:chgData name="Justin Rollins" userId="5e95c415-5b77-4538-ad09-ac44a54ea941" providerId="ADAL" clId="{B16AE24E-5224-4D48-A263-495DDAF2848F}" dt="2025-07-15T15:43:09.771" v="1916" actId="26606"/>
          <ac:spMkLst>
            <pc:docMk/>
            <pc:sldMk cId="2452789112" sldId="313"/>
            <ac:spMk id="60" creationId="{7AAC67C3-831B-4AB1-A259-DFB839CAFAFC}"/>
          </ac:spMkLst>
        </pc:spChg>
        <pc:picChg chg="add mod">
          <ac:chgData name="Justin Rollins" userId="5e95c415-5b77-4538-ad09-ac44a54ea941" providerId="ADAL" clId="{B16AE24E-5224-4D48-A263-495DDAF2848F}" dt="2025-07-15T15:06:14.282" v="645"/>
          <ac:picMkLst>
            <pc:docMk/>
            <pc:sldMk cId="2452789112" sldId="313"/>
            <ac:picMk id="4" creationId="{23CFA1B1-B710-E222-11C1-730C42C48EF4}"/>
          </ac:picMkLst>
        </pc:picChg>
        <pc:picChg chg="add">
          <ac:chgData name="Justin Rollins" userId="5e95c415-5b77-4538-ad09-ac44a54ea941" providerId="ADAL" clId="{B16AE24E-5224-4D48-A263-495DDAF2848F}" dt="2025-07-15T15:47:30.799" v="1952"/>
          <ac:picMkLst>
            <pc:docMk/>
            <pc:sldMk cId="2452789112" sldId="313"/>
            <ac:picMk id="5" creationId="{951F7C03-C12F-0132-EF04-983FA25F52E3}"/>
          </ac:picMkLst>
        </pc:picChg>
        <pc:picChg chg="add">
          <ac:chgData name="Justin Rollins" userId="5e95c415-5b77-4538-ad09-ac44a54ea941" providerId="ADAL" clId="{B16AE24E-5224-4D48-A263-495DDAF2848F}" dt="2025-07-15T15:47:42.861" v="1953"/>
          <ac:picMkLst>
            <pc:docMk/>
            <pc:sldMk cId="2452789112" sldId="313"/>
            <ac:picMk id="6" creationId="{44D03227-D924-E8F2-BDC4-A21F63814C6A}"/>
          </ac:picMkLst>
        </pc:picChg>
        <pc:picChg chg="add del mod ord">
          <ac:chgData name="Justin Rollins" userId="5e95c415-5b77-4538-ad09-ac44a54ea941" providerId="ADAL" clId="{B16AE24E-5224-4D48-A263-495DDAF2848F}" dt="2025-07-15T15:49:49.328" v="1960" actId="478"/>
          <ac:picMkLst>
            <pc:docMk/>
            <pc:sldMk cId="2452789112" sldId="313"/>
            <ac:picMk id="7" creationId="{8E54C871-C1DA-D4BC-36BC-06BA7640BA45}"/>
          </ac:picMkLst>
        </pc:picChg>
        <pc:picChg chg="add mod">
          <ac:chgData name="Justin Rollins" userId="5e95c415-5b77-4538-ad09-ac44a54ea941" providerId="ADAL" clId="{B16AE24E-5224-4D48-A263-495DDAF2848F}" dt="2025-07-15T15:50:01.510" v="1961"/>
          <ac:picMkLst>
            <pc:docMk/>
            <pc:sldMk cId="2452789112" sldId="313"/>
            <ac:picMk id="8" creationId="{12E42B84-11A7-E6E4-B1DB-93A94C1B8C99}"/>
          </ac:picMkLst>
        </pc:picChg>
        <pc:picChg chg="add mod">
          <ac:chgData name="Justin Rollins" userId="5e95c415-5b77-4538-ad09-ac44a54ea941" providerId="ADAL" clId="{B16AE24E-5224-4D48-A263-495DDAF2848F}" dt="2025-07-15T15:52:57.266" v="2086" actId="1038"/>
          <ac:picMkLst>
            <pc:docMk/>
            <pc:sldMk cId="2452789112" sldId="313"/>
            <ac:picMk id="10" creationId="{0C5A45D0-C258-AF26-82AB-D877859E38DF}"/>
          </ac:picMkLst>
        </pc:picChg>
        <pc:cxnChg chg="add">
          <ac:chgData name="Justin Rollins" userId="5e95c415-5b77-4538-ad09-ac44a54ea941" providerId="ADAL" clId="{B16AE24E-5224-4D48-A263-495DDAF2848F}" dt="2025-07-15T15:27:11.312" v="1422" actId="26606"/>
          <ac:cxnSpMkLst>
            <pc:docMk/>
            <pc:sldMk cId="2452789112" sldId="313"/>
            <ac:cxnSpMk id="11" creationId="{C5025DAC-8B93-4160-B017-3A274A5828C0}"/>
          </ac:cxnSpMkLst>
        </pc:cxnChg>
        <pc:cxnChg chg="add del">
          <ac:chgData name="Justin Rollins" userId="5e95c415-5b77-4538-ad09-ac44a54ea941" providerId="ADAL" clId="{B16AE24E-5224-4D48-A263-495DDAF2848F}" dt="2025-07-15T15:41:35.054" v="1908" actId="26606"/>
          <ac:cxnSpMkLst>
            <pc:docMk/>
            <pc:sldMk cId="2452789112" sldId="313"/>
            <ac:cxnSpMk id="24" creationId="{C5025DAC-8B93-4160-B017-3A274A5828C0}"/>
          </ac:cxnSpMkLst>
        </pc:cxnChg>
        <pc:cxnChg chg="add del">
          <ac:chgData name="Justin Rollins" userId="5e95c415-5b77-4538-ad09-ac44a54ea941" providerId="ADAL" clId="{B16AE24E-5224-4D48-A263-495DDAF2848F}" dt="2025-07-15T15:43:09.771" v="1916" actId="26606"/>
          <ac:cxnSpMkLst>
            <pc:docMk/>
            <pc:sldMk cId="2452789112" sldId="313"/>
            <ac:cxnSpMk id="39" creationId="{C5025DAC-8B93-4160-B017-3A274A5828C0}"/>
          </ac:cxnSpMkLst>
        </pc:cxnChg>
        <pc:cxnChg chg="add del">
          <ac:chgData name="Justin Rollins" userId="5e95c415-5b77-4538-ad09-ac44a54ea941" providerId="ADAL" clId="{B16AE24E-5224-4D48-A263-495DDAF2848F}" dt="2025-07-15T15:43:09.771" v="1916" actId="26606"/>
          <ac:cxnSpMkLst>
            <pc:docMk/>
            <pc:sldMk cId="2452789112" sldId="313"/>
            <ac:cxnSpMk id="41" creationId="{9F09C252-16FE-4557-AD6D-BB5CA773496C}"/>
          </ac:cxnSpMkLst>
        </pc:cxnChg>
      </pc:sldChg>
      <pc:sldChg chg="addSp modSp new mod">
        <pc:chgData name="Justin Rollins" userId="5e95c415-5b77-4538-ad09-ac44a54ea941" providerId="ADAL" clId="{B16AE24E-5224-4D48-A263-495DDAF2848F}" dt="2025-07-15T16:00:41.345" v="2217" actId="20577"/>
        <pc:sldMkLst>
          <pc:docMk/>
          <pc:sldMk cId="971761161" sldId="314"/>
        </pc:sldMkLst>
        <pc:spChg chg="mod">
          <ac:chgData name="Justin Rollins" userId="5e95c415-5b77-4538-ad09-ac44a54ea941" providerId="ADAL" clId="{B16AE24E-5224-4D48-A263-495DDAF2848F}" dt="2025-07-15T15:29:45.277" v="1474" actId="113"/>
          <ac:spMkLst>
            <pc:docMk/>
            <pc:sldMk cId="971761161" sldId="314"/>
            <ac:spMk id="2" creationId="{B1E2CC70-F6A0-65A9-4276-CB5A0C38763A}"/>
          </ac:spMkLst>
        </pc:spChg>
        <pc:spChg chg="mod">
          <ac:chgData name="Justin Rollins" userId="5e95c415-5b77-4538-ad09-ac44a54ea941" providerId="ADAL" clId="{B16AE24E-5224-4D48-A263-495DDAF2848F}" dt="2025-07-15T16:00:41.345" v="2217" actId="20577"/>
          <ac:spMkLst>
            <pc:docMk/>
            <pc:sldMk cId="971761161" sldId="314"/>
            <ac:spMk id="3" creationId="{5057111F-0DF4-E58A-81DF-5BA03AB712C3}"/>
          </ac:spMkLst>
        </pc:spChg>
        <pc:picChg chg="add mod">
          <ac:chgData name="Justin Rollins" userId="5e95c415-5b77-4538-ad09-ac44a54ea941" providerId="ADAL" clId="{B16AE24E-5224-4D48-A263-495DDAF2848F}" dt="2025-07-15T15:59:25.326" v="2169"/>
          <ac:picMkLst>
            <pc:docMk/>
            <pc:sldMk cId="971761161" sldId="314"/>
            <ac:picMk id="4" creationId="{CF0C1F05-43DC-C4C8-706E-BF994A3EBE03}"/>
          </ac:picMkLst>
        </pc:picChg>
      </pc:sldChg>
      <pc:sldChg chg="addSp delSp modSp new mod setBg">
        <pc:chgData name="Justin Rollins" userId="5e95c415-5b77-4538-ad09-ac44a54ea941" providerId="ADAL" clId="{B16AE24E-5224-4D48-A263-495DDAF2848F}" dt="2025-07-15T16:36:02.524" v="2472" actId="12100"/>
        <pc:sldMkLst>
          <pc:docMk/>
          <pc:sldMk cId="2467708899" sldId="315"/>
        </pc:sldMkLst>
        <pc:spChg chg="mod">
          <ac:chgData name="Justin Rollins" userId="5e95c415-5b77-4538-ad09-ac44a54ea941" providerId="ADAL" clId="{B16AE24E-5224-4D48-A263-495DDAF2848F}" dt="2025-07-15T16:35:25.741" v="2470" actId="26606"/>
          <ac:spMkLst>
            <pc:docMk/>
            <pc:sldMk cId="2467708899" sldId="315"/>
            <ac:spMk id="2" creationId="{493DA99D-CCE5-4709-EA5A-FF20CC84256E}"/>
          </ac:spMkLst>
        </pc:spChg>
        <pc:spChg chg="del mod">
          <ac:chgData name="Justin Rollins" userId="5e95c415-5b77-4538-ad09-ac44a54ea941" providerId="ADAL" clId="{B16AE24E-5224-4D48-A263-495DDAF2848F}" dt="2025-07-15T16:35:25.741" v="2470" actId="26606"/>
          <ac:spMkLst>
            <pc:docMk/>
            <pc:sldMk cId="2467708899" sldId="315"/>
            <ac:spMk id="3" creationId="{E1313CF4-AF96-9155-8DC5-C6DEF23F86DC}"/>
          </ac:spMkLst>
        </pc:spChg>
        <pc:spChg chg="add">
          <ac:chgData name="Justin Rollins" userId="5e95c415-5b77-4538-ad09-ac44a54ea941" providerId="ADAL" clId="{B16AE24E-5224-4D48-A263-495DDAF2848F}" dt="2025-07-15T16:35:25.741" v="2470" actId="26606"/>
          <ac:spMkLst>
            <pc:docMk/>
            <pc:sldMk cId="2467708899" sldId="315"/>
            <ac:spMk id="9" creationId="{416A0E3C-60E6-4F39-BC55-5F7C224E1F7C}"/>
          </ac:spMkLst>
        </pc:spChg>
        <pc:spChg chg="add">
          <ac:chgData name="Justin Rollins" userId="5e95c415-5b77-4538-ad09-ac44a54ea941" providerId="ADAL" clId="{B16AE24E-5224-4D48-A263-495DDAF2848F}" dt="2025-07-15T16:35:25.741" v="2470" actId="26606"/>
          <ac:spMkLst>
            <pc:docMk/>
            <pc:sldMk cId="2467708899" sldId="315"/>
            <ac:spMk id="13" creationId="{68BDBE5C-BBE9-4E89-BEE5-DEB6EAB8702D}"/>
          </ac:spMkLst>
        </pc:spChg>
        <pc:spChg chg="add">
          <ac:chgData name="Justin Rollins" userId="5e95c415-5b77-4538-ad09-ac44a54ea941" providerId="ADAL" clId="{B16AE24E-5224-4D48-A263-495DDAF2848F}" dt="2025-07-15T16:35:25.741" v="2470" actId="26606"/>
          <ac:spMkLst>
            <pc:docMk/>
            <pc:sldMk cId="2467708899" sldId="315"/>
            <ac:spMk id="17" creationId="{DFC4168B-AA75-4715-9B96-CF84B170A68B}"/>
          </ac:spMkLst>
        </pc:spChg>
        <pc:graphicFrameChg chg="add mod">
          <ac:chgData name="Justin Rollins" userId="5e95c415-5b77-4538-ad09-ac44a54ea941" providerId="ADAL" clId="{B16AE24E-5224-4D48-A263-495DDAF2848F}" dt="2025-07-15T16:36:02.524" v="2472" actId="12100"/>
          <ac:graphicFrameMkLst>
            <pc:docMk/>
            <pc:sldMk cId="2467708899" sldId="315"/>
            <ac:graphicFrameMk id="5" creationId="{CC6BC9FE-717E-8582-F014-818A38F6CEC4}"/>
          </ac:graphicFrameMkLst>
        </pc:graphicFrameChg>
        <pc:cxnChg chg="add">
          <ac:chgData name="Justin Rollins" userId="5e95c415-5b77-4538-ad09-ac44a54ea941" providerId="ADAL" clId="{B16AE24E-5224-4D48-A263-495DDAF2848F}" dt="2025-07-15T16:35:25.741" v="2470" actId="26606"/>
          <ac:cxnSpMkLst>
            <pc:docMk/>
            <pc:sldMk cId="2467708899" sldId="315"/>
            <ac:cxnSpMk id="11" creationId="{C5025DAC-8B93-4160-B017-3A274A5828C0}"/>
          </ac:cxnSpMkLst>
        </pc:cxnChg>
        <pc:cxnChg chg="add">
          <ac:chgData name="Justin Rollins" userId="5e95c415-5b77-4538-ad09-ac44a54ea941" providerId="ADAL" clId="{B16AE24E-5224-4D48-A263-495DDAF2848F}" dt="2025-07-15T16:35:25.741" v="2470" actId="26606"/>
          <ac:cxnSpMkLst>
            <pc:docMk/>
            <pc:sldMk cId="2467708899" sldId="315"/>
            <ac:cxnSpMk id="15" creationId="{2752F38C-F560-47AA-90AD-209F39C04150}"/>
          </ac:cxnSpMkLst>
        </pc:cxn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ata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61CFEE-00F2-4E63-A74A-FF8E5DF8F0C1}" type="doc">
      <dgm:prSet loTypeId="urn:microsoft.com/office/officeart/2008/layout/LinedList" loCatId="list" qsTypeId="urn:microsoft.com/office/officeart/2005/8/quickstyle/simple1" qsCatId="simple" csTypeId="urn:microsoft.com/office/officeart/2005/8/colors/accent0_3" csCatId="mainScheme"/>
      <dgm:spPr/>
      <dgm:t>
        <a:bodyPr/>
        <a:lstStyle/>
        <a:p>
          <a:endParaRPr lang="en-US"/>
        </a:p>
      </dgm:t>
    </dgm:pt>
    <dgm:pt modelId="{6CF5B4C6-BD84-4D0D-9991-37895DB82499}">
      <dgm:prSet/>
      <dgm:spPr/>
      <dgm:t>
        <a:bodyPr/>
        <a:lstStyle/>
        <a:p>
          <a:r>
            <a:rPr lang="en-US"/>
            <a:t>In Gov’t Plans, employees gain no legal protections when plans are managed like ERISA plans. However, employers could take on additional downstream liabilities by acting as such.</a:t>
          </a:r>
        </a:p>
      </dgm:t>
    </dgm:pt>
    <dgm:pt modelId="{2B0CA5B3-FBA1-44D5-BB77-B6E77D90B05F}" type="parTrans" cxnId="{3E340998-35B3-4258-9A30-94B805BD4DA9}">
      <dgm:prSet/>
      <dgm:spPr/>
      <dgm:t>
        <a:bodyPr/>
        <a:lstStyle/>
        <a:p>
          <a:endParaRPr lang="en-US"/>
        </a:p>
      </dgm:t>
    </dgm:pt>
    <dgm:pt modelId="{ED432A7B-FC68-48AE-810A-D2FB9F4F1D6A}" type="sibTrans" cxnId="{3E340998-35B3-4258-9A30-94B805BD4DA9}">
      <dgm:prSet/>
      <dgm:spPr/>
      <dgm:t>
        <a:bodyPr/>
        <a:lstStyle/>
        <a:p>
          <a:endParaRPr lang="en-US"/>
        </a:p>
      </dgm:t>
    </dgm:pt>
    <dgm:pt modelId="{1AE5ACF5-F945-404F-B85B-584C3FD4214E}">
      <dgm:prSet/>
      <dgm:spPr/>
      <dgm:t>
        <a:bodyPr/>
        <a:lstStyle/>
        <a:p>
          <a:r>
            <a:rPr lang="en-US"/>
            <a:t>Previous Non-ERISA plans in the Healthcare and Non-Profit spaces began to operate like ERISA plans. Legislation removed their exemption, resulting in dozens of lawsuits in the coming decades causing little positive participant impacts but over $100 million in Employer settlements.</a:t>
          </a:r>
        </a:p>
      </dgm:t>
    </dgm:pt>
    <dgm:pt modelId="{DCB0C90B-EE1E-4D90-9C98-AB7225E3BB9A}" type="parTrans" cxnId="{42342727-5361-4971-A571-D66B0FF1A84E}">
      <dgm:prSet/>
      <dgm:spPr/>
      <dgm:t>
        <a:bodyPr/>
        <a:lstStyle/>
        <a:p>
          <a:endParaRPr lang="en-US"/>
        </a:p>
      </dgm:t>
    </dgm:pt>
    <dgm:pt modelId="{B7E3455D-891A-4633-A5E9-779E81D29FAE}" type="sibTrans" cxnId="{42342727-5361-4971-A571-D66B0FF1A84E}">
      <dgm:prSet/>
      <dgm:spPr/>
      <dgm:t>
        <a:bodyPr/>
        <a:lstStyle/>
        <a:p>
          <a:endParaRPr lang="en-US"/>
        </a:p>
      </dgm:t>
    </dgm:pt>
    <dgm:pt modelId="{1C0AE7FF-8379-4332-B407-295F43B6F9EC}" type="pres">
      <dgm:prSet presAssocID="{8E61CFEE-00F2-4E63-A74A-FF8E5DF8F0C1}" presName="vert0" presStyleCnt="0">
        <dgm:presLayoutVars>
          <dgm:dir/>
          <dgm:animOne val="branch"/>
          <dgm:animLvl val="lvl"/>
        </dgm:presLayoutVars>
      </dgm:prSet>
      <dgm:spPr/>
    </dgm:pt>
    <dgm:pt modelId="{9D19A619-D38A-43B5-BFAA-8CC43D5951A3}" type="pres">
      <dgm:prSet presAssocID="{6CF5B4C6-BD84-4D0D-9991-37895DB82499}" presName="thickLine" presStyleLbl="alignNode1" presStyleIdx="0" presStyleCnt="2"/>
      <dgm:spPr/>
    </dgm:pt>
    <dgm:pt modelId="{8BA5A4FB-1268-44B6-B5EC-4755584ACD0C}" type="pres">
      <dgm:prSet presAssocID="{6CF5B4C6-BD84-4D0D-9991-37895DB82499}" presName="horz1" presStyleCnt="0"/>
      <dgm:spPr/>
    </dgm:pt>
    <dgm:pt modelId="{2F1984CD-F440-4471-83B7-3ED6BC9CCDE2}" type="pres">
      <dgm:prSet presAssocID="{6CF5B4C6-BD84-4D0D-9991-37895DB82499}" presName="tx1" presStyleLbl="revTx" presStyleIdx="0" presStyleCnt="2"/>
      <dgm:spPr/>
    </dgm:pt>
    <dgm:pt modelId="{252DD73E-CBD1-42BC-B385-4B746B898376}" type="pres">
      <dgm:prSet presAssocID="{6CF5B4C6-BD84-4D0D-9991-37895DB82499}" presName="vert1" presStyleCnt="0"/>
      <dgm:spPr/>
    </dgm:pt>
    <dgm:pt modelId="{ACE42F68-F1FF-435D-A181-37C2EE8B3662}" type="pres">
      <dgm:prSet presAssocID="{1AE5ACF5-F945-404F-B85B-584C3FD4214E}" presName="thickLine" presStyleLbl="alignNode1" presStyleIdx="1" presStyleCnt="2"/>
      <dgm:spPr/>
    </dgm:pt>
    <dgm:pt modelId="{6925DF7E-EC97-453B-931C-FF0753CC83EB}" type="pres">
      <dgm:prSet presAssocID="{1AE5ACF5-F945-404F-B85B-584C3FD4214E}" presName="horz1" presStyleCnt="0"/>
      <dgm:spPr/>
    </dgm:pt>
    <dgm:pt modelId="{5AAABAAB-EA01-4F8D-A0F7-A0C6019C9B2F}" type="pres">
      <dgm:prSet presAssocID="{1AE5ACF5-F945-404F-B85B-584C3FD4214E}" presName="tx1" presStyleLbl="revTx" presStyleIdx="1" presStyleCnt="2"/>
      <dgm:spPr/>
    </dgm:pt>
    <dgm:pt modelId="{680145F9-ED32-470D-BA89-41796F4A8268}" type="pres">
      <dgm:prSet presAssocID="{1AE5ACF5-F945-404F-B85B-584C3FD4214E}" presName="vert1" presStyleCnt="0"/>
      <dgm:spPr/>
    </dgm:pt>
  </dgm:ptLst>
  <dgm:cxnLst>
    <dgm:cxn modelId="{42342727-5361-4971-A571-D66B0FF1A84E}" srcId="{8E61CFEE-00F2-4E63-A74A-FF8E5DF8F0C1}" destId="{1AE5ACF5-F945-404F-B85B-584C3FD4214E}" srcOrd="1" destOrd="0" parTransId="{DCB0C90B-EE1E-4D90-9C98-AB7225E3BB9A}" sibTransId="{B7E3455D-891A-4633-A5E9-779E81D29FAE}"/>
    <dgm:cxn modelId="{A93D3727-FED4-498E-B112-9D730C9044B4}" type="presOf" srcId="{1AE5ACF5-F945-404F-B85B-584C3FD4214E}" destId="{5AAABAAB-EA01-4F8D-A0F7-A0C6019C9B2F}" srcOrd="0" destOrd="0" presId="urn:microsoft.com/office/officeart/2008/layout/LinedList"/>
    <dgm:cxn modelId="{60347293-F16B-4DEE-896C-C3D4C1B5CE53}" type="presOf" srcId="{6CF5B4C6-BD84-4D0D-9991-37895DB82499}" destId="{2F1984CD-F440-4471-83B7-3ED6BC9CCDE2}" srcOrd="0" destOrd="0" presId="urn:microsoft.com/office/officeart/2008/layout/LinedList"/>
    <dgm:cxn modelId="{3E340998-35B3-4258-9A30-94B805BD4DA9}" srcId="{8E61CFEE-00F2-4E63-A74A-FF8E5DF8F0C1}" destId="{6CF5B4C6-BD84-4D0D-9991-37895DB82499}" srcOrd="0" destOrd="0" parTransId="{2B0CA5B3-FBA1-44D5-BB77-B6E77D90B05F}" sibTransId="{ED432A7B-FC68-48AE-810A-D2FB9F4F1D6A}"/>
    <dgm:cxn modelId="{4962BCF6-73F0-4AEA-8DEB-743E9AD3FA14}" type="presOf" srcId="{8E61CFEE-00F2-4E63-A74A-FF8E5DF8F0C1}" destId="{1C0AE7FF-8379-4332-B407-295F43B6F9EC}" srcOrd="0" destOrd="0" presId="urn:microsoft.com/office/officeart/2008/layout/LinedList"/>
    <dgm:cxn modelId="{025A6BA0-3BBF-419E-8E37-5B2DA0FB1A3A}" type="presParOf" srcId="{1C0AE7FF-8379-4332-B407-295F43B6F9EC}" destId="{9D19A619-D38A-43B5-BFAA-8CC43D5951A3}" srcOrd="0" destOrd="0" presId="urn:microsoft.com/office/officeart/2008/layout/LinedList"/>
    <dgm:cxn modelId="{DEDC4763-CE16-4BEB-8C16-A0C2937B6281}" type="presParOf" srcId="{1C0AE7FF-8379-4332-B407-295F43B6F9EC}" destId="{8BA5A4FB-1268-44B6-B5EC-4755584ACD0C}" srcOrd="1" destOrd="0" presId="urn:microsoft.com/office/officeart/2008/layout/LinedList"/>
    <dgm:cxn modelId="{0B48A9A6-E6BA-4862-AA16-C77EED89C20E}" type="presParOf" srcId="{8BA5A4FB-1268-44B6-B5EC-4755584ACD0C}" destId="{2F1984CD-F440-4471-83B7-3ED6BC9CCDE2}" srcOrd="0" destOrd="0" presId="urn:microsoft.com/office/officeart/2008/layout/LinedList"/>
    <dgm:cxn modelId="{6BFE7980-FEA0-4C0F-8FF9-3C4521F36A79}" type="presParOf" srcId="{8BA5A4FB-1268-44B6-B5EC-4755584ACD0C}" destId="{252DD73E-CBD1-42BC-B385-4B746B898376}" srcOrd="1" destOrd="0" presId="urn:microsoft.com/office/officeart/2008/layout/LinedList"/>
    <dgm:cxn modelId="{4CA48119-661D-4DB4-A297-FBFDFCF9B1E3}" type="presParOf" srcId="{1C0AE7FF-8379-4332-B407-295F43B6F9EC}" destId="{ACE42F68-F1FF-435D-A181-37C2EE8B3662}" srcOrd="2" destOrd="0" presId="urn:microsoft.com/office/officeart/2008/layout/LinedList"/>
    <dgm:cxn modelId="{C5B5637D-8035-4C8C-BB91-D8B40BFB4C18}" type="presParOf" srcId="{1C0AE7FF-8379-4332-B407-295F43B6F9EC}" destId="{6925DF7E-EC97-453B-931C-FF0753CC83EB}" srcOrd="3" destOrd="0" presId="urn:microsoft.com/office/officeart/2008/layout/LinedList"/>
    <dgm:cxn modelId="{06F0BE87-8D79-4E00-BA67-29EDCDCD62BC}" type="presParOf" srcId="{6925DF7E-EC97-453B-931C-FF0753CC83EB}" destId="{5AAABAAB-EA01-4F8D-A0F7-A0C6019C9B2F}" srcOrd="0" destOrd="0" presId="urn:microsoft.com/office/officeart/2008/layout/LinedList"/>
    <dgm:cxn modelId="{C088FE6B-294A-42D6-BFCB-DBF5C6DFFFD2}" type="presParOf" srcId="{6925DF7E-EC97-453B-931C-FF0753CC83EB}" destId="{680145F9-ED32-470D-BA89-41796F4A8268}"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801BDB-B8F9-467D-869D-F071344476AA}"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09231807-BDEB-4071-8607-4C55A4753E64}">
      <dgm:prSet custT="1"/>
      <dgm:spPr/>
      <dgm:t>
        <a:bodyPr/>
        <a:lstStyle/>
        <a:p>
          <a:pPr>
            <a:lnSpc>
              <a:spcPct val="100000"/>
            </a:lnSpc>
          </a:pPr>
          <a:r>
            <a:rPr lang="en-US" sz="2000" dirty="0"/>
            <a:t>Public school districts sponsoring 403(b) / 457(b) plans are </a:t>
          </a:r>
          <a:r>
            <a:rPr lang="en-US" sz="2000" b="1" dirty="0"/>
            <a:t>NOT fiduciaries </a:t>
          </a:r>
          <a:r>
            <a:rPr lang="en-US" sz="2000" dirty="0"/>
            <a:t>under ERISA.</a:t>
          </a:r>
        </a:p>
      </dgm:t>
    </dgm:pt>
    <dgm:pt modelId="{2FF5D318-F2BC-486C-A95A-17A0B8C5D8F0}" type="parTrans" cxnId="{02CDD4E4-DCC2-47C8-8953-9B033B970550}">
      <dgm:prSet/>
      <dgm:spPr/>
      <dgm:t>
        <a:bodyPr/>
        <a:lstStyle/>
        <a:p>
          <a:endParaRPr lang="en-US"/>
        </a:p>
      </dgm:t>
    </dgm:pt>
    <dgm:pt modelId="{FF13E2C6-6E93-463C-B39D-BEB3712B4C3F}" type="sibTrans" cxnId="{02CDD4E4-DCC2-47C8-8953-9B033B970550}">
      <dgm:prSet/>
      <dgm:spPr/>
      <dgm:t>
        <a:bodyPr/>
        <a:lstStyle/>
        <a:p>
          <a:endParaRPr lang="en-US"/>
        </a:p>
      </dgm:t>
    </dgm:pt>
    <dgm:pt modelId="{D17210FD-69F3-4448-8A4A-9E5382389290}">
      <dgm:prSet custT="1"/>
      <dgm:spPr/>
      <dgm:t>
        <a:bodyPr/>
        <a:lstStyle/>
        <a:p>
          <a:pPr>
            <a:lnSpc>
              <a:spcPct val="100000"/>
            </a:lnSpc>
          </a:pPr>
          <a:r>
            <a:rPr lang="en-US" sz="2000" dirty="0"/>
            <a:t>Employees often assume the district has vetted providers and products.</a:t>
          </a:r>
        </a:p>
      </dgm:t>
    </dgm:pt>
    <dgm:pt modelId="{8B5B1F84-EAB3-4000-942A-227CDB65F644}" type="parTrans" cxnId="{DF104C6A-4891-4B50-80FF-803DF472CFE3}">
      <dgm:prSet/>
      <dgm:spPr/>
      <dgm:t>
        <a:bodyPr/>
        <a:lstStyle/>
        <a:p>
          <a:endParaRPr lang="en-US"/>
        </a:p>
      </dgm:t>
    </dgm:pt>
    <dgm:pt modelId="{931127AF-B20C-4047-A8C1-E68307C4296A}" type="sibTrans" cxnId="{DF104C6A-4891-4B50-80FF-803DF472CFE3}">
      <dgm:prSet/>
      <dgm:spPr/>
      <dgm:t>
        <a:bodyPr/>
        <a:lstStyle/>
        <a:p>
          <a:endParaRPr lang="en-US"/>
        </a:p>
      </dgm:t>
    </dgm:pt>
    <dgm:pt modelId="{3A3E83CA-A620-4FA2-9AD6-9FD85EA7C227}">
      <dgm:prSet custT="1"/>
      <dgm:spPr/>
      <dgm:t>
        <a:bodyPr/>
        <a:lstStyle/>
        <a:p>
          <a:pPr>
            <a:lnSpc>
              <a:spcPct val="100000"/>
            </a:lnSpc>
          </a:pPr>
          <a:r>
            <a:rPr lang="en-US" sz="2000" dirty="0"/>
            <a:t>Best practices help avoid perceived endorsement and minimize risk exposure.</a:t>
          </a:r>
        </a:p>
      </dgm:t>
    </dgm:pt>
    <dgm:pt modelId="{8D12599B-CF12-46DD-99F9-70F5932FC9EC}" type="parTrans" cxnId="{047ADBE4-B69B-49D7-85F8-49AAF3AB0FD6}">
      <dgm:prSet/>
      <dgm:spPr/>
      <dgm:t>
        <a:bodyPr/>
        <a:lstStyle/>
        <a:p>
          <a:endParaRPr lang="en-US"/>
        </a:p>
      </dgm:t>
    </dgm:pt>
    <dgm:pt modelId="{ACC28542-E1A1-4BA0-AB82-4E013E843C33}" type="sibTrans" cxnId="{047ADBE4-B69B-49D7-85F8-49AAF3AB0FD6}">
      <dgm:prSet/>
      <dgm:spPr/>
      <dgm:t>
        <a:bodyPr/>
        <a:lstStyle/>
        <a:p>
          <a:endParaRPr lang="en-US"/>
        </a:p>
      </dgm:t>
    </dgm:pt>
    <dgm:pt modelId="{16455850-DCF6-4E35-A795-FA6FA381F48A}" type="pres">
      <dgm:prSet presAssocID="{D9801BDB-B8F9-467D-869D-F071344476AA}" presName="root" presStyleCnt="0">
        <dgm:presLayoutVars>
          <dgm:dir/>
          <dgm:resizeHandles val="exact"/>
        </dgm:presLayoutVars>
      </dgm:prSet>
      <dgm:spPr/>
    </dgm:pt>
    <dgm:pt modelId="{9E1263E0-4E2F-4BC8-9D3E-AFB4471C0F75}" type="pres">
      <dgm:prSet presAssocID="{09231807-BDEB-4071-8607-4C55A4753E64}" presName="compNode" presStyleCnt="0"/>
      <dgm:spPr/>
    </dgm:pt>
    <dgm:pt modelId="{9ABDD5AB-DF47-4349-93F4-D8BBA9220556}" type="pres">
      <dgm:prSet presAssocID="{09231807-BDEB-4071-8607-4C55A4753E6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solidFill>
            <a:schemeClr val="tx1"/>
          </a:solidFill>
        </a:ln>
      </dgm:spPr>
      <dgm:extLst>
        <a:ext uri="{E40237B7-FDA0-4F09-8148-C483321AD2D9}">
          <dgm14:cNvPr xmlns:dgm14="http://schemas.microsoft.com/office/drawing/2010/diagram" id="0" name="" descr="Schoolhouse"/>
        </a:ext>
      </dgm:extLst>
    </dgm:pt>
    <dgm:pt modelId="{F243F726-A745-4E67-BBC7-E29625455043}" type="pres">
      <dgm:prSet presAssocID="{09231807-BDEB-4071-8607-4C55A4753E64}" presName="spaceRect" presStyleCnt="0"/>
      <dgm:spPr/>
    </dgm:pt>
    <dgm:pt modelId="{CC7EECC9-4BB3-42AD-9228-3D7B171285D9}" type="pres">
      <dgm:prSet presAssocID="{09231807-BDEB-4071-8607-4C55A4753E64}" presName="textRect" presStyleLbl="revTx" presStyleIdx="0" presStyleCnt="3">
        <dgm:presLayoutVars>
          <dgm:chMax val="1"/>
          <dgm:chPref val="1"/>
        </dgm:presLayoutVars>
      </dgm:prSet>
      <dgm:spPr/>
    </dgm:pt>
    <dgm:pt modelId="{AE0F8A2E-9107-4498-B47C-5D557D02FDAC}" type="pres">
      <dgm:prSet presAssocID="{FF13E2C6-6E93-463C-B39D-BEB3712B4C3F}" presName="sibTrans" presStyleCnt="0"/>
      <dgm:spPr/>
    </dgm:pt>
    <dgm:pt modelId="{64B5A07E-4BFC-4998-8018-135D5247B326}" type="pres">
      <dgm:prSet presAssocID="{D17210FD-69F3-4448-8A4A-9E5382389290}" presName="compNode" presStyleCnt="0"/>
      <dgm:spPr/>
    </dgm:pt>
    <dgm:pt modelId="{0028E241-1597-432A-9C57-DBE8F025BCA8}" type="pres">
      <dgm:prSet presAssocID="{D17210FD-69F3-4448-8A4A-9E538238929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Veterinarian"/>
        </a:ext>
      </dgm:extLst>
    </dgm:pt>
    <dgm:pt modelId="{87E22D25-E023-45A5-A4E3-F28CB528FCD6}" type="pres">
      <dgm:prSet presAssocID="{D17210FD-69F3-4448-8A4A-9E5382389290}" presName="spaceRect" presStyleCnt="0"/>
      <dgm:spPr/>
    </dgm:pt>
    <dgm:pt modelId="{18E29867-C298-46B5-8F73-352E3659F619}" type="pres">
      <dgm:prSet presAssocID="{D17210FD-69F3-4448-8A4A-9E5382389290}" presName="textRect" presStyleLbl="revTx" presStyleIdx="1" presStyleCnt="3">
        <dgm:presLayoutVars>
          <dgm:chMax val="1"/>
          <dgm:chPref val="1"/>
        </dgm:presLayoutVars>
      </dgm:prSet>
      <dgm:spPr/>
    </dgm:pt>
    <dgm:pt modelId="{9E7E36E7-CAD2-4CB7-A292-74B11CF57AFC}" type="pres">
      <dgm:prSet presAssocID="{931127AF-B20C-4047-A8C1-E68307C4296A}" presName="sibTrans" presStyleCnt="0"/>
      <dgm:spPr/>
    </dgm:pt>
    <dgm:pt modelId="{B6195153-3BDA-4AA9-870A-E682BEABD981}" type="pres">
      <dgm:prSet presAssocID="{3A3E83CA-A620-4FA2-9AD6-9FD85EA7C227}" presName="compNode" presStyleCnt="0"/>
      <dgm:spPr/>
    </dgm:pt>
    <dgm:pt modelId="{AF678B4F-380C-4603-96F6-3C9A79C28E52}" type="pres">
      <dgm:prSet presAssocID="{3A3E83CA-A620-4FA2-9AD6-9FD85EA7C22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edical"/>
        </a:ext>
      </dgm:extLst>
    </dgm:pt>
    <dgm:pt modelId="{E03CC7CD-799A-4D5F-B6E9-1BD4F15C08F8}" type="pres">
      <dgm:prSet presAssocID="{3A3E83CA-A620-4FA2-9AD6-9FD85EA7C227}" presName="spaceRect" presStyleCnt="0"/>
      <dgm:spPr/>
    </dgm:pt>
    <dgm:pt modelId="{70D8541A-C8A5-4DC3-9F3D-9835134822FC}" type="pres">
      <dgm:prSet presAssocID="{3A3E83CA-A620-4FA2-9AD6-9FD85EA7C227}" presName="textRect" presStyleLbl="revTx" presStyleIdx="2" presStyleCnt="3">
        <dgm:presLayoutVars>
          <dgm:chMax val="1"/>
          <dgm:chPref val="1"/>
        </dgm:presLayoutVars>
      </dgm:prSet>
      <dgm:spPr/>
    </dgm:pt>
  </dgm:ptLst>
  <dgm:cxnLst>
    <dgm:cxn modelId="{A16EAA0D-52E1-4CA1-BAD3-925834F34E5C}" type="presOf" srcId="{3A3E83CA-A620-4FA2-9AD6-9FD85EA7C227}" destId="{70D8541A-C8A5-4DC3-9F3D-9835134822FC}" srcOrd="0" destOrd="0" presId="urn:microsoft.com/office/officeart/2018/2/layout/IconLabelList"/>
    <dgm:cxn modelId="{D6E52A31-CEFA-43E8-A112-186946EC895B}" type="presOf" srcId="{09231807-BDEB-4071-8607-4C55A4753E64}" destId="{CC7EECC9-4BB3-42AD-9228-3D7B171285D9}" srcOrd="0" destOrd="0" presId="urn:microsoft.com/office/officeart/2018/2/layout/IconLabelList"/>
    <dgm:cxn modelId="{C3A03261-C46C-4B01-A961-302F53CFDBF6}" type="presOf" srcId="{D9801BDB-B8F9-467D-869D-F071344476AA}" destId="{16455850-DCF6-4E35-A795-FA6FA381F48A}" srcOrd="0" destOrd="0" presId="urn:microsoft.com/office/officeart/2018/2/layout/IconLabelList"/>
    <dgm:cxn modelId="{DF104C6A-4891-4B50-80FF-803DF472CFE3}" srcId="{D9801BDB-B8F9-467D-869D-F071344476AA}" destId="{D17210FD-69F3-4448-8A4A-9E5382389290}" srcOrd="1" destOrd="0" parTransId="{8B5B1F84-EAB3-4000-942A-227CDB65F644}" sibTransId="{931127AF-B20C-4047-A8C1-E68307C4296A}"/>
    <dgm:cxn modelId="{AECF03CB-1033-4653-BA80-5262ED64C2E4}" type="presOf" srcId="{D17210FD-69F3-4448-8A4A-9E5382389290}" destId="{18E29867-C298-46B5-8F73-352E3659F619}" srcOrd="0" destOrd="0" presId="urn:microsoft.com/office/officeart/2018/2/layout/IconLabelList"/>
    <dgm:cxn modelId="{02CDD4E4-DCC2-47C8-8953-9B033B970550}" srcId="{D9801BDB-B8F9-467D-869D-F071344476AA}" destId="{09231807-BDEB-4071-8607-4C55A4753E64}" srcOrd="0" destOrd="0" parTransId="{2FF5D318-F2BC-486C-A95A-17A0B8C5D8F0}" sibTransId="{FF13E2C6-6E93-463C-B39D-BEB3712B4C3F}"/>
    <dgm:cxn modelId="{047ADBE4-B69B-49D7-85F8-49AAF3AB0FD6}" srcId="{D9801BDB-B8F9-467D-869D-F071344476AA}" destId="{3A3E83CA-A620-4FA2-9AD6-9FD85EA7C227}" srcOrd="2" destOrd="0" parTransId="{8D12599B-CF12-46DD-99F9-70F5932FC9EC}" sibTransId="{ACC28542-E1A1-4BA0-AB82-4E013E843C33}"/>
    <dgm:cxn modelId="{9B6A42E4-3F90-4A8F-B6A7-A1644247271E}" type="presParOf" srcId="{16455850-DCF6-4E35-A795-FA6FA381F48A}" destId="{9E1263E0-4E2F-4BC8-9D3E-AFB4471C0F75}" srcOrd="0" destOrd="0" presId="urn:microsoft.com/office/officeart/2018/2/layout/IconLabelList"/>
    <dgm:cxn modelId="{90D9AE6D-C1AE-4D63-A3EC-6DD22AA8FC58}" type="presParOf" srcId="{9E1263E0-4E2F-4BC8-9D3E-AFB4471C0F75}" destId="{9ABDD5AB-DF47-4349-93F4-D8BBA9220556}" srcOrd="0" destOrd="0" presId="urn:microsoft.com/office/officeart/2018/2/layout/IconLabelList"/>
    <dgm:cxn modelId="{AE8A3F01-6B5A-4604-91B3-5037F9461600}" type="presParOf" srcId="{9E1263E0-4E2F-4BC8-9D3E-AFB4471C0F75}" destId="{F243F726-A745-4E67-BBC7-E29625455043}" srcOrd="1" destOrd="0" presId="urn:microsoft.com/office/officeart/2018/2/layout/IconLabelList"/>
    <dgm:cxn modelId="{9B003C62-B944-4D29-90FD-3FC6B269FF7D}" type="presParOf" srcId="{9E1263E0-4E2F-4BC8-9D3E-AFB4471C0F75}" destId="{CC7EECC9-4BB3-42AD-9228-3D7B171285D9}" srcOrd="2" destOrd="0" presId="urn:microsoft.com/office/officeart/2018/2/layout/IconLabelList"/>
    <dgm:cxn modelId="{8BFA9BBB-F875-471F-9254-C10DFD1F5DC5}" type="presParOf" srcId="{16455850-DCF6-4E35-A795-FA6FA381F48A}" destId="{AE0F8A2E-9107-4498-B47C-5D557D02FDAC}" srcOrd="1" destOrd="0" presId="urn:microsoft.com/office/officeart/2018/2/layout/IconLabelList"/>
    <dgm:cxn modelId="{DF788151-E0B7-4239-88C6-E68D9B888988}" type="presParOf" srcId="{16455850-DCF6-4E35-A795-FA6FA381F48A}" destId="{64B5A07E-4BFC-4998-8018-135D5247B326}" srcOrd="2" destOrd="0" presId="urn:microsoft.com/office/officeart/2018/2/layout/IconLabelList"/>
    <dgm:cxn modelId="{849EA9EE-6E22-4E74-870A-8E9D72EF1330}" type="presParOf" srcId="{64B5A07E-4BFC-4998-8018-135D5247B326}" destId="{0028E241-1597-432A-9C57-DBE8F025BCA8}" srcOrd="0" destOrd="0" presId="urn:microsoft.com/office/officeart/2018/2/layout/IconLabelList"/>
    <dgm:cxn modelId="{36D0E968-26BE-4673-8F99-E1BC63574219}" type="presParOf" srcId="{64B5A07E-4BFC-4998-8018-135D5247B326}" destId="{87E22D25-E023-45A5-A4E3-F28CB528FCD6}" srcOrd="1" destOrd="0" presId="urn:microsoft.com/office/officeart/2018/2/layout/IconLabelList"/>
    <dgm:cxn modelId="{CE590BAD-CAB7-4E0E-9D25-860C194B12F2}" type="presParOf" srcId="{64B5A07E-4BFC-4998-8018-135D5247B326}" destId="{18E29867-C298-46B5-8F73-352E3659F619}" srcOrd="2" destOrd="0" presId="urn:microsoft.com/office/officeart/2018/2/layout/IconLabelList"/>
    <dgm:cxn modelId="{7DB86838-F931-4378-82EA-AF94879CD6CB}" type="presParOf" srcId="{16455850-DCF6-4E35-A795-FA6FA381F48A}" destId="{9E7E36E7-CAD2-4CB7-A292-74B11CF57AFC}" srcOrd="3" destOrd="0" presId="urn:microsoft.com/office/officeart/2018/2/layout/IconLabelList"/>
    <dgm:cxn modelId="{958DE8DD-BEED-464E-BC4C-1986E54E4771}" type="presParOf" srcId="{16455850-DCF6-4E35-A795-FA6FA381F48A}" destId="{B6195153-3BDA-4AA9-870A-E682BEABD981}" srcOrd="4" destOrd="0" presId="urn:microsoft.com/office/officeart/2018/2/layout/IconLabelList"/>
    <dgm:cxn modelId="{86A8835E-8FB2-4A3B-93FB-D86835A64B5F}" type="presParOf" srcId="{B6195153-3BDA-4AA9-870A-E682BEABD981}" destId="{AF678B4F-380C-4603-96F6-3C9A79C28E52}" srcOrd="0" destOrd="0" presId="urn:microsoft.com/office/officeart/2018/2/layout/IconLabelList"/>
    <dgm:cxn modelId="{241E20BE-6041-49DC-8326-763DC18589C8}" type="presParOf" srcId="{B6195153-3BDA-4AA9-870A-E682BEABD981}" destId="{E03CC7CD-799A-4D5F-B6E9-1BD4F15C08F8}" srcOrd="1" destOrd="0" presId="urn:microsoft.com/office/officeart/2018/2/layout/IconLabelList"/>
    <dgm:cxn modelId="{FF069940-68EE-4E40-8E2A-79EF16997FF6}" type="presParOf" srcId="{B6195153-3BDA-4AA9-870A-E682BEABD981}" destId="{70D8541A-C8A5-4DC3-9F3D-9835134822FC}"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43D7787-52CE-4A6A-8E85-1951BFB60A88}" type="doc">
      <dgm:prSet loTypeId="urn:microsoft.com/office/officeart/2018/2/layout/IconVerticalSolidList" loCatId="icon" qsTypeId="urn:microsoft.com/office/officeart/2005/8/quickstyle/simple1" qsCatId="simple" csTypeId="urn:microsoft.com/office/officeart/2005/8/colors/accent0_3" csCatId="mainScheme" phldr="1"/>
      <dgm:spPr/>
      <dgm:t>
        <a:bodyPr/>
        <a:lstStyle/>
        <a:p>
          <a:endParaRPr lang="en-US"/>
        </a:p>
      </dgm:t>
    </dgm:pt>
    <dgm:pt modelId="{AC05490A-4091-4EB7-9568-97198F55D6EE}">
      <dgm:prSet/>
      <dgm:spPr/>
      <dgm:t>
        <a:bodyPr/>
        <a:lstStyle/>
        <a:p>
          <a:pPr>
            <a:lnSpc>
              <a:spcPct val="100000"/>
            </a:lnSpc>
          </a:pPr>
          <a:r>
            <a:rPr lang="en-US"/>
            <a:t>Use a TPA to handle compliance and administration.</a:t>
          </a:r>
        </a:p>
      </dgm:t>
    </dgm:pt>
    <dgm:pt modelId="{E8F27D22-C30E-4580-8B42-9C34CF412C4F}" type="parTrans" cxnId="{38AA87AE-CDB4-425B-A12E-2DB36585A04A}">
      <dgm:prSet/>
      <dgm:spPr/>
      <dgm:t>
        <a:bodyPr/>
        <a:lstStyle/>
        <a:p>
          <a:endParaRPr lang="en-US"/>
        </a:p>
      </dgm:t>
    </dgm:pt>
    <dgm:pt modelId="{56C210F4-640C-4225-8DA3-D9E02DFC5B99}" type="sibTrans" cxnId="{38AA87AE-CDB4-425B-A12E-2DB36585A04A}">
      <dgm:prSet/>
      <dgm:spPr/>
      <dgm:t>
        <a:bodyPr/>
        <a:lstStyle/>
        <a:p>
          <a:endParaRPr lang="en-US"/>
        </a:p>
      </dgm:t>
    </dgm:pt>
    <dgm:pt modelId="{EE52FF91-B808-45EA-8A62-0005428C9FAD}">
      <dgm:prSet/>
      <dgm:spPr/>
      <dgm:t>
        <a:bodyPr/>
        <a:lstStyle/>
        <a:p>
          <a:pPr>
            <a:lnSpc>
              <a:spcPct val="100000"/>
            </a:lnSpc>
          </a:pPr>
          <a:r>
            <a:rPr lang="en-US"/>
            <a:t>Maintain provider lists and monitor agreements.</a:t>
          </a:r>
        </a:p>
      </dgm:t>
    </dgm:pt>
    <dgm:pt modelId="{21B8138A-0E03-44D9-96EB-E051CD6E9C74}" type="parTrans" cxnId="{445A21B5-4B12-41B4-9DDE-C7F23DFBC9BF}">
      <dgm:prSet/>
      <dgm:spPr/>
      <dgm:t>
        <a:bodyPr/>
        <a:lstStyle/>
        <a:p>
          <a:endParaRPr lang="en-US"/>
        </a:p>
      </dgm:t>
    </dgm:pt>
    <dgm:pt modelId="{991C7EDA-9866-42A4-85EF-775DFC0C7C4A}" type="sibTrans" cxnId="{445A21B5-4B12-41B4-9DDE-C7F23DFBC9BF}">
      <dgm:prSet/>
      <dgm:spPr/>
      <dgm:t>
        <a:bodyPr/>
        <a:lstStyle/>
        <a:p>
          <a:endParaRPr lang="en-US"/>
        </a:p>
      </dgm:t>
    </dgm:pt>
    <dgm:pt modelId="{C8D4D6C8-7D6C-42D5-9A39-3EDFCC919B80}">
      <dgm:prSet/>
      <dgm:spPr/>
      <dgm:t>
        <a:bodyPr/>
        <a:lstStyle/>
        <a:p>
          <a:pPr>
            <a:lnSpc>
              <a:spcPct val="100000"/>
            </a:lnSpc>
          </a:pPr>
          <a:r>
            <a:rPr lang="en-US"/>
            <a:t>A TPA can help manage relations between investment providers and local representatives.</a:t>
          </a:r>
        </a:p>
      </dgm:t>
    </dgm:pt>
    <dgm:pt modelId="{848353F3-EC41-4CFF-A277-1D0FD6E31060}" type="parTrans" cxnId="{5E2456C7-AA63-4C3E-82D1-9645019CA4CC}">
      <dgm:prSet/>
      <dgm:spPr/>
      <dgm:t>
        <a:bodyPr/>
        <a:lstStyle/>
        <a:p>
          <a:endParaRPr lang="en-US"/>
        </a:p>
      </dgm:t>
    </dgm:pt>
    <dgm:pt modelId="{58968995-1B78-453C-B4DB-758BE3DFBA96}" type="sibTrans" cxnId="{5E2456C7-AA63-4C3E-82D1-9645019CA4CC}">
      <dgm:prSet/>
      <dgm:spPr/>
      <dgm:t>
        <a:bodyPr/>
        <a:lstStyle/>
        <a:p>
          <a:endParaRPr lang="en-US"/>
        </a:p>
      </dgm:t>
    </dgm:pt>
    <dgm:pt modelId="{CACFA247-101D-4553-8FF8-A7079F68360A}" type="pres">
      <dgm:prSet presAssocID="{643D7787-52CE-4A6A-8E85-1951BFB60A88}" presName="root" presStyleCnt="0">
        <dgm:presLayoutVars>
          <dgm:dir/>
          <dgm:resizeHandles val="exact"/>
        </dgm:presLayoutVars>
      </dgm:prSet>
      <dgm:spPr/>
    </dgm:pt>
    <dgm:pt modelId="{FD360758-D47E-4502-939A-900B7E68384D}" type="pres">
      <dgm:prSet presAssocID="{AC05490A-4091-4EB7-9568-97198F55D6EE}" presName="compNode" presStyleCnt="0"/>
      <dgm:spPr/>
    </dgm:pt>
    <dgm:pt modelId="{FED7D4D2-B056-433F-A8DF-BA3A27E29891}" type="pres">
      <dgm:prSet presAssocID="{AC05490A-4091-4EB7-9568-97198F55D6EE}" presName="bgRect" presStyleLbl="bgShp" presStyleIdx="0" presStyleCnt="3"/>
      <dgm:spPr/>
    </dgm:pt>
    <dgm:pt modelId="{91863355-C435-4908-B718-33D806CB337E}" type="pres">
      <dgm:prSet presAssocID="{AC05490A-4091-4EB7-9568-97198F55D6E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ears"/>
        </a:ext>
      </dgm:extLst>
    </dgm:pt>
    <dgm:pt modelId="{ECC81A72-F11A-44D7-BCA2-60D58034230C}" type="pres">
      <dgm:prSet presAssocID="{AC05490A-4091-4EB7-9568-97198F55D6EE}" presName="spaceRect" presStyleCnt="0"/>
      <dgm:spPr/>
    </dgm:pt>
    <dgm:pt modelId="{6668FFC1-9BF1-4552-B026-FE69C6CC0C6E}" type="pres">
      <dgm:prSet presAssocID="{AC05490A-4091-4EB7-9568-97198F55D6EE}" presName="parTx" presStyleLbl="revTx" presStyleIdx="0" presStyleCnt="3">
        <dgm:presLayoutVars>
          <dgm:chMax val="0"/>
          <dgm:chPref val="0"/>
        </dgm:presLayoutVars>
      </dgm:prSet>
      <dgm:spPr/>
    </dgm:pt>
    <dgm:pt modelId="{E05420EB-37AC-478E-91F5-28ABEF57F33F}" type="pres">
      <dgm:prSet presAssocID="{56C210F4-640C-4225-8DA3-D9E02DFC5B99}" presName="sibTrans" presStyleCnt="0"/>
      <dgm:spPr/>
    </dgm:pt>
    <dgm:pt modelId="{653AC662-FC3E-4EF9-AB0D-ABD1B0D75C6F}" type="pres">
      <dgm:prSet presAssocID="{EE52FF91-B808-45EA-8A62-0005428C9FAD}" presName="compNode" presStyleCnt="0"/>
      <dgm:spPr/>
    </dgm:pt>
    <dgm:pt modelId="{82E23349-815F-4C0D-8D7C-3BAFE0C8A797}" type="pres">
      <dgm:prSet presAssocID="{EE52FF91-B808-45EA-8A62-0005428C9FAD}" presName="bgRect" presStyleLbl="bgShp" presStyleIdx="1" presStyleCnt="3"/>
      <dgm:spPr/>
    </dgm:pt>
    <dgm:pt modelId="{3E2D630E-EB9D-436D-8540-C38DACA90C5F}" type="pres">
      <dgm:prSet presAssocID="{EE52FF91-B808-45EA-8A62-0005428C9FA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cument"/>
        </a:ext>
      </dgm:extLst>
    </dgm:pt>
    <dgm:pt modelId="{BBB6FF1C-EA57-486E-8ED1-BBAE716440C9}" type="pres">
      <dgm:prSet presAssocID="{EE52FF91-B808-45EA-8A62-0005428C9FAD}" presName="spaceRect" presStyleCnt="0"/>
      <dgm:spPr/>
    </dgm:pt>
    <dgm:pt modelId="{73FE42AE-97F3-41FE-A911-5A0EA09D6EF5}" type="pres">
      <dgm:prSet presAssocID="{EE52FF91-B808-45EA-8A62-0005428C9FAD}" presName="parTx" presStyleLbl="revTx" presStyleIdx="1" presStyleCnt="3">
        <dgm:presLayoutVars>
          <dgm:chMax val="0"/>
          <dgm:chPref val="0"/>
        </dgm:presLayoutVars>
      </dgm:prSet>
      <dgm:spPr/>
    </dgm:pt>
    <dgm:pt modelId="{98388A9D-D061-4AD0-83D8-3EEE6B4A61B0}" type="pres">
      <dgm:prSet presAssocID="{991C7EDA-9866-42A4-85EF-775DFC0C7C4A}" presName="sibTrans" presStyleCnt="0"/>
      <dgm:spPr/>
    </dgm:pt>
    <dgm:pt modelId="{122592A0-203D-4BE8-AD83-18715303C82F}" type="pres">
      <dgm:prSet presAssocID="{C8D4D6C8-7D6C-42D5-9A39-3EDFCC919B80}" presName="compNode" presStyleCnt="0"/>
      <dgm:spPr/>
    </dgm:pt>
    <dgm:pt modelId="{90D1BD98-C017-4A5D-9C2E-D5307C410EED}" type="pres">
      <dgm:prSet presAssocID="{C8D4D6C8-7D6C-42D5-9A39-3EDFCC919B80}" presName="bgRect" presStyleLbl="bgShp" presStyleIdx="2" presStyleCnt="3"/>
      <dgm:spPr/>
    </dgm:pt>
    <dgm:pt modelId="{C655D133-D2C9-4400-8F57-EDD8DEF8D36C}" type="pres">
      <dgm:prSet presAssocID="{C8D4D6C8-7D6C-42D5-9A39-3EDFCC919B8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andshake"/>
        </a:ext>
      </dgm:extLst>
    </dgm:pt>
    <dgm:pt modelId="{9A9ADED0-A1FF-431C-881E-568B4F1869BF}" type="pres">
      <dgm:prSet presAssocID="{C8D4D6C8-7D6C-42D5-9A39-3EDFCC919B80}" presName="spaceRect" presStyleCnt="0"/>
      <dgm:spPr/>
    </dgm:pt>
    <dgm:pt modelId="{5613F2D4-E76C-411D-BC98-7CC6D9E054A2}" type="pres">
      <dgm:prSet presAssocID="{C8D4D6C8-7D6C-42D5-9A39-3EDFCC919B80}" presName="parTx" presStyleLbl="revTx" presStyleIdx="2" presStyleCnt="3">
        <dgm:presLayoutVars>
          <dgm:chMax val="0"/>
          <dgm:chPref val="0"/>
        </dgm:presLayoutVars>
      </dgm:prSet>
      <dgm:spPr/>
    </dgm:pt>
  </dgm:ptLst>
  <dgm:cxnLst>
    <dgm:cxn modelId="{3ED77E0D-2610-478A-86ED-6B22CBE0209B}" type="presOf" srcId="{643D7787-52CE-4A6A-8E85-1951BFB60A88}" destId="{CACFA247-101D-4553-8FF8-A7079F68360A}" srcOrd="0" destOrd="0" presId="urn:microsoft.com/office/officeart/2018/2/layout/IconVerticalSolidList"/>
    <dgm:cxn modelId="{A1C5412F-78BD-431E-A910-EB4BA613E97E}" type="presOf" srcId="{AC05490A-4091-4EB7-9568-97198F55D6EE}" destId="{6668FFC1-9BF1-4552-B026-FE69C6CC0C6E}" srcOrd="0" destOrd="0" presId="urn:microsoft.com/office/officeart/2018/2/layout/IconVerticalSolidList"/>
    <dgm:cxn modelId="{2C872088-FA68-4999-A12B-28C056A6BFF3}" type="presOf" srcId="{C8D4D6C8-7D6C-42D5-9A39-3EDFCC919B80}" destId="{5613F2D4-E76C-411D-BC98-7CC6D9E054A2}" srcOrd="0" destOrd="0" presId="urn:microsoft.com/office/officeart/2018/2/layout/IconVerticalSolidList"/>
    <dgm:cxn modelId="{6CB9C49E-5B5A-4078-B95B-03654B9ADC4F}" type="presOf" srcId="{EE52FF91-B808-45EA-8A62-0005428C9FAD}" destId="{73FE42AE-97F3-41FE-A911-5A0EA09D6EF5}" srcOrd="0" destOrd="0" presId="urn:microsoft.com/office/officeart/2018/2/layout/IconVerticalSolidList"/>
    <dgm:cxn modelId="{38AA87AE-CDB4-425B-A12E-2DB36585A04A}" srcId="{643D7787-52CE-4A6A-8E85-1951BFB60A88}" destId="{AC05490A-4091-4EB7-9568-97198F55D6EE}" srcOrd="0" destOrd="0" parTransId="{E8F27D22-C30E-4580-8B42-9C34CF412C4F}" sibTransId="{56C210F4-640C-4225-8DA3-D9E02DFC5B99}"/>
    <dgm:cxn modelId="{445A21B5-4B12-41B4-9DDE-C7F23DFBC9BF}" srcId="{643D7787-52CE-4A6A-8E85-1951BFB60A88}" destId="{EE52FF91-B808-45EA-8A62-0005428C9FAD}" srcOrd="1" destOrd="0" parTransId="{21B8138A-0E03-44D9-96EB-E051CD6E9C74}" sibTransId="{991C7EDA-9866-42A4-85EF-775DFC0C7C4A}"/>
    <dgm:cxn modelId="{5E2456C7-AA63-4C3E-82D1-9645019CA4CC}" srcId="{643D7787-52CE-4A6A-8E85-1951BFB60A88}" destId="{C8D4D6C8-7D6C-42D5-9A39-3EDFCC919B80}" srcOrd="2" destOrd="0" parTransId="{848353F3-EC41-4CFF-A277-1D0FD6E31060}" sibTransId="{58968995-1B78-453C-B4DB-758BE3DFBA96}"/>
    <dgm:cxn modelId="{FCA19C98-EF01-49A3-9355-CF56676929A6}" type="presParOf" srcId="{CACFA247-101D-4553-8FF8-A7079F68360A}" destId="{FD360758-D47E-4502-939A-900B7E68384D}" srcOrd="0" destOrd="0" presId="urn:microsoft.com/office/officeart/2018/2/layout/IconVerticalSolidList"/>
    <dgm:cxn modelId="{9186E457-A376-4362-A461-AB105E36CDD1}" type="presParOf" srcId="{FD360758-D47E-4502-939A-900B7E68384D}" destId="{FED7D4D2-B056-433F-A8DF-BA3A27E29891}" srcOrd="0" destOrd="0" presId="urn:microsoft.com/office/officeart/2018/2/layout/IconVerticalSolidList"/>
    <dgm:cxn modelId="{D9003B65-12CD-4838-AC01-31DFEEFABF75}" type="presParOf" srcId="{FD360758-D47E-4502-939A-900B7E68384D}" destId="{91863355-C435-4908-B718-33D806CB337E}" srcOrd="1" destOrd="0" presId="urn:microsoft.com/office/officeart/2018/2/layout/IconVerticalSolidList"/>
    <dgm:cxn modelId="{F7EDDED2-2EDB-4F4A-8ED8-BC630FF62523}" type="presParOf" srcId="{FD360758-D47E-4502-939A-900B7E68384D}" destId="{ECC81A72-F11A-44D7-BCA2-60D58034230C}" srcOrd="2" destOrd="0" presId="urn:microsoft.com/office/officeart/2018/2/layout/IconVerticalSolidList"/>
    <dgm:cxn modelId="{F1FCF18E-C749-400F-A102-CEBD6CDD8AD8}" type="presParOf" srcId="{FD360758-D47E-4502-939A-900B7E68384D}" destId="{6668FFC1-9BF1-4552-B026-FE69C6CC0C6E}" srcOrd="3" destOrd="0" presId="urn:microsoft.com/office/officeart/2018/2/layout/IconVerticalSolidList"/>
    <dgm:cxn modelId="{F1CFF077-53F3-4ED8-9157-AC581BD89C09}" type="presParOf" srcId="{CACFA247-101D-4553-8FF8-A7079F68360A}" destId="{E05420EB-37AC-478E-91F5-28ABEF57F33F}" srcOrd="1" destOrd="0" presId="urn:microsoft.com/office/officeart/2018/2/layout/IconVerticalSolidList"/>
    <dgm:cxn modelId="{3CE7572D-19BF-4B69-8B1D-412156786371}" type="presParOf" srcId="{CACFA247-101D-4553-8FF8-A7079F68360A}" destId="{653AC662-FC3E-4EF9-AB0D-ABD1B0D75C6F}" srcOrd="2" destOrd="0" presId="urn:microsoft.com/office/officeart/2018/2/layout/IconVerticalSolidList"/>
    <dgm:cxn modelId="{575349C1-00F1-48F1-AA63-FAC27384D1FD}" type="presParOf" srcId="{653AC662-FC3E-4EF9-AB0D-ABD1B0D75C6F}" destId="{82E23349-815F-4C0D-8D7C-3BAFE0C8A797}" srcOrd="0" destOrd="0" presId="urn:microsoft.com/office/officeart/2018/2/layout/IconVerticalSolidList"/>
    <dgm:cxn modelId="{9046EE3C-16AF-428D-99D1-DDAA80568AC4}" type="presParOf" srcId="{653AC662-FC3E-4EF9-AB0D-ABD1B0D75C6F}" destId="{3E2D630E-EB9D-436D-8540-C38DACA90C5F}" srcOrd="1" destOrd="0" presId="urn:microsoft.com/office/officeart/2018/2/layout/IconVerticalSolidList"/>
    <dgm:cxn modelId="{143F0319-520C-465F-9D2A-B52894611610}" type="presParOf" srcId="{653AC662-FC3E-4EF9-AB0D-ABD1B0D75C6F}" destId="{BBB6FF1C-EA57-486E-8ED1-BBAE716440C9}" srcOrd="2" destOrd="0" presId="urn:microsoft.com/office/officeart/2018/2/layout/IconVerticalSolidList"/>
    <dgm:cxn modelId="{7D28C871-A002-4ADF-A110-3B825D5E8089}" type="presParOf" srcId="{653AC662-FC3E-4EF9-AB0D-ABD1B0D75C6F}" destId="{73FE42AE-97F3-41FE-A911-5A0EA09D6EF5}" srcOrd="3" destOrd="0" presId="urn:microsoft.com/office/officeart/2018/2/layout/IconVerticalSolidList"/>
    <dgm:cxn modelId="{73045E11-79C6-43DA-B7F0-52A50752D182}" type="presParOf" srcId="{CACFA247-101D-4553-8FF8-A7079F68360A}" destId="{98388A9D-D061-4AD0-83D8-3EEE6B4A61B0}" srcOrd="3" destOrd="0" presId="urn:microsoft.com/office/officeart/2018/2/layout/IconVerticalSolidList"/>
    <dgm:cxn modelId="{6F791F08-B1D6-49FC-93B0-2B98F2425FBA}" type="presParOf" srcId="{CACFA247-101D-4553-8FF8-A7079F68360A}" destId="{122592A0-203D-4BE8-AD83-18715303C82F}" srcOrd="4" destOrd="0" presId="urn:microsoft.com/office/officeart/2018/2/layout/IconVerticalSolidList"/>
    <dgm:cxn modelId="{28F6E52C-0DBF-43D5-B1E3-91F695B26D46}" type="presParOf" srcId="{122592A0-203D-4BE8-AD83-18715303C82F}" destId="{90D1BD98-C017-4A5D-9C2E-D5307C410EED}" srcOrd="0" destOrd="0" presId="urn:microsoft.com/office/officeart/2018/2/layout/IconVerticalSolidList"/>
    <dgm:cxn modelId="{133AD096-41A8-4037-83E2-F9AB01D300B8}" type="presParOf" srcId="{122592A0-203D-4BE8-AD83-18715303C82F}" destId="{C655D133-D2C9-4400-8F57-EDD8DEF8D36C}" srcOrd="1" destOrd="0" presId="urn:microsoft.com/office/officeart/2018/2/layout/IconVerticalSolidList"/>
    <dgm:cxn modelId="{F562E2DA-F0CC-45A5-95D0-C3C5DE08813C}" type="presParOf" srcId="{122592A0-203D-4BE8-AD83-18715303C82F}" destId="{9A9ADED0-A1FF-431C-881E-568B4F1869BF}" srcOrd="2" destOrd="0" presId="urn:microsoft.com/office/officeart/2018/2/layout/IconVerticalSolidList"/>
    <dgm:cxn modelId="{A9CF614F-8144-42BD-BD88-8B4D3BF8C7C6}" type="presParOf" srcId="{122592A0-203D-4BE8-AD83-18715303C82F}" destId="{5613F2D4-E76C-411D-BC98-7CC6D9E054A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19A619-D38A-43B5-BFAA-8CC43D5951A3}">
      <dsp:nvSpPr>
        <dsp:cNvPr id="0" name=""/>
        <dsp:cNvSpPr/>
      </dsp:nvSpPr>
      <dsp:spPr>
        <a:xfrm>
          <a:off x="0" y="0"/>
          <a:ext cx="10058399"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1984CD-F440-4471-83B7-3ED6BC9CCDE2}">
      <dsp:nvSpPr>
        <dsp:cNvPr id="0" name=""/>
        <dsp:cNvSpPr/>
      </dsp:nvSpPr>
      <dsp:spPr>
        <a:xfrm>
          <a:off x="0" y="0"/>
          <a:ext cx="10058399" cy="1893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In Gov’t Plans, employees gain no legal protections when plans are managed like ERISA plans. However, employers could take on additional downstream liabilities by acting as such.</a:t>
          </a:r>
        </a:p>
      </dsp:txBody>
      <dsp:txXfrm>
        <a:off x="0" y="0"/>
        <a:ext cx="10058399" cy="1893040"/>
      </dsp:txXfrm>
    </dsp:sp>
    <dsp:sp modelId="{ACE42F68-F1FF-435D-A181-37C2EE8B3662}">
      <dsp:nvSpPr>
        <dsp:cNvPr id="0" name=""/>
        <dsp:cNvSpPr/>
      </dsp:nvSpPr>
      <dsp:spPr>
        <a:xfrm>
          <a:off x="0" y="1893040"/>
          <a:ext cx="10058399"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AABAAB-EA01-4F8D-A0F7-A0C6019C9B2F}">
      <dsp:nvSpPr>
        <dsp:cNvPr id="0" name=""/>
        <dsp:cNvSpPr/>
      </dsp:nvSpPr>
      <dsp:spPr>
        <a:xfrm>
          <a:off x="0" y="1893040"/>
          <a:ext cx="10058399" cy="1893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Previous Non-ERISA plans in the Healthcare and Non-Profit spaces began to operate like ERISA plans. Legislation removed their exemption, resulting in dozens of lawsuits in the coming decades causing little positive participant impacts but over $100 million in Employer settlements.</a:t>
          </a:r>
        </a:p>
      </dsp:txBody>
      <dsp:txXfrm>
        <a:off x="0" y="1893040"/>
        <a:ext cx="10058399" cy="18930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BDD5AB-DF47-4349-93F4-D8BBA9220556}">
      <dsp:nvSpPr>
        <dsp:cNvPr id="0" name=""/>
        <dsp:cNvSpPr/>
      </dsp:nvSpPr>
      <dsp:spPr>
        <a:xfrm>
          <a:off x="1176338" y="485310"/>
          <a:ext cx="1293981" cy="129398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sp>
    <dsp:sp modelId="{CC7EECC9-4BB3-42AD-9228-3D7B171285D9}">
      <dsp:nvSpPr>
        <dsp:cNvPr id="0" name=""/>
        <dsp:cNvSpPr/>
      </dsp:nvSpPr>
      <dsp:spPr>
        <a:xfrm>
          <a:off x="385571" y="2230010"/>
          <a:ext cx="2875514" cy="126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t>Public school districts sponsoring 403(b) / 457(b) plans are </a:t>
          </a:r>
          <a:r>
            <a:rPr lang="en-US" sz="2000" b="1" kern="1200" dirty="0"/>
            <a:t>NOT fiduciaries </a:t>
          </a:r>
          <a:r>
            <a:rPr lang="en-US" sz="2000" kern="1200" dirty="0"/>
            <a:t>under ERISA.</a:t>
          </a:r>
        </a:p>
      </dsp:txBody>
      <dsp:txXfrm>
        <a:off x="385571" y="2230010"/>
        <a:ext cx="2875514" cy="1260000"/>
      </dsp:txXfrm>
    </dsp:sp>
    <dsp:sp modelId="{0028E241-1597-432A-9C57-DBE8F025BCA8}">
      <dsp:nvSpPr>
        <dsp:cNvPr id="0" name=""/>
        <dsp:cNvSpPr/>
      </dsp:nvSpPr>
      <dsp:spPr>
        <a:xfrm>
          <a:off x="4555068" y="485310"/>
          <a:ext cx="1293981" cy="129398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E29867-C298-46B5-8F73-352E3659F619}">
      <dsp:nvSpPr>
        <dsp:cNvPr id="0" name=""/>
        <dsp:cNvSpPr/>
      </dsp:nvSpPr>
      <dsp:spPr>
        <a:xfrm>
          <a:off x="3764301" y="2230010"/>
          <a:ext cx="2875514" cy="126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t>Employees often assume the district has vetted providers and products.</a:t>
          </a:r>
        </a:p>
      </dsp:txBody>
      <dsp:txXfrm>
        <a:off x="3764301" y="2230010"/>
        <a:ext cx="2875514" cy="1260000"/>
      </dsp:txXfrm>
    </dsp:sp>
    <dsp:sp modelId="{AF678B4F-380C-4603-96F6-3C9A79C28E52}">
      <dsp:nvSpPr>
        <dsp:cNvPr id="0" name=""/>
        <dsp:cNvSpPr/>
      </dsp:nvSpPr>
      <dsp:spPr>
        <a:xfrm>
          <a:off x="7933798" y="485310"/>
          <a:ext cx="1293981" cy="129398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D8541A-C8A5-4DC3-9F3D-9835134822FC}">
      <dsp:nvSpPr>
        <dsp:cNvPr id="0" name=""/>
        <dsp:cNvSpPr/>
      </dsp:nvSpPr>
      <dsp:spPr>
        <a:xfrm>
          <a:off x="7143031" y="2230010"/>
          <a:ext cx="2875514" cy="126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t>Best practices help avoid perceived endorsement and minimize risk exposure.</a:t>
          </a:r>
        </a:p>
      </dsp:txBody>
      <dsp:txXfrm>
        <a:off x="7143031" y="2230010"/>
        <a:ext cx="2875514" cy="126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7D4D2-B056-433F-A8DF-BA3A27E29891}">
      <dsp:nvSpPr>
        <dsp:cNvPr id="0" name=""/>
        <dsp:cNvSpPr/>
      </dsp:nvSpPr>
      <dsp:spPr>
        <a:xfrm>
          <a:off x="0" y="625"/>
          <a:ext cx="6582555" cy="1463013"/>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863355-C435-4908-B718-33D806CB337E}">
      <dsp:nvSpPr>
        <dsp:cNvPr id="0" name=""/>
        <dsp:cNvSpPr/>
      </dsp:nvSpPr>
      <dsp:spPr>
        <a:xfrm>
          <a:off x="442561" y="329803"/>
          <a:ext cx="804657" cy="8046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68FFC1-9BF1-4552-B026-FE69C6CC0C6E}">
      <dsp:nvSpPr>
        <dsp:cNvPr id="0" name=""/>
        <dsp:cNvSpPr/>
      </dsp:nvSpPr>
      <dsp:spPr>
        <a:xfrm>
          <a:off x="1689780" y="625"/>
          <a:ext cx="4892774" cy="1463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836" tIns="154836" rIns="154836" bIns="154836" numCol="1" spcCol="1270" anchor="ctr" anchorCtr="0">
          <a:noAutofit/>
        </a:bodyPr>
        <a:lstStyle/>
        <a:p>
          <a:pPr marL="0" lvl="0" indent="0" algn="l" defTabSz="1066800">
            <a:lnSpc>
              <a:spcPct val="100000"/>
            </a:lnSpc>
            <a:spcBef>
              <a:spcPct val="0"/>
            </a:spcBef>
            <a:spcAft>
              <a:spcPct val="35000"/>
            </a:spcAft>
            <a:buNone/>
          </a:pPr>
          <a:r>
            <a:rPr lang="en-US" sz="2400" kern="1200"/>
            <a:t>Use a TPA to handle compliance and administration.</a:t>
          </a:r>
        </a:p>
      </dsp:txBody>
      <dsp:txXfrm>
        <a:off x="1689780" y="625"/>
        <a:ext cx="4892774" cy="1463013"/>
      </dsp:txXfrm>
    </dsp:sp>
    <dsp:sp modelId="{82E23349-815F-4C0D-8D7C-3BAFE0C8A797}">
      <dsp:nvSpPr>
        <dsp:cNvPr id="0" name=""/>
        <dsp:cNvSpPr/>
      </dsp:nvSpPr>
      <dsp:spPr>
        <a:xfrm>
          <a:off x="0" y="1829392"/>
          <a:ext cx="6582555" cy="1463013"/>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2D630E-EB9D-436D-8540-C38DACA90C5F}">
      <dsp:nvSpPr>
        <dsp:cNvPr id="0" name=""/>
        <dsp:cNvSpPr/>
      </dsp:nvSpPr>
      <dsp:spPr>
        <a:xfrm>
          <a:off x="442561" y="2158570"/>
          <a:ext cx="804657" cy="8046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FE42AE-97F3-41FE-A911-5A0EA09D6EF5}">
      <dsp:nvSpPr>
        <dsp:cNvPr id="0" name=""/>
        <dsp:cNvSpPr/>
      </dsp:nvSpPr>
      <dsp:spPr>
        <a:xfrm>
          <a:off x="1689780" y="1829392"/>
          <a:ext cx="4892774" cy="1463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836" tIns="154836" rIns="154836" bIns="154836" numCol="1" spcCol="1270" anchor="ctr" anchorCtr="0">
          <a:noAutofit/>
        </a:bodyPr>
        <a:lstStyle/>
        <a:p>
          <a:pPr marL="0" lvl="0" indent="0" algn="l" defTabSz="1066800">
            <a:lnSpc>
              <a:spcPct val="100000"/>
            </a:lnSpc>
            <a:spcBef>
              <a:spcPct val="0"/>
            </a:spcBef>
            <a:spcAft>
              <a:spcPct val="35000"/>
            </a:spcAft>
            <a:buNone/>
          </a:pPr>
          <a:r>
            <a:rPr lang="en-US" sz="2400" kern="1200"/>
            <a:t>Maintain provider lists and monitor agreements.</a:t>
          </a:r>
        </a:p>
      </dsp:txBody>
      <dsp:txXfrm>
        <a:off x="1689780" y="1829392"/>
        <a:ext cx="4892774" cy="1463013"/>
      </dsp:txXfrm>
    </dsp:sp>
    <dsp:sp modelId="{90D1BD98-C017-4A5D-9C2E-D5307C410EED}">
      <dsp:nvSpPr>
        <dsp:cNvPr id="0" name=""/>
        <dsp:cNvSpPr/>
      </dsp:nvSpPr>
      <dsp:spPr>
        <a:xfrm>
          <a:off x="0" y="3658159"/>
          <a:ext cx="6582555" cy="1463013"/>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55D133-D2C9-4400-8F57-EDD8DEF8D36C}">
      <dsp:nvSpPr>
        <dsp:cNvPr id="0" name=""/>
        <dsp:cNvSpPr/>
      </dsp:nvSpPr>
      <dsp:spPr>
        <a:xfrm>
          <a:off x="442561" y="3987337"/>
          <a:ext cx="804657" cy="8046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13F2D4-E76C-411D-BC98-7CC6D9E054A2}">
      <dsp:nvSpPr>
        <dsp:cNvPr id="0" name=""/>
        <dsp:cNvSpPr/>
      </dsp:nvSpPr>
      <dsp:spPr>
        <a:xfrm>
          <a:off x="1689780" y="3658159"/>
          <a:ext cx="4892774" cy="1463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836" tIns="154836" rIns="154836" bIns="154836" numCol="1" spcCol="1270" anchor="ctr" anchorCtr="0">
          <a:noAutofit/>
        </a:bodyPr>
        <a:lstStyle/>
        <a:p>
          <a:pPr marL="0" lvl="0" indent="0" algn="l" defTabSz="1066800">
            <a:lnSpc>
              <a:spcPct val="100000"/>
            </a:lnSpc>
            <a:spcBef>
              <a:spcPct val="0"/>
            </a:spcBef>
            <a:spcAft>
              <a:spcPct val="35000"/>
            </a:spcAft>
            <a:buNone/>
          </a:pPr>
          <a:r>
            <a:rPr lang="en-US" sz="2400" kern="1200"/>
            <a:t>A TPA can help manage relations between investment providers and local representatives.</a:t>
          </a:r>
        </a:p>
      </dsp:txBody>
      <dsp:txXfrm>
        <a:off x="1689780" y="3658159"/>
        <a:ext cx="4892774" cy="146301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A81869F-F6FC-6A0D-CE07-6B540E550EE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BA6B6C1-6185-79F5-23C8-927538634E4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341E86C-C6B4-424D-8295-67D3386172F0}" type="datetimeFigureOut">
              <a:rPr lang="en-US" smtClean="0"/>
              <a:t>7/15/2025</a:t>
            </a:fld>
            <a:endParaRPr lang="en-US" dirty="0"/>
          </a:p>
        </p:txBody>
      </p:sp>
      <p:sp>
        <p:nvSpPr>
          <p:cNvPr id="4" name="Footer Placeholder 3">
            <a:extLst>
              <a:ext uri="{FF2B5EF4-FFF2-40B4-BE49-F238E27FC236}">
                <a16:creationId xmlns:a16="http://schemas.microsoft.com/office/drawing/2014/main" id="{D875153B-EAEA-CF1E-30D7-16C2E64586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B72AFB7-47EE-893B-5887-BDC37DCA5F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F94707-CAF6-40B0-A7EA-C5F3C63CBD6B}" type="slidenum">
              <a:rPr lang="en-US" smtClean="0"/>
              <a:t>‹#›</a:t>
            </a:fld>
            <a:endParaRPr lang="en-US" dirty="0"/>
          </a:p>
        </p:txBody>
      </p:sp>
    </p:spTree>
    <p:extLst>
      <p:ext uri="{BB962C8B-B14F-4D97-AF65-F5344CB8AC3E}">
        <p14:creationId xmlns:p14="http://schemas.microsoft.com/office/powerpoint/2010/main" val="40334112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988D07-B188-44E4-ABBB-6994C1A52936}" type="datetimeFigureOut">
              <a:rPr lang="en-US" smtClean="0"/>
              <a:t>7/15/2025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42455A-0D23-4EAB-9AF9-2CC2B3066B0A}" type="slidenum">
              <a:rPr lang="en-US" smtClean="0"/>
              <a:t>‹#›</a:t>
            </a:fld>
            <a:endParaRPr lang="en-US" dirty="0"/>
          </a:p>
        </p:txBody>
      </p:sp>
    </p:spTree>
    <p:extLst>
      <p:ext uri="{BB962C8B-B14F-4D97-AF65-F5344CB8AC3E}">
        <p14:creationId xmlns:p14="http://schemas.microsoft.com/office/powerpoint/2010/main" val="3904368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1</a:t>
            </a:fld>
            <a:endParaRPr lang="en-US" dirty="0"/>
          </a:p>
        </p:txBody>
      </p:sp>
    </p:spTree>
    <p:extLst>
      <p:ext uri="{BB962C8B-B14F-4D97-AF65-F5344CB8AC3E}">
        <p14:creationId xmlns:p14="http://schemas.microsoft.com/office/powerpoint/2010/main" val="245177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AA862-6522-7BE0-FC1A-C1C064927F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D81575-C9DC-CAC8-F314-2AFDD4BB03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629B9C-401A-BEAB-E6AF-F1CFFA1787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BE8CC7-120A-8D3C-2ECF-BDD072B79D93}"/>
              </a:ext>
            </a:extLst>
          </p:cNvPr>
          <p:cNvSpPr>
            <a:spLocks noGrp="1"/>
          </p:cNvSpPr>
          <p:nvPr>
            <p:ph type="sldNum" sz="quarter" idx="5"/>
          </p:nvPr>
        </p:nvSpPr>
        <p:spPr/>
        <p:txBody>
          <a:bodyPr/>
          <a:lstStyle/>
          <a:p>
            <a:fld id="{0842455A-0D23-4EAB-9AF9-2CC2B3066B0A}" type="slidenum">
              <a:rPr lang="en-US" smtClean="0"/>
              <a:t>10</a:t>
            </a:fld>
            <a:endParaRPr lang="en-US" dirty="0"/>
          </a:p>
        </p:txBody>
      </p:sp>
    </p:spTree>
    <p:extLst>
      <p:ext uri="{BB962C8B-B14F-4D97-AF65-F5344CB8AC3E}">
        <p14:creationId xmlns:p14="http://schemas.microsoft.com/office/powerpoint/2010/main" val="2050420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A7295-FB66-1CA1-4C16-C554A1EE8A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76BAD2-58AC-2F74-F9B8-572BCC131C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AF5F04-039A-3563-2603-CD0131E48E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EE1C0DB-793E-80CB-84BA-82E3FBED9AC0}"/>
              </a:ext>
            </a:extLst>
          </p:cNvPr>
          <p:cNvSpPr>
            <a:spLocks noGrp="1"/>
          </p:cNvSpPr>
          <p:nvPr>
            <p:ph type="sldNum" sz="quarter" idx="5"/>
          </p:nvPr>
        </p:nvSpPr>
        <p:spPr/>
        <p:txBody>
          <a:bodyPr/>
          <a:lstStyle/>
          <a:p>
            <a:fld id="{0842455A-0D23-4EAB-9AF9-2CC2B3066B0A}" type="slidenum">
              <a:rPr lang="en-US" smtClean="0"/>
              <a:t>11</a:t>
            </a:fld>
            <a:endParaRPr lang="en-US" dirty="0"/>
          </a:p>
        </p:txBody>
      </p:sp>
    </p:spTree>
    <p:extLst>
      <p:ext uri="{BB962C8B-B14F-4D97-AF65-F5344CB8AC3E}">
        <p14:creationId xmlns:p14="http://schemas.microsoft.com/office/powerpoint/2010/main" val="1059073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06FD7-3187-A5E8-9BA6-564BC6D223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9A9A5D-3D1E-2903-4E88-4C7FA64D98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D61E67-BFFE-0748-7DAB-1C0A6FA2B56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59EA1DA-A819-67D7-5ADC-D2B6E8A149C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2455A-0D23-4EAB-9AF9-2CC2B3066B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3830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2A25A-C7FF-EC76-3DBC-2425947D9D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98E5D9-4578-3DBC-5AB9-D80DBD6485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E80B52-812F-573C-65A8-31E3D1054F6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4C6106-1F2C-8610-3210-FA24808CCF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2455A-0D23-4EAB-9AF9-2CC2B3066B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8675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14</a:t>
            </a:fld>
            <a:endParaRPr lang="en-US" dirty="0"/>
          </a:p>
        </p:txBody>
      </p:sp>
    </p:spTree>
    <p:extLst>
      <p:ext uri="{BB962C8B-B14F-4D97-AF65-F5344CB8AC3E}">
        <p14:creationId xmlns:p14="http://schemas.microsoft.com/office/powerpoint/2010/main" val="975806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17</a:t>
            </a:fld>
            <a:endParaRPr lang="en-US" dirty="0"/>
          </a:p>
        </p:txBody>
      </p:sp>
    </p:spTree>
    <p:extLst>
      <p:ext uri="{BB962C8B-B14F-4D97-AF65-F5344CB8AC3E}">
        <p14:creationId xmlns:p14="http://schemas.microsoft.com/office/powerpoint/2010/main" val="803951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2</a:t>
            </a:fld>
            <a:endParaRPr lang="en-US" dirty="0"/>
          </a:p>
        </p:txBody>
      </p:sp>
    </p:spTree>
    <p:extLst>
      <p:ext uri="{BB962C8B-B14F-4D97-AF65-F5344CB8AC3E}">
        <p14:creationId xmlns:p14="http://schemas.microsoft.com/office/powerpoint/2010/main" val="2746375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3</a:t>
            </a:fld>
            <a:endParaRPr lang="en-US" dirty="0"/>
          </a:p>
        </p:txBody>
      </p:sp>
    </p:spTree>
    <p:extLst>
      <p:ext uri="{BB962C8B-B14F-4D97-AF65-F5344CB8AC3E}">
        <p14:creationId xmlns:p14="http://schemas.microsoft.com/office/powerpoint/2010/main" val="1184177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6F538-AD98-A005-BAC6-9E0FBA8C39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C96610-2791-F345-31B1-AF4AB4732A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DBCA79-2713-5B67-161E-12A03327510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27C28B7-F2D9-CA4F-565A-BA4E80750C59}"/>
              </a:ext>
            </a:extLst>
          </p:cNvPr>
          <p:cNvSpPr>
            <a:spLocks noGrp="1"/>
          </p:cNvSpPr>
          <p:nvPr>
            <p:ph type="sldNum" sz="quarter" idx="5"/>
          </p:nvPr>
        </p:nvSpPr>
        <p:spPr/>
        <p:txBody>
          <a:bodyPr/>
          <a:lstStyle/>
          <a:p>
            <a:fld id="{0842455A-0D23-4EAB-9AF9-2CC2B3066B0A}" type="slidenum">
              <a:rPr lang="en-US" smtClean="0"/>
              <a:t>4</a:t>
            </a:fld>
            <a:endParaRPr lang="en-US" dirty="0"/>
          </a:p>
        </p:txBody>
      </p:sp>
    </p:spTree>
    <p:extLst>
      <p:ext uri="{BB962C8B-B14F-4D97-AF65-F5344CB8AC3E}">
        <p14:creationId xmlns:p14="http://schemas.microsoft.com/office/powerpoint/2010/main" val="3686773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114F3-FB5E-87B9-10BD-54A33F54DC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13BC39-B1A0-653E-EFA1-F7954951F3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8D7930-0203-08AD-C32F-BEB72029AE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3320BF-F7D3-61B4-7F5F-E5D049E644EA}"/>
              </a:ext>
            </a:extLst>
          </p:cNvPr>
          <p:cNvSpPr>
            <a:spLocks noGrp="1"/>
          </p:cNvSpPr>
          <p:nvPr>
            <p:ph type="sldNum" sz="quarter" idx="5"/>
          </p:nvPr>
        </p:nvSpPr>
        <p:spPr/>
        <p:txBody>
          <a:bodyPr/>
          <a:lstStyle/>
          <a:p>
            <a:fld id="{0842455A-0D23-4EAB-9AF9-2CC2B3066B0A}" type="slidenum">
              <a:rPr lang="en-US" smtClean="0"/>
              <a:t>5</a:t>
            </a:fld>
            <a:endParaRPr lang="en-US" dirty="0"/>
          </a:p>
        </p:txBody>
      </p:sp>
    </p:spTree>
    <p:extLst>
      <p:ext uri="{BB962C8B-B14F-4D97-AF65-F5344CB8AC3E}">
        <p14:creationId xmlns:p14="http://schemas.microsoft.com/office/powerpoint/2010/main" val="2900565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31AC6-886F-F5BE-066F-3EC25524EF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B32C46-E2D5-0286-DBFB-74B270C6B0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28DE27-E12A-37F9-BE13-FC63A5616D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58250B-E1C1-FD6F-F5BD-8AD54B228808}"/>
              </a:ext>
            </a:extLst>
          </p:cNvPr>
          <p:cNvSpPr>
            <a:spLocks noGrp="1"/>
          </p:cNvSpPr>
          <p:nvPr>
            <p:ph type="sldNum" sz="quarter" idx="5"/>
          </p:nvPr>
        </p:nvSpPr>
        <p:spPr/>
        <p:txBody>
          <a:bodyPr/>
          <a:lstStyle/>
          <a:p>
            <a:fld id="{0842455A-0D23-4EAB-9AF9-2CC2B3066B0A}" type="slidenum">
              <a:rPr lang="en-US" smtClean="0"/>
              <a:t>6</a:t>
            </a:fld>
            <a:endParaRPr lang="en-US" dirty="0"/>
          </a:p>
        </p:txBody>
      </p:sp>
    </p:spTree>
    <p:extLst>
      <p:ext uri="{BB962C8B-B14F-4D97-AF65-F5344CB8AC3E}">
        <p14:creationId xmlns:p14="http://schemas.microsoft.com/office/powerpoint/2010/main" val="375083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795F3-21F9-8B63-CF55-50998BF4FA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98987A-CA1E-7E0E-4769-8425D3B141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207650-3ECB-2C41-565D-3975F2252C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DF138FC-37FD-8BFF-7CD3-5159DEEFCE0A}"/>
              </a:ext>
            </a:extLst>
          </p:cNvPr>
          <p:cNvSpPr>
            <a:spLocks noGrp="1"/>
          </p:cNvSpPr>
          <p:nvPr>
            <p:ph type="sldNum" sz="quarter" idx="5"/>
          </p:nvPr>
        </p:nvSpPr>
        <p:spPr/>
        <p:txBody>
          <a:bodyPr/>
          <a:lstStyle/>
          <a:p>
            <a:fld id="{0842455A-0D23-4EAB-9AF9-2CC2B3066B0A}" type="slidenum">
              <a:rPr lang="en-US" smtClean="0"/>
              <a:t>7</a:t>
            </a:fld>
            <a:endParaRPr lang="en-US" dirty="0"/>
          </a:p>
        </p:txBody>
      </p:sp>
    </p:spTree>
    <p:extLst>
      <p:ext uri="{BB962C8B-B14F-4D97-AF65-F5344CB8AC3E}">
        <p14:creationId xmlns:p14="http://schemas.microsoft.com/office/powerpoint/2010/main" val="3373877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8</a:t>
            </a:fld>
            <a:endParaRPr lang="en-US" dirty="0"/>
          </a:p>
        </p:txBody>
      </p:sp>
    </p:spTree>
    <p:extLst>
      <p:ext uri="{BB962C8B-B14F-4D97-AF65-F5344CB8AC3E}">
        <p14:creationId xmlns:p14="http://schemas.microsoft.com/office/powerpoint/2010/main" val="3168907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6FBE1-CB55-4A1A-A94A-EFE7798005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7ABA9F-0AA3-407C-FA26-C1061FFBFE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0FBD65-0B70-78AF-866C-D8F2AFA172B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356134-CD05-2C89-6692-06B86DF134C4}"/>
              </a:ext>
            </a:extLst>
          </p:cNvPr>
          <p:cNvSpPr>
            <a:spLocks noGrp="1"/>
          </p:cNvSpPr>
          <p:nvPr>
            <p:ph type="sldNum" sz="quarter" idx="5"/>
          </p:nvPr>
        </p:nvSpPr>
        <p:spPr/>
        <p:txBody>
          <a:bodyPr/>
          <a:lstStyle/>
          <a:p>
            <a:fld id="{0842455A-0D23-4EAB-9AF9-2CC2B3066B0A}" type="slidenum">
              <a:rPr lang="en-US" smtClean="0"/>
              <a:t>9</a:t>
            </a:fld>
            <a:endParaRPr lang="en-US" dirty="0"/>
          </a:p>
        </p:txBody>
      </p:sp>
    </p:spTree>
    <p:extLst>
      <p:ext uri="{BB962C8B-B14F-4D97-AF65-F5344CB8AC3E}">
        <p14:creationId xmlns:p14="http://schemas.microsoft.com/office/powerpoint/2010/main" val="930973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4263674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0519895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r>
              <a:rPr lang="en-US"/>
              <a:t>Presentation Title</a:t>
            </a:r>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2545913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2">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CE0AB24-7427-4E0C-9E7C-B642B3170AF1}"/>
              </a:ext>
            </a:extLst>
          </p:cNvPr>
          <p:cNvSpPr>
            <a:spLocks noGrp="1"/>
          </p:cNvSpPr>
          <p:nvPr>
            <p:ph type="pic" sz="quarter" idx="13"/>
          </p:nvPr>
        </p:nvSpPr>
        <p:spPr>
          <a:xfrm>
            <a:off x="1524" y="0"/>
            <a:ext cx="12188952" cy="6858000"/>
          </a:xfrm>
          <a:solidFill>
            <a:schemeClr val="accent6"/>
          </a:solidFill>
        </p:spPr>
        <p:txBody>
          <a:bodyPr/>
          <a:lstStyle>
            <a:lvl1pPr algn="ctr">
              <a:defRPr/>
            </a:lvl1pPr>
          </a:lstStyle>
          <a:p>
            <a:r>
              <a:rPr lang="en-US"/>
              <a:t>Click icon to add picture</a:t>
            </a:r>
            <a:endParaRPr lang="en-US" dirty="0"/>
          </a:p>
        </p:txBody>
      </p:sp>
      <p:sp>
        <p:nvSpPr>
          <p:cNvPr id="8" name="Title 1">
            <a:extLst>
              <a:ext uri="{FF2B5EF4-FFF2-40B4-BE49-F238E27FC236}">
                <a16:creationId xmlns:a16="http://schemas.microsoft.com/office/drawing/2014/main" id="{CE30A2A8-DADD-44CC-B8A3-9BFFD5E76B66}"/>
              </a:ext>
            </a:extLst>
          </p:cNvPr>
          <p:cNvSpPr>
            <a:spLocks noGrp="1"/>
          </p:cNvSpPr>
          <p:nvPr>
            <p:ph type="ctrTitle" hasCustomPrompt="1"/>
          </p:nvPr>
        </p:nvSpPr>
        <p:spPr>
          <a:xfrm>
            <a:off x="0" y="2705101"/>
            <a:ext cx="7537703" cy="2926080"/>
          </a:xfrm>
          <a:solidFill>
            <a:schemeClr val="bg1">
              <a:alpha val="93000"/>
            </a:schemeClr>
          </a:solidFill>
        </p:spPr>
        <p:txBody>
          <a:bodyPr lIns="822960" tIns="91440" bIns="548640" anchor="b" anchorCtr="0">
            <a:noAutofit/>
          </a:bodyPr>
          <a:lstStyle>
            <a:lvl1pPr>
              <a:defRPr/>
            </a:lvl1pPr>
          </a:lstStyle>
          <a:p>
            <a:r>
              <a:rPr lang="en-US" sz="5400" dirty="0">
                <a:solidFill>
                  <a:schemeClr val="tx1"/>
                </a:solidFill>
              </a:rPr>
              <a:t>Click to add title</a:t>
            </a:r>
          </a:p>
        </p:txBody>
      </p:sp>
    </p:spTree>
    <p:extLst>
      <p:ext uri="{BB962C8B-B14F-4D97-AF65-F5344CB8AC3E}">
        <p14:creationId xmlns:p14="http://schemas.microsoft.com/office/powerpoint/2010/main" val="6783446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3">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CE0AB24-7427-4E0C-9E7C-B642B3170AF1}"/>
              </a:ext>
            </a:extLst>
          </p:cNvPr>
          <p:cNvSpPr>
            <a:spLocks noGrp="1"/>
          </p:cNvSpPr>
          <p:nvPr>
            <p:ph type="pic" sz="quarter" idx="13"/>
          </p:nvPr>
        </p:nvSpPr>
        <p:spPr>
          <a:xfrm>
            <a:off x="1524" y="0"/>
            <a:ext cx="12188952" cy="6858000"/>
          </a:xfrm>
          <a:solidFill>
            <a:schemeClr val="accent6"/>
          </a:solidFill>
        </p:spPr>
        <p:txBody>
          <a:bodyPr/>
          <a:lstStyle>
            <a:lvl1pPr algn="ctr">
              <a:defRPr/>
            </a:lvl1pPr>
          </a:lstStyle>
          <a:p>
            <a:r>
              <a:rPr lang="en-US"/>
              <a:t>Click icon to add picture</a:t>
            </a:r>
            <a:endParaRPr lang="en-US" dirty="0"/>
          </a:p>
        </p:txBody>
      </p:sp>
      <p:sp>
        <p:nvSpPr>
          <p:cNvPr id="8" name="Title 1">
            <a:extLst>
              <a:ext uri="{FF2B5EF4-FFF2-40B4-BE49-F238E27FC236}">
                <a16:creationId xmlns:a16="http://schemas.microsoft.com/office/drawing/2014/main" id="{CE30A2A8-DADD-44CC-B8A3-9BFFD5E76B66}"/>
              </a:ext>
            </a:extLst>
          </p:cNvPr>
          <p:cNvSpPr>
            <a:spLocks noGrp="1"/>
          </p:cNvSpPr>
          <p:nvPr>
            <p:ph type="ctrTitle" hasCustomPrompt="1"/>
          </p:nvPr>
        </p:nvSpPr>
        <p:spPr>
          <a:xfrm>
            <a:off x="4654297" y="2705101"/>
            <a:ext cx="7537703" cy="2926080"/>
          </a:xfrm>
          <a:solidFill>
            <a:schemeClr val="bg1">
              <a:alpha val="93000"/>
            </a:schemeClr>
          </a:solidFill>
        </p:spPr>
        <p:txBody>
          <a:bodyPr lIns="822960" tIns="274320" rIns="822960" bIns="548640" anchor="b" anchorCtr="0">
            <a:noAutofit/>
          </a:bodyPr>
          <a:lstStyle>
            <a:lvl1pPr>
              <a:lnSpc>
                <a:spcPct val="80000"/>
              </a:lnSpc>
              <a:defRPr sz="4800"/>
            </a:lvl1pPr>
          </a:lstStyle>
          <a:p>
            <a:r>
              <a:rPr lang="en-US" sz="5400" dirty="0">
                <a:solidFill>
                  <a:schemeClr val="tx1"/>
                </a:solidFill>
              </a:rPr>
              <a:t>Click to add title</a:t>
            </a:r>
          </a:p>
        </p:txBody>
      </p:sp>
    </p:spTree>
    <p:extLst>
      <p:ext uri="{BB962C8B-B14F-4D97-AF65-F5344CB8AC3E}">
        <p14:creationId xmlns:p14="http://schemas.microsoft.com/office/powerpoint/2010/main" val="21436810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3">
    <p:spTree>
      <p:nvGrpSpPr>
        <p:cNvPr id="1" name=""/>
        <p:cNvGrpSpPr/>
        <p:nvPr/>
      </p:nvGrpSpPr>
      <p:grpSpPr>
        <a:xfrm>
          <a:off x="0" y="0"/>
          <a:ext cx="0" cy="0"/>
          <a:chOff x="0" y="0"/>
          <a:chExt cx="0" cy="0"/>
        </a:xfrm>
      </p:grpSpPr>
      <p:sp>
        <p:nvSpPr>
          <p:cNvPr id="6" name="Title 9">
            <a:extLst>
              <a:ext uri="{FF2B5EF4-FFF2-40B4-BE49-F238E27FC236}">
                <a16:creationId xmlns:a16="http://schemas.microsoft.com/office/drawing/2014/main" id="{8832B6D9-0469-48A5-A85E-8C5D8EF86BE3}"/>
              </a:ext>
            </a:extLst>
          </p:cNvPr>
          <p:cNvSpPr>
            <a:spLocks noGrp="1"/>
          </p:cNvSpPr>
          <p:nvPr>
            <p:ph type="title" hasCustomPrompt="1"/>
          </p:nvPr>
        </p:nvSpPr>
        <p:spPr>
          <a:xfrm>
            <a:off x="1097280" y="286603"/>
            <a:ext cx="10058400" cy="1450757"/>
          </a:xfrm>
        </p:spPr>
        <p:txBody>
          <a:bodyPr/>
          <a:lstStyle/>
          <a:p>
            <a:r>
              <a:rPr lang="en-US" sz="4800" dirty="0">
                <a:solidFill>
                  <a:schemeClr val="tx1"/>
                </a:solidFill>
              </a:rPr>
              <a:t>Click to add title</a:t>
            </a:r>
            <a:endParaRPr lang="en-US" dirty="0"/>
          </a:p>
        </p:txBody>
      </p:sp>
      <p:cxnSp>
        <p:nvCxnSpPr>
          <p:cNvPr id="7" name="Straight Connector 6">
            <a:extLst>
              <a:ext uri="{FF2B5EF4-FFF2-40B4-BE49-F238E27FC236}">
                <a16:creationId xmlns:a16="http://schemas.microsoft.com/office/drawing/2014/main" id="{C8A8F00A-3EB2-4D4D-B4A7-990BB91D746D}"/>
              </a:ext>
              <a:ext uri="{C183D7F6-B498-43B3-948B-1728B52AA6E4}">
                <adec:decorative xmlns:adec="http://schemas.microsoft.com/office/drawing/2017/decorative" val="1"/>
              </a:ext>
            </a:extLst>
          </p:cNvPr>
          <p:cNvCxnSpPr/>
          <p:nvPr userDrawn="1"/>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11">
            <a:extLst>
              <a:ext uri="{FF2B5EF4-FFF2-40B4-BE49-F238E27FC236}">
                <a16:creationId xmlns:a16="http://schemas.microsoft.com/office/drawing/2014/main" id="{4142A7E4-A56F-4FC2-A81D-36A83134A219}"/>
              </a:ext>
            </a:extLst>
          </p:cNvPr>
          <p:cNvSpPr>
            <a:spLocks noGrp="1"/>
          </p:cNvSpPr>
          <p:nvPr>
            <p:ph idx="1" hasCustomPrompt="1"/>
          </p:nvPr>
        </p:nvSpPr>
        <p:spPr>
          <a:xfrm>
            <a:off x="1097280" y="2182849"/>
            <a:ext cx="10058399" cy="3956692"/>
          </a:xfrm>
        </p:spPr>
        <p:txBody>
          <a:bodyPr lIns="91440">
            <a:normAutofit/>
          </a:bodyPr>
          <a:lstStyle>
            <a:lvl1pPr marL="0" indent="0">
              <a:spcBef>
                <a:spcPts val="1200"/>
              </a:spcBef>
              <a:spcAft>
                <a:spcPts val="200"/>
              </a:spcAft>
              <a:buFont typeface="Arial" panose="020B0604020202020204" pitchFamily="34" charset="0"/>
              <a:buNone/>
              <a:defRPr sz="2400"/>
            </a:lvl1pPr>
            <a:lvl2pPr marL="384048" indent="-182880">
              <a:spcBef>
                <a:spcPts val="1200"/>
              </a:spcBef>
              <a:spcAft>
                <a:spcPts val="200"/>
              </a:spcAft>
              <a:buClr>
                <a:schemeClr val="accent2"/>
              </a:buClr>
              <a:buFont typeface="Arial" panose="020B0604020202020204" pitchFamily="34" charset="0"/>
              <a:buChar char="•"/>
              <a:defRPr sz="2400"/>
            </a:lvl2pPr>
            <a:lvl3pPr>
              <a:spcBef>
                <a:spcPts val="1200"/>
              </a:spcBef>
              <a:spcAft>
                <a:spcPts val="200"/>
              </a:spcAft>
              <a:defRPr sz="2400"/>
            </a:lvl3pPr>
            <a:lvl4pPr>
              <a:spcBef>
                <a:spcPts val="1200"/>
              </a:spcBef>
              <a:spcAft>
                <a:spcPts val="200"/>
              </a:spcAft>
              <a:defRPr sz="2400"/>
            </a:lvl4pPr>
            <a:lvl5pPr>
              <a:spcBef>
                <a:spcPts val="1200"/>
              </a:spcBef>
              <a:spcAft>
                <a:spcPts val="200"/>
              </a:spcAft>
              <a:defRPr sz="24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dirty="0"/>
              <a:t>Presentation Title</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dirty="0"/>
              <a:t>20XX</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700539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1">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CE0AB24-7427-4E0C-9E7C-B642B3170AF1}"/>
              </a:ext>
            </a:extLst>
          </p:cNvPr>
          <p:cNvSpPr>
            <a:spLocks noGrp="1"/>
          </p:cNvSpPr>
          <p:nvPr>
            <p:ph type="pic" sz="quarter" idx="13"/>
          </p:nvPr>
        </p:nvSpPr>
        <p:spPr>
          <a:xfrm>
            <a:off x="1524" y="0"/>
            <a:ext cx="12188952" cy="6858000"/>
          </a:xfrm>
          <a:solidFill>
            <a:schemeClr val="accent6"/>
          </a:solidFill>
        </p:spPr>
        <p:txBody>
          <a:bodyPr/>
          <a:lstStyle>
            <a:lvl1pPr algn="ctr">
              <a:defRPr/>
            </a:lvl1pPr>
          </a:lstStyle>
          <a:p>
            <a:r>
              <a:rPr lang="en-US"/>
              <a:t>Click icon to add picture</a:t>
            </a:r>
            <a:endParaRPr lang="en-US" dirty="0"/>
          </a:p>
        </p:txBody>
      </p:sp>
      <p:sp>
        <p:nvSpPr>
          <p:cNvPr id="8" name="Title 1">
            <a:extLst>
              <a:ext uri="{FF2B5EF4-FFF2-40B4-BE49-F238E27FC236}">
                <a16:creationId xmlns:a16="http://schemas.microsoft.com/office/drawing/2014/main" id="{CE30A2A8-DADD-44CC-B8A3-9BFFD5E76B66}"/>
              </a:ext>
            </a:extLst>
          </p:cNvPr>
          <p:cNvSpPr>
            <a:spLocks noGrp="1"/>
          </p:cNvSpPr>
          <p:nvPr>
            <p:ph type="ctrTitle" hasCustomPrompt="1"/>
          </p:nvPr>
        </p:nvSpPr>
        <p:spPr>
          <a:xfrm>
            <a:off x="0" y="2705101"/>
            <a:ext cx="7537703" cy="2926080"/>
          </a:xfrm>
          <a:solidFill>
            <a:schemeClr val="bg1">
              <a:alpha val="93000"/>
            </a:schemeClr>
          </a:solidFill>
        </p:spPr>
        <p:txBody>
          <a:bodyPr lIns="822960" tIns="91440" bIns="822960" anchor="b" anchorCtr="0">
            <a:noAutofit/>
          </a:bodyPr>
          <a:lstStyle>
            <a:lvl1pPr>
              <a:defRPr sz="4800"/>
            </a:lvl1pPr>
          </a:lstStyle>
          <a:p>
            <a:r>
              <a:rPr lang="en-US" sz="5400" dirty="0">
                <a:solidFill>
                  <a:schemeClr val="tx1"/>
                </a:solidFill>
              </a:rPr>
              <a:t>Click to add title</a:t>
            </a:r>
          </a:p>
        </p:txBody>
      </p:sp>
      <p:sp>
        <p:nvSpPr>
          <p:cNvPr id="9" name="Subtitle 2">
            <a:extLst>
              <a:ext uri="{FF2B5EF4-FFF2-40B4-BE49-F238E27FC236}">
                <a16:creationId xmlns:a16="http://schemas.microsoft.com/office/drawing/2014/main" id="{79DF17D8-A326-44D6-A77D-42DA99E92786}"/>
              </a:ext>
            </a:extLst>
          </p:cNvPr>
          <p:cNvSpPr>
            <a:spLocks noGrp="1"/>
          </p:cNvSpPr>
          <p:nvPr>
            <p:ph type="subTitle" idx="1" hasCustomPrompt="1"/>
          </p:nvPr>
        </p:nvSpPr>
        <p:spPr>
          <a:xfrm>
            <a:off x="845389" y="4735798"/>
            <a:ext cx="6692313" cy="845849"/>
          </a:xfrm>
        </p:spPr>
        <p:txBody>
          <a:bodyPr>
            <a:normAutofit/>
          </a:bodyPr>
          <a:lstStyle>
            <a:lvl1pPr marL="0" indent="0">
              <a:buNone/>
              <a:defRPr sz="2400"/>
            </a:lvl1pPr>
          </a:lstStyle>
          <a:p>
            <a:r>
              <a:rPr lang="en-US" dirty="0">
                <a:solidFill>
                  <a:schemeClr val="tx1"/>
                </a:solidFill>
              </a:rPr>
              <a:t>Click to add subtitle</a:t>
            </a:r>
          </a:p>
        </p:txBody>
      </p:sp>
    </p:spTree>
    <p:extLst>
      <p:ext uri="{BB962C8B-B14F-4D97-AF65-F5344CB8AC3E}">
        <p14:creationId xmlns:p14="http://schemas.microsoft.com/office/powerpoint/2010/main" val="1476752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hank you">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4E322D5-1CC3-400A-A187-55543F0E8B93}"/>
              </a:ext>
              <a:ext uri="{C183D7F6-B498-43B3-948B-1728B52AA6E4}">
                <adec:decorative xmlns:adec="http://schemas.microsoft.com/office/drawing/2017/decorative" val="1"/>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itle 13">
            <a:extLst>
              <a:ext uri="{FF2B5EF4-FFF2-40B4-BE49-F238E27FC236}">
                <a16:creationId xmlns:a16="http://schemas.microsoft.com/office/drawing/2014/main" id="{EAD2187F-4097-47C0-8330-56262D32831D}"/>
              </a:ext>
              <a:ext uri="{C183D7F6-B498-43B3-948B-1728B52AA6E4}">
                <adec:decorative xmlns:adec="http://schemas.microsoft.com/office/drawing/2017/decorative" val="0"/>
              </a:ext>
            </a:extLst>
          </p:cNvPr>
          <p:cNvSpPr>
            <a:spLocks noGrp="1"/>
          </p:cNvSpPr>
          <p:nvPr>
            <p:ph type="title" hasCustomPrompt="1"/>
          </p:nvPr>
        </p:nvSpPr>
        <p:spPr>
          <a:xfrm>
            <a:off x="7859485" y="640080"/>
            <a:ext cx="3690257" cy="2450676"/>
          </a:xfrm>
        </p:spPr>
        <p:txBody>
          <a:bodyPr>
            <a:normAutofit/>
          </a:bodyPr>
          <a:lstStyle>
            <a:lvl1pPr>
              <a:defRPr/>
            </a:lvl1pPr>
          </a:lstStyle>
          <a:p>
            <a:r>
              <a:rPr lang="en-US" dirty="0"/>
              <a:t>Click to add title</a:t>
            </a:r>
          </a:p>
        </p:txBody>
      </p:sp>
      <p:cxnSp>
        <p:nvCxnSpPr>
          <p:cNvPr id="8" name="Straight Connector 7">
            <a:extLst>
              <a:ext uri="{FF2B5EF4-FFF2-40B4-BE49-F238E27FC236}">
                <a16:creationId xmlns:a16="http://schemas.microsoft.com/office/drawing/2014/main" id="{10523EF1-B104-45FE-925A-5C7906FA18C2}"/>
              </a:ext>
              <a:ext uri="{C183D7F6-B498-43B3-948B-1728B52AA6E4}">
                <adec:decorative xmlns:adec="http://schemas.microsoft.com/office/drawing/2017/decorative" val="1"/>
              </a:ext>
            </a:extLst>
          </p:cNvPr>
          <p:cNvCxnSpPr/>
          <p:nvPr userDrawn="1"/>
        </p:nvCxnSpPr>
        <p:spPr>
          <a:xfrm>
            <a:off x="7942633" y="3255512"/>
            <a:ext cx="34747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FA958037-C140-4697-8EAF-21C950A0ECC5}"/>
              </a:ext>
            </a:extLst>
          </p:cNvPr>
          <p:cNvSpPr>
            <a:spLocks noGrp="1"/>
          </p:cNvSpPr>
          <p:nvPr>
            <p:ph type="pic" sz="quarter" idx="13"/>
          </p:nvPr>
        </p:nvSpPr>
        <p:spPr>
          <a:xfrm>
            <a:off x="630936" y="640080"/>
            <a:ext cx="6912864" cy="5312664"/>
          </a:xfrm>
          <a:solidFill>
            <a:schemeClr val="accent6"/>
          </a:solidFill>
        </p:spPr>
        <p:txBody>
          <a:bodyPr>
            <a:normAutofit/>
          </a:bodyPr>
          <a:lstStyle>
            <a:lvl1pPr algn="ctr">
              <a:defRPr sz="1800"/>
            </a:lvl1pPr>
          </a:lstStyle>
          <a:p>
            <a:r>
              <a:rPr lang="en-US"/>
              <a:t>Click icon to add picture</a:t>
            </a:r>
            <a:endParaRPr lang="en-US" dirty="0"/>
          </a:p>
        </p:txBody>
      </p:sp>
      <p:sp>
        <p:nvSpPr>
          <p:cNvPr id="9" name="Content Placeholder 14">
            <a:extLst>
              <a:ext uri="{FF2B5EF4-FFF2-40B4-BE49-F238E27FC236}">
                <a16:creationId xmlns:a16="http://schemas.microsoft.com/office/drawing/2014/main" id="{44613BB0-E0E0-4B1C-9926-EBE53B5420E1}"/>
              </a:ext>
            </a:extLst>
          </p:cNvPr>
          <p:cNvSpPr>
            <a:spLocks noGrp="1"/>
          </p:cNvSpPr>
          <p:nvPr>
            <p:ph idx="1" hasCustomPrompt="1"/>
          </p:nvPr>
        </p:nvSpPr>
        <p:spPr>
          <a:xfrm>
            <a:off x="7859485" y="3429000"/>
            <a:ext cx="3690257" cy="2440094"/>
          </a:xfrm>
        </p:spPr>
        <p:txBody>
          <a:bodyPr lIns="91440">
            <a:normAutofit/>
          </a:bodyPr>
          <a:lstStyle>
            <a:lvl1pPr marL="0" indent="0">
              <a:buNone/>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dirty="0"/>
              <a:t>Presentation Title</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dirty="0"/>
              <a:t>20XX</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7866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0918782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r>
              <a:rPr lang="en-US"/>
              <a:t>Presentation Title</a:t>
            </a:r>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2332361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r>
              <a:rPr lang="en-US"/>
              <a:t>Presentation Title</a:t>
            </a:r>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2708489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r>
              <a:rPr lang="en-US"/>
              <a:t>20XX</a:t>
            </a:r>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r>
              <a:rPr lang="en-US"/>
              <a:t>Presentation Title</a:t>
            </a:r>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6765163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r>
              <a:rPr lang="en-US"/>
              <a:t>20XX</a:t>
            </a:r>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r>
              <a:rPr lang="en-US"/>
              <a:t>Presentation Title</a:t>
            </a:r>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9718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a:t>20XX</a:t>
            </a:r>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
        <p:nvSpPr>
          <p:cNvPr id="5" name="Rectangle 4">
            <a:extLst>
              <a:ext uri="{FF2B5EF4-FFF2-40B4-BE49-F238E27FC236}">
                <a16:creationId xmlns:a16="http://schemas.microsoft.com/office/drawing/2014/main" id="{A8464DCA-A9BF-A892-3059-84E13570D01E}"/>
              </a:ext>
              <a:ext uri="{C183D7F6-B498-43B3-948B-1728B52AA6E4}">
                <adec:decorative xmlns:adec="http://schemas.microsoft.com/office/drawing/2017/decorative" val="1"/>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0702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r>
              <a:rPr lang="en-US"/>
              <a:t>20XX</a:t>
            </a:r>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r>
              <a:rPr lang="en-US"/>
              <a:t>Presentation Title</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52646308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20XX</a:t>
            </a:r>
            <a:endParaRPr lang="en-US" dirty="0"/>
          </a:p>
        </p:txBody>
      </p:sp>
      <p:sp>
        <p:nvSpPr>
          <p:cNvPr id="6" name="Footer Placeholder 5"/>
          <p:cNvSpPr>
            <a:spLocks noGrp="1"/>
          </p:cNvSpPr>
          <p:nvPr>
            <p:ph type="ftr" sz="quarter" idx="11"/>
          </p:nvPr>
        </p:nvSpPr>
        <p:spPr>
          <a:xfrm>
            <a:off x="1097279" y="6446838"/>
            <a:ext cx="6818262" cy="365125"/>
          </a:xfrm>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0067757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r>
              <a:rPr lang="en-US"/>
              <a:t>20XX</a:t>
            </a:r>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r>
              <a:rPr lang="en-US"/>
              <a:t>Presentation Title</a:t>
            </a:r>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105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7560720"/>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8" r:id="rId13"/>
    <p:sldLayoutId id="2147483780" r:id="rId14"/>
    <p:sldLayoutId id="2147483781" r:id="rId15"/>
    <p:sldLayoutId id="2147483788" r:id="rId16"/>
  </p:sldLayoutIdLst>
  <p:hf sldNum="0" hdr="0" ftr="0" dt="0"/>
  <p:txStyles>
    <p:title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2" name="Straight Connector 21">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3" name="Rectangle 22">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8C834208-78D3-55FF-0568-AC7434753C76}"/>
              </a:ext>
            </a:extLst>
          </p:cNvPr>
          <p:cNvSpPr>
            <a:spLocks noGrp="1"/>
          </p:cNvSpPr>
          <p:nvPr>
            <p:ph type="ctrTitle"/>
          </p:nvPr>
        </p:nvSpPr>
        <p:spPr>
          <a:xfrm>
            <a:off x="518398" y="3602621"/>
            <a:ext cx="6253317" cy="2669932"/>
          </a:xfrm>
        </p:spPr>
        <p:txBody>
          <a:bodyPr vert="horz" lIns="91440" tIns="45720" rIns="91440" bIns="45720" rtlCol="0" anchor="b">
            <a:normAutofit fontScale="90000"/>
          </a:bodyPr>
          <a:lstStyle/>
          <a:p>
            <a:pPr algn="ctr">
              <a:spcAft>
                <a:spcPts val="1200"/>
              </a:spcAft>
            </a:pPr>
            <a:br>
              <a:rPr lang="en-US" sz="4400" dirty="0">
                <a:solidFill>
                  <a:schemeClr val="tx1">
                    <a:lumMod val="85000"/>
                    <a:lumOff val="15000"/>
                  </a:schemeClr>
                </a:solidFill>
              </a:rPr>
            </a:br>
            <a:r>
              <a:rPr lang="en-US" sz="4000" b="1" dirty="0">
                <a:solidFill>
                  <a:schemeClr val="tx1">
                    <a:lumMod val="85000"/>
                    <a:lumOff val="15000"/>
                  </a:schemeClr>
                </a:solidFill>
              </a:rPr>
              <a:t>US OMNI &amp; TSACG</a:t>
            </a:r>
            <a:br>
              <a:rPr lang="en-US" sz="4000" b="1" dirty="0">
                <a:solidFill>
                  <a:schemeClr val="tx1">
                    <a:lumMod val="85000"/>
                    <a:lumOff val="15000"/>
                  </a:schemeClr>
                </a:solidFill>
              </a:rPr>
            </a:br>
            <a:br>
              <a:rPr lang="en-US" sz="4000" b="1" dirty="0">
                <a:solidFill>
                  <a:schemeClr val="tx1">
                    <a:lumMod val="85000"/>
                    <a:lumOff val="15000"/>
                  </a:schemeClr>
                </a:solidFill>
              </a:rPr>
            </a:br>
            <a:r>
              <a:rPr lang="en-US" sz="4400" b="1" dirty="0">
                <a:solidFill>
                  <a:schemeClr val="tx1">
                    <a:lumMod val="85000"/>
                    <a:lumOff val="15000"/>
                  </a:schemeClr>
                </a:solidFill>
              </a:rPr>
              <a:t>Presenters:</a:t>
            </a:r>
            <a:br>
              <a:rPr lang="en-US" sz="4400" b="1" dirty="0">
                <a:solidFill>
                  <a:schemeClr val="tx1">
                    <a:lumMod val="85000"/>
                    <a:lumOff val="15000"/>
                  </a:schemeClr>
                </a:solidFill>
              </a:rPr>
            </a:br>
            <a:r>
              <a:rPr lang="en-US" sz="4400" b="1" dirty="0">
                <a:solidFill>
                  <a:schemeClr val="tx1">
                    <a:lumMod val="85000"/>
                    <a:lumOff val="15000"/>
                  </a:schemeClr>
                </a:solidFill>
              </a:rPr>
              <a:t>Robert Ard &amp; Justin Rollins</a:t>
            </a:r>
          </a:p>
        </p:txBody>
      </p:sp>
      <p:cxnSp>
        <p:nvCxnSpPr>
          <p:cNvPr id="24" name="Straight Connector 23">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4179"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Picture Placeholder 7" descr="A group of people sitting at a table">
            <a:extLst>
              <a:ext uri="{FF2B5EF4-FFF2-40B4-BE49-F238E27FC236}">
                <a16:creationId xmlns:a16="http://schemas.microsoft.com/office/drawing/2014/main" id="{6BEAD192-141F-FDDE-021B-8674B81EECDC}"/>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l="30990" r="30990"/>
          <a:stretch>
            <a:fillRect/>
          </a:stretch>
        </p:blipFill>
        <p:spPr>
          <a:xfrm>
            <a:off x="7556686" y="1"/>
            <a:ext cx="4635315" cy="6857999"/>
          </a:xfrm>
          <a:prstGeom prst="rect">
            <a:avLst/>
          </a:prstGeom>
        </p:spPr>
      </p:pic>
      <p:pic>
        <p:nvPicPr>
          <p:cNvPr id="3" name="Picture 2" descr="A black background with white text&#10;&#10;Description automatically generated">
            <a:extLst>
              <a:ext uri="{FF2B5EF4-FFF2-40B4-BE49-F238E27FC236}">
                <a16:creationId xmlns:a16="http://schemas.microsoft.com/office/drawing/2014/main" id="{3AA06F2B-7B0B-69A0-EAC1-8D239522D6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3199" y="6360074"/>
            <a:ext cx="1659753" cy="497926"/>
          </a:xfrm>
          <a:prstGeom prst="rect">
            <a:avLst/>
          </a:prstGeom>
        </p:spPr>
      </p:pic>
      <p:sp>
        <p:nvSpPr>
          <p:cNvPr id="5" name="Rectangle 2">
            <a:extLst>
              <a:ext uri="{FF2B5EF4-FFF2-40B4-BE49-F238E27FC236}">
                <a16:creationId xmlns:a16="http://schemas.microsoft.com/office/drawing/2014/main" id="{65523145-0621-7862-42B5-81CFDEB17B1E}"/>
              </a:ext>
            </a:extLst>
          </p:cNvPr>
          <p:cNvSpPr>
            <a:spLocks noChangeArrowheads="1"/>
          </p:cNvSpPr>
          <p:nvPr/>
        </p:nvSpPr>
        <p:spPr bwMode="auto">
          <a:xfrm>
            <a:off x="-81991" y="421363"/>
            <a:ext cx="7454096"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From Liability to Leadership: Mastering Retirement </a:t>
            </a:r>
            <a:r>
              <a:rPr lang="en-US" altLang="en-US" sz="3600" b="1" dirty="0">
                <a:latin typeface="Aptos" panose="020B0004020202020204" pitchFamily="34" charset="0"/>
                <a:ea typeface="Aptos" panose="020B0004020202020204" pitchFamily="34" charset="0"/>
                <a:cs typeface="Times New Roman" panose="02020603050405020304" pitchFamily="18" charset="0"/>
              </a:rPr>
              <a:t>P</a:t>
            </a:r>
            <a:r>
              <a:rPr kumimoji="0" lang="en-US" altLang="en-US" sz="36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lan Oversight at your District</a:t>
            </a:r>
            <a:endParaRPr kumimoji="0" lang="en-US" altLang="en-US" sz="3600" b="1"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7687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98295-65FA-A547-DC57-1C55AF3C32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ECFF17-9DD2-1397-F630-FA877E5C0A96}"/>
              </a:ext>
            </a:extLst>
          </p:cNvPr>
          <p:cNvSpPr>
            <a:spLocks noGrp="1"/>
          </p:cNvSpPr>
          <p:nvPr>
            <p:ph type="title"/>
          </p:nvPr>
        </p:nvSpPr>
        <p:spPr>
          <a:xfrm>
            <a:off x="1097280" y="286604"/>
            <a:ext cx="10058400" cy="1074444"/>
          </a:xfrm>
        </p:spPr>
        <p:txBody>
          <a:bodyPr>
            <a:normAutofit/>
          </a:bodyPr>
          <a:lstStyle/>
          <a:p>
            <a:r>
              <a:rPr lang="en-US" sz="6000" b="1" dirty="0">
                <a:solidFill>
                  <a:schemeClr val="tx1"/>
                </a:solidFill>
              </a:rPr>
              <a:t>Florida Statutes	</a:t>
            </a:r>
          </a:p>
        </p:txBody>
      </p:sp>
      <p:sp>
        <p:nvSpPr>
          <p:cNvPr id="3" name="Content Placeholder 2">
            <a:extLst>
              <a:ext uri="{FF2B5EF4-FFF2-40B4-BE49-F238E27FC236}">
                <a16:creationId xmlns:a16="http://schemas.microsoft.com/office/drawing/2014/main" id="{A9CEDDA0-6C84-7F0C-FE79-F28017BF2582}"/>
              </a:ext>
            </a:extLst>
          </p:cNvPr>
          <p:cNvSpPr>
            <a:spLocks noGrp="1"/>
          </p:cNvSpPr>
          <p:nvPr>
            <p:ph idx="1"/>
          </p:nvPr>
        </p:nvSpPr>
        <p:spPr>
          <a:xfrm>
            <a:off x="242326" y="1549929"/>
            <a:ext cx="11768308" cy="4621263"/>
          </a:xfrm>
        </p:spPr>
        <p:txBody>
          <a:bodyPr>
            <a:normAutofit lnSpcReduction="10000"/>
          </a:bodyPr>
          <a:lstStyle/>
          <a:p>
            <a:r>
              <a:rPr lang="en-US" b="1" dirty="0"/>
              <a:t>112.656 Fiduciary duties; certain officials included as fiduciaries.</a:t>
            </a:r>
            <a:r>
              <a:rPr lang="en-US" dirty="0"/>
              <a:t>—</a:t>
            </a:r>
          </a:p>
          <a:p>
            <a:r>
              <a:rPr lang="en-US" dirty="0"/>
              <a:t>(1) A fiduciary shall discharge his or her duties with respect to a plan solely in the interest of the participants and beneficiaries for the exclusive purpose of providing benefits to participants and their beneficiaries and defraying reasonable expenses of administering the plan.</a:t>
            </a:r>
          </a:p>
          <a:p>
            <a:r>
              <a:rPr lang="en-US" dirty="0"/>
              <a:t>(2) Each </a:t>
            </a:r>
            <a:r>
              <a:rPr lang="en-US" b="1" i="1" dirty="0">
                <a:highlight>
                  <a:srgbClr val="FFFF00"/>
                </a:highlight>
              </a:rPr>
              <a:t>retirement system or plan </a:t>
            </a:r>
            <a:r>
              <a:rPr lang="en-US" dirty="0"/>
              <a:t>shall have one or more named fiduciaries with authority to control and manage the administration and operation of the retirement system or plan. However, the plan administrator, and any officer, trustee, and custodian, and any counsel, accountant, and actuary of the retirement system or plan who is employed on a full-time basis, shall be included as fiduciaries of such system or plan.</a:t>
            </a:r>
          </a:p>
          <a:p>
            <a:r>
              <a:rPr lang="en-US" dirty="0"/>
              <a:t>(3) A </a:t>
            </a:r>
            <a:r>
              <a:rPr lang="en-US" b="1" i="1" dirty="0">
                <a:highlight>
                  <a:srgbClr val="FFFF00"/>
                </a:highlight>
              </a:rPr>
              <a:t>retirement system or plan </a:t>
            </a:r>
            <a:r>
              <a:rPr lang="en-US" dirty="0"/>
              <a:t>may purchase insurance for its named fiduciary to cover liability or losses incurred by reason of act or omission of the fiduciary.</a:t>
            </a:r>
          </a:p>
          <a:p>
            <a:pPr>
              <a:spcBef>
                <a:spcPts val="0"/>
              </a:spcBef>
              <a:spcAft>
                <a:spcPts val="0"/>
              </a:spcAft>
            </a:pPr>
            <a:endParaRPr lang="en-US" sz="800" dirty="0">
              <a:solidFill>
                <a:schemeClr val="tx1"/>
              </a:solidFill>
              <a:latin typeface="+mj-lt"/>
            </a:endParaRPr>
          </a:p>
        </p:txBody>
      </p:sp>
      <p:pic>
        <p:nvPicPr>
          <p:cNvPr id="4" name="Picture 3" descr="A black background with white text&#10;&#10;Description automatically generated">
            <a:extLst>
              <a:ext uri="{FF2B5EF4-FFF2-40B4-BE49-F238E27FC236}">
                <a16:creationId xmlns:a16="http://schemas.microsoft.com/office/drawing/2014/main" id="{C4B6E06F-935F-F43F-C485-4236EAD07D58}"/>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0363199" y="6360074"/>
            <a:ext cx="1659753" cy="497926"/>
          </a:xfrm>
          <a:prstGeom prst="rect">
            <a:avLst/>
          </a:prstGeom>
        </p:spPr>
      </p:pic>
      <p:pic>
        <p:nvPicPr>
          <p:cNvPr id="1026" name="Picture 2">
            <a:extLst>
              <a:ext uri="{FF2B5EF4-FFF2-40B4-BE49-F238E27FC236}">
                <a16:creationId xmlns:a16="http://schemas.microsoft.com/office/drawing/2014/main" id="{CD737D57-35E4-BC12-A8A5-5194F8E1B9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36366" y="164169"/>
            <a:ext cx="1319313" cy="1319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9179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48923-2FBC-6C49-EE87-79ED19232B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672897-3E93-52C8-F21F-B24DDC744136}"/>
              </a:ext>
            </a:extLst>
          </p:cNvPr>
          <p:cNvSpPr>
            <a:spLocks noGrp="1"/>
          </p:cNvSpPr>
          <p:nvPr>
            <p:ph type="title"/>
          </p:nvPr>
        </p:nvSpPr>
        <p:spPr>
          <a:xfrm>
            <a:off x="1097280" y="286604"/>
            <a:ext cx="10058400" cy="1074444"/>
          </a:xfrm>
        </p:spPr>
        <p:txBody>
          <a:bodyPr>
            <a:normAutofit/>
          </a:bodyPr>
          <a:lstStyle/>
          <a:p>
            <a:r>
              <a:rPr lang="en-US" sz="6000" b="1" dirty="0">
                <a:solidFill>
                  <a:schemeClr val="tx1"/>
                </a:solidFill>
              </a:rPr>
              <a:t>Florida Statutes	</a:t>
            </a:r>
          </a:p>
        </p:txBody>
      </p:sp>
      <p:sp>
        <p:nvSpPr>
          <p:cNvPr id="3" name="Content Placeholder 2">
            <a:extLst>
              <a:ext uri="{FF2B5EF4-FFF2-40B4-BE49-F238E27FC236}">
                <a16:creationId xmlns:a16="http://schemas.microsoft.com/office/drawing/2014/main" id="{BB2CD42C-AE03-466A-8CDF-D2D22DDA6A76}"/>
              </a:ext>
            </a:extLst>
          </p:cNvPr>
          <p:cNvSpPr>
            <a:spLocks noGrp="1"/>
          </p:cNvSpPr>
          <p:nvPr>
            <p:ph idx="1"/>
          </p:nvPr>
        </p:nvSpPr>
        <p:spPr>
          <a:xfrm>
            <a:off x="254644" y="1483482"/>
            <a:ext cx="11768308" cy="4621263"/>
          </a:xfrm>
        </p:spPr>
        <p:txBody>
          <a:bodyPr>
            <a:normAutofit/>
          </a:bodyPr>
          <a:lstStyle/>
          <a:p>
            <a:r>
              <a:rPr lang="en-US" sz="2200" b="1" dirty="0"/>
              <a:t>112.21 Tax-sheltered annuities or custodial accounts for employees of governmental agencies.</a:t>
            </a:r>
            <a:r>
              <a:rPr lang="en-US" sz="2200" dirty="0"/>
              <a:t>—</a:t>
            </a:r>
          </a:p>
          <a:p>
            <a:endParaRPr lang="en-US" dirty="0"/>
          </a:p>
          <a:p>
            <a:r>
              <a:rPr lang="en-US" dirty="0"/>
              <a:t>A governmental agency, which means any state, county, local, or municipal governmental entity or any unit of government created or established by law…</a:t>
            </a:r>
          </a:p>
          <a:p>
            <a:pPr>
              <a:spcBef>
                <a:spcPts val="0"/>
              </a:spcBef>
              <a:spcAft>
                <a:spcPts val="0"/>
              </a:spcAft>
            </a:pPr>
            <a:endParaRPr lang="en-US" sz="800" dirty="0">
              <a:solidFill>
                <a:schemeClr val="tx1"/>
              </a:solidFill>
              <a:latin typeface="+mj-lt"/>
            </a:endParaRPr>
          </a:p>
          <a:p>
            <a:pPr>
              <a:spcBef>
                <a:spcPts val="0"/>
              </a:spcBef>
              <a:spcAft>
                <a:spcPts val="0"/>
              </a:spcAft>
            </a:pPr>
            <a:endParaRPr lang="en-US" sz="800" dirty="0">
              <a:solidFill>
                <a:schemeClr val="tx1"/>
              </a:solidFill>
              <a:latin typeface="+mj-lt"/>
            </a:endParaRPr>
          </a:p>
          <a:p>
            <a:r>
              <a:rPr lang="en-US" sz="800" dirty="0">
                <a:solidFill>
                  <a:schemeClr val="tx1"/>
                </a:solidFill>
                <a:latin typeface="+mj-lt"/>
              </a:rPr>
              <a:t>	</a:t>
            </a:r>
            <a:r>
              <a:rPr lang="en-US" dirty="0"/>
              <a:t>  </a:t>
            </a:r>
            <a:r>
              <a:rPr lang="en-US" b="1" i="1" dirty="0"/>
              <a:t>(3) The purchase of such tax-sheltered annuity or other investment qualified under the United States Internal Revenue Code and not prohibited under the laws of this state for an employee shall impose no liability or responsibility whatsoever on the employing agency except to show that the payments have been remitted for the purposes for which deducted.</a:t>
            </a:r>
          </a:p>
          <a:p>
            <a:endParaRPr lang="en-US" dirty="0"/>
          </a:p>
          <a:p>
            <a:pPr>
              <a:spcBef>
                <a:spcPts val="0"/>
              </a:spcBef>
              <a:spcAft>
                <a:spcPts val="0"/>
              </a:spcAft>
            </a:pPr>
            <a:endParaRPr lang="en-US" sz="800" dirty="0">
              <a:solidFill>
                <a:schemeClr val="tx1"/>
              </a:solidFill>
              <a:latin typeface="+mj-lt"/>
            </a:endParaRPr>
          </a:p>
        </p:txBody>
      </p:sp>
      <p:pic>
        <p:nvPicPr>
          <p:cNvPr id="4" name="Picture 3" descr="A black background with white text&#10;&#10;Description automatically generated">
            <a:extLst>
              <a:ext uri="{FF2B5EF4-FFF2-40B4-BE49-F238E27FC236}">
                <a16:creationId xmlns:a16="http://schemas.microsoft.com/office/drawing/2014/main" id="{356ECADB-6085-5F5E-2311-7B82A38EF269}"/>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0363199" y="6360074"/>
            <a:ext cx="1659753" cy="497926"/>
          </a:xfrm>
          <a:prstGeom prst="rect">
            <a:avLst/>
          </a:prstGeom>
        </p:spPr>
      </p:pic>
      <p:pic>
        <p:nvPicPr>
          <p:cNvPr id="1026" name="Picture 2">
            <a:extLst>
              <a:ext uri="{FF2B5EF4-FFF2-40B4-BE49-F238E27FC236}">
                <a16:creationId xmlns:a16="http://schemas.microsoft.com/office/drawing/2014/main" id="{5F9E8D1D-F933-D324-4613-5C463B394C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36366" y="164169"/>
            <a:ext cx="1319313" cy="1319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9573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85EE415-94B7-D49C-AEDA-A66F2FBD0E0D}"/>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DEFDC757-D095-30DE-1174-7802829CC3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19677D62-C809-FF2C-E662-8B7FF617C57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939AF67E-A8D6-468C-12B2-5C263E981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8" descr="Couple meeting with a planner">
            <a:extLst>
              <a:ext uri="{FF2B5EF4-FFF2-40B4-BE49-F238E27FC236}">
                <a16:creationId xmlns:a16="http://schemas.microsoft.com/office/drawing/2014/main" id="{1194B49B-12B9-EE2B-3827-0DCD0BD64A66}"/>
              </a:ext>
            </a:extLst>
          </p:cNvPr>
          <p:cNvPicPr>
            <a:picLocks noGrp="1" noChangeAspect="1"/>
          </p:cNvPicPr>
          <p:nvPr>
            <p:ph type="pic" sz="quarter" idx="13"/>
          </p:nvPr>
        </p:nvPicPr>
        <p:blipFill>
          <a:blip r:embed="rId3"/>
          <a:srcRect t="7831" b="7831"/>
          <a:stretch/>
        </p:blipFill>
        <p:spPr>
          <a:xfrm>
            <a:off x="2881736" y="643538"/>
            <a:ext cx="6429628" cy="3618586"/>
          </a:xfrm>
          <a:prstGeom prst="rect">
            <a:avLst/>
          </a:prstGeom>
        </p:spPr>
      </p:pic>
      <p:sp>
        <p:nvSpPr>
          <p:cNvPr id="16" name="Rectangle 15">
            <a:extLst>
              <a:ext uri="{FF2B5EF4-FFF2-40B4-BE49-F238E27FC236}">
                <a16:creationId xmlns:a16="http://schemas.microsoft.com/office/drawing/2014/main" id="{7C91826E-7CEA-5B3E-ECA3-13EB75716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551037"/>
            <a:ext cx="12192000" cy="230696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E7F0C814-336D-D2E0-6B98-08F5EB689F5F}"/>
              </a:ext>
            </a:extLst>
          </p:cNvPr>
          <p:cNvSpPr>
            <a:spLocks noGrp="1"/>
          </p:cNvSpPr>
          <p:nvPr>
            <p:ph type="ctrTitle"/>
          </p:nvPr>
        </p:nvSpPr>
        <p:spPr>
          <a:xfrm>
            <a:off x="632900" y="4905662"/>
            <a:ext cx="7494304" cy="1541176"/>
          </a:xfrm>
        </p:spPr>
        <p:txBody>
          <a:bodyPr vert="horz" lIns="91440" tIns="45720" rIns="91440" bIns="45720" rtlCol="0" anchor="ctr" anchorCtr="0">
            <a:normAutofit/>
          </a:bodyPr>
          <a:lstStyle/>
          <a:p>
            <a:pPr algn="ctr"/>
            <a:r>
              <a:rPr lang="en-US" sz="4000" b="1" dirty="0"/>
              <a:t>403(b) / 457(b) Plan Best Practices</a:t>
            </a:r>
            <a:br>
              <a:rPr lang="en-US" sz="4000" b="1" dirty="0"/>
            </a:br>
            <a:r>
              <a:rPr lang="en-US" sz="3100" b="1" dirty="0"/>
              <a:t>Managing Investment Providers and Products</a:t>
            </a:r>
            <a:endParaRPr lang="en-US" sz="3100" b="1" dirty="0">
              <a:solidFill>
                <a:schemeClr val="tx1"/>
              </a:solidFill>
              <a:latin typeface="+mn-lt"/>
            </a:endParaRPr>
          </a:p>
        </p:txBody>
      </p:sp>
      <p:cxnSp>
        <p:nvCxnSpPr>
          <p:cNvPr id="18" name="Straight Connector 17">
            <a:extLst>
              <a:ext uri="{FF2B5EF4-FFF2-40B4-BE49-F238E27FC236}">
                <a16:creationId xmlns:a16="http://schemas.microsoft.com/office/drawing/2014/main" id="{61C35F63-4423-FF2B-1571-9872400C1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7532847" y="5676251"/>
            <a:ext cx="11887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descr="A black background with white text&#10;&#10;Description automatically generated">
            <a:extLst>
              <a:ext uri="{FF2B5EF4-FFF2-40B4-BE49-F238E27FC236}">
                <a16:creationId xmlns:a16="http://schemas.microsoft.com/office/drawing/2014/main" id="{A7518EB7-B176-F15B-BDB0-B200A4D315FA}"/>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10363199" y="6360074"/>
            <a:ext cx="1659753" cy="497926"/>
          </a:xfrm>
          <a:prstGeom prst="rect">
            <a:avLst/>
          </a:prstGeom>
        </p:spPr>
      </p:pic>
    </p:spTree>
    <p:extLst>
      <p:ext uri="{BB962C8B-B14F-4D97-AF65-F5344CB8AC3E}">
        <p14:creationId xmlns:p14="http://schemas.microsoft.com/office/powerpoint/2010/main" val="431848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BC6E1-EE19-3DCD-E44C-8578222D68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9FD3C8-19F2-0943-6B37-FF45041BF2C6}"/>
              </a:ext>
            </a:extLst>
          </p:cNvPr>
          <p:cNvSpPr>
            <a:spLocks noGrp="1"/>
          </p:cNvSpPr>
          <p:nvPr>
            <p:ph type="title"/>
          </p:nvPr>
        </p:nvSpPr>
        <p:spPr>
          <a:xfrm>
            <a:off x="1097280" y="286604"/>
            <a:ext cx="10058400" cy="1074444"/>
          </a:xfrm>
        </p:spPr>
        <p:txBody>
          <a:bodyPr>
            <a:normAutofit/>
          </a:bodyPr>
          <a:lstStyle/>
          <a:p>
            <a:r>
              <a:rPr lang="en-US" sz="6000" b="1" dirty="0">
                <a:solidFill>
                  <a:schemeClr val="tx1"/>
                </a:solidFill>
              </a:rPr>
              <a:t>Why This Matters</a:t>
            </a:r>
          </a:p>
        </p:txBody>
      </p:sp>
      <p:sp>
        <p:nvSpPr>
          <p:cNvPr id="3" name="Content Placeholder 2">
            <a:extLst>
              <a:ext uri="{FF2B5EF4-FFF2-40B4-BE49-F238E27FC236}">
                <a16:creationId xmlns:a16="http://schemas.microsoft.com/office/drawing/2014/main" id="{77F359B1-B5B3-8ABF-D397-C8551EE61052}"/>
              </a:ext>
            </a:extLst>
          </p:cNvPr>
          <p:cNvSpPr>
            <a:spLocks noGrp="1"/>
          </p:cNvSpPr>
          <p:nvPr>
            <p:ph idx="1"/>
          </p:nvPr>
        </p:nvSpPr>
        <p:spPr>
          <a:xfrm>
            <a:off x="254644" y="1483482"/>
            <a:ext cx="11768308" cy="4621263"/>
          </a:xfrm>
        </p:spPr>
        <p:txBody>
          <a:bodyPr>
            <a:normAutofit/>
          </a:bodyPr>
          <a:lstStyle/>
          <a:p>
            <a:endParaRPr lang="en-US" dirty="0"/>
          </a:p>
          <a:p>
            <a:pPr>
              <a:spcBef>
                <a:spcPts val="0"/>
              </a:spcBef>
              <a:spcAft>
                <a:spcPts val="0"/>
              </a:spcAft>
            </a:pPr>
            <a:endParaRPr lang="en-US" sz="800" dirty="0">
              <a:solidFill>
                <a:schemeClr val="tx1"/>
              </a:solidFill>
              <a:latin typeface="+mj-lt"/>
            </a:endParaRPr>
          </a:p>
        </p:txBody>
      </p:sp>
      <p:pic>
        <p:nvPicPr>
          <p:cNvPr id="4" name="Picture 3" descr="A black background with white text&#10;&#10;Description automatically generated">
            <a:extLst>
              <a:ext uri="{FF2B5EF4-FFF2-40B4-BE49-F238E27FC236}">
                <a16:creationId xmlns:a16="http://schemas.microsoft.com/office/drawing/2014/main" id="{C5A08D00-964A-5672-E561-25CB542A5569}"/>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0363199" y="6360074"/>
            <a:ext cx="1659753" cy="497926"/>
          </a:xfrm>
          <a:prstGeom prst="rect">
            <a:avLst/>
          </a:prstGeom>
        </p:spPr>
      </p:pic>
      <p:graphicFrame>
        <p:nvGraphicFramePr>
          <p:cNvPr id="7" name="TextBox 4">
            <a:extLst>
              <a:ext uri="{FF2B5EF4-FFF2-40B4-BE49-F238E27FC236}">
                <a16:creationId xmlns:a16="http://schemas.microsoft.com/office/drawing/2014/main" id="{F7525BF2-5E54-1869-8C3B-DC55BC288B9F}"/>
              </a:ext>
            </a:extLst>
          </p:cNvPr>
          <p:cNvGraphicFramePr/>
          <p:nvPr>
            <p:extLst>
              <p:ext uri="{D42A27DB-BD31-4B8C-83A1-F6EECF244321}">
                <p14:modId xmlns:p14="http://schemas.microsoft.com/office/powerpoint/2010/main" val="3685540828"/>
              </p:ext>
            </p:extLst>
          </p:nvPr>
        </p:nvGraphicFramePr>
        <p:xfrm>
          <a:off x="924421" y="1806452"/>
          <a:ext cx="10404118" cy="39753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26061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58" name="Straight Connector 57">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59" name="Rectangle 58">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7040EA9-82EC-ACFE-BF58-344FBB8A2170}"/>
              </a:ext>
            </a:extLst>
          </p:cNvPr>
          <p:cNvSpPr>
            <a:spLocks noGrp="1"/>
          </p:cNvSpPr>
          <p:nvPr>
            <p:ph type="title"/>
          </p:nvPr>
        </p:nvSpPr>
        <p:spPr>
          <a:xfrm>
            <a:off x="492369" y="605896"/>
            <a:ext cx="3642309" cy="5646208"/>
          </a:xfrm>
        </p:spPr>
        <p:txBody>
          <a:bodyPr vert="horz" lIns="91440" tIns="45720" rIns="91440" bIns="45720" rtlCol="0" anchor="ctr">
            <a:normAutofit/>
          </a:bodyPr>
          <a:lstStyle/>
          <a:p>
            <a:r>
              <a:rPr lang="en-US" sz="4400" b="1">
                <a:solidFill>
                  <a:srgbClr val="FFFFFF"/>
                </a:solidFill>
              </a:rPr>
              <a:t>Investment Provider Participation Standards</a:t>
            </a:r>
          </a:p>
        </p:txBody>
      </p:sp>
      <p:sp>
        <p:nvSpPr>
          <p:cNvPr id="3" name="Content Placeholder 2">
            <a:extLst>
              <a:ext uri="{FF2B5EF4-FFF2-40B4-BE49-F238E27FC236}">
                <a16:creationId xmlns:a16="http://schemas.microsoft.com/office/drawing/2014/main" id="{9BDC5A77-5B67-8247-70DB-F344FE53E91E}"/>
              </a:ext>
            </a:extLst>
          </p:cNvPr>
          <p:cNvSpPr>
            <a:spLocks noGrp="1"/>
          </p:cNvSpPr>
          <p:nvPr>
            <p:ph idx="1"/>
          </p:nvPr>
        </p:nvSpPr>
        <p:spPr>
          <a:xfrm>
            <a:off x="4978399" y="605896"/>
            <a:ext cx="6721231" cy="5248804"/>
          </a:xfrm>
        </p:spPr>
        <p:txBody>
          <a:bodyPr vert="horz" lIns="0" tIns="45720" rIns="0" bIns="45720" rtlCol="0" anchor="ctr">
            <a:normAutofit/>
          </a:bodyPr>
          <a:lstStyle/>
          <a:p>
            <a:pPr>
              <a:lnSpc>
                <a:spcPct val="90000"/>
              </a:lnSpc>
            </a:pPr>
            <a:r>
              <a:rPr lang="en-US" sz="2000" dirty="0"/>
              <a:t>Investment Provider Representatives and Campus Access are Essential for Program Participation.</a:t>
            </a:r>
          </a:p>
          <a:p>
            <a:pPr>
              <a:lnSpc>
                <a:spcPct val="90000"/>
              </a:lnSpc>
            </a:pPr>
            <a:r>
              <a:rPr lang="en-US" sz="2000" dirty="0"/>
              <a:t>Expectations for Representatives:</a:t>
            </a:r>
          </a:p>
          <a:p>
            <a:pPr marL="342900" indent="-342900">
              <a:lnSpc>
                <a:spcPct val="90000"/>
              </a:lnSpc>
              <a:buFont typeface="Calibri" panose="020F0502020204030204" pitchFamily="34" charset="0"/>
              <a:buChar char="•"/>
            </a:pPr>
            <a:r>
              <a:rPr lang="en-US" sz="2000" dirty="0"/>
              <a:t>Representatives must be appropriately licensed and vetted by your organization.</a:t>
            </a:r>
          </a:p>
          <a:p>
            <a:pPr marL="342900" indent="-342900">
              <a:lnSpc>
                <a:spcPct val="90000"/>
              </a:lnSpc>
              <a:buFont typeface="Calibri" panose="020F0502020204030204" pitchFamily="34" charset="0"/>
              <a:buChar char="•"/>
            </a:pPr>
            <a:r>
              <a:rPr lang="en-US" sz="2000" dirty="0"/>
              <a:t>They should be committed to collaborating with the district for the long term.</a:t>
            </a:r>
          </a:p>
          <a:p>
            <a:pPr marL="342900" indent="-342900">
              <a:lnSpc>
                <a:spcPct val="90000"/>
              </a:lnSpc>
              <a:buFont typeface="Calibri" panose="020F0502020204030204" pitchFamily="34" charset="0"/>
              <a:buChar char="•"/>
            </a:pPr>
            <a:r>
              <a:rPr lang="en-US" sz="2000" dirty="0"/>
              <a:t>All representatives are required to sign a solicitation agreement before being allowed on campus (if applicable).</a:t>
            </a:r>
          </a:p>
          <a:p>
            <a:pPr marL="342900" indent="-342900">
              <a:lnSpc>
                <a:spcPct val="90000"/>
              </a:lnSpc>
              <a:buFont typeface="Calibri" panose="020F0502020204030204" pitchFamily="34" charset="0"/>
              <a:buChar char="•"/>
            </a:pPr>
            <a:r>
              <a:rPr lang="en-US" sz="2000" dirty="0"/>
              <a:t>Marketing materials and communications must be reviewed and approved by the district.</a:t>
            </a:r>
          </a:p>
          <a:p>
            <a:pPr marL="342900" indent="-342900">
              <a:lnSpc>
                <a:spcPct val="90000"/>
              </a:lnSpc>
              <a:buFont typeface="Calibri" panose="020F0502020204030204" pitchFamily="34" charset="0"/>
              <a:buChar char="•"/>
            </a:pPr>
            <a:r>
              <a:rPr lang="en-US" sz="2000" dirty="0"/>
              <a:t>Representatives cannot market themselves as “district-endorsed.”</a:t>
            </a:r>
          </a:p>
          <a:p>
            <a:pPr marL="342900" indent="-342900">
              <a:lnSpc>
                <a:spcPct val="90000"/>
              </a:lnSpc>
              <a:buFont typeface="Calibri" panose="020F0502020204030204" pitchFamily="34" charset="0"/>
              <a:buChar char="•"/>
            </a:pPr>
            <a:r>
              <a:rPr lang="en-US" sz="2000" dirty="0"/>
              <a:t>Clear descriptions of all products and fees must be provided.</a:t>
            </a:r>
          </a:p>
        </p:txBody>
      </p:sp>
      <p:pic>
        <p:nvPicPr>
          <p:cNvPr id="4" name="Picture 3" descr="A black background with white text&#10;&#10;Description automatically generated">
            <a:extLst>
              <a:ext uri="{FF2B5EF4-FFF2-40B4-BE49-F238E27FC236}">
                <a16:creationId xmlns:a16="http://schemas.microsoft.com/office/drawing/2014/main" id="{23CFA1B1-B710-E222-11C1-730C42C48EF4}"/>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0363199" y="6360074"/>
            <a:ext cx="1659753" cy="497926"/>
          </a:xfrm>
          <a:prstGeom prst="rect">
            <a:avLst/>
          </a:prstGeom>
        </p:spPr>
      </p:pic>
      <p:pic>
        <p:nvPicPr>
          <p:cNvPr id="10" name="Picture 9">
            <a:extLst>
              <a:ext uri="{FF2B5EF4-FFF2-40B4-BE49-F238E27FC236}">
                <a16:creationId xmlns:a16="http://schemas.microsoft.com/office/drawing/2014/main" id="{0C5A45D0-C258-AF26-82AB-D877859E38DF}"/>
              </a:ext>
            </a:extLst>
          </p:cNvPr>
          <p:cNvPicPr>
            <a:picLocks noChangeAspect="1"/>
          </p:cNvPicPr>
          <p:nvPr/>
        </p:nvPicPr>
        <p:blipFill>
          <a:blip r:embed="rId4">
            <a:alphaModFix/>
          </a:blip>
          <a:stretch>
            <a:fillRect/>
          </a:stretch>
        </p:blipFill>
        <p:spPr>
          <a:xfrm>
            <a:off x="10508695" y="6358085"/>
            <a:ext cx="1658256" cy="499915"/>
          </a:xfrm>
          <a:prstGeom prst="rect">
            <a:avLst/>
          </a:prstGeom>
          <a:solidFill>
            <a:schemeClr val="tx1"/>
          </a:solidFill>
        </p:spPr>
      </p:pic>
    </p:spTree>
    <p:extLst>
      <p:ext uri="{BB962C8B-B14F-4D97-AF65-F5344CB8AC3E}">
        <p14:creationId xmlns:p14="http://schemas.microsoft.com/office/powerpoint/2010/main" val="2452789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CC70-F6A0-65A9-4276-CB5A0C38763A}"/>
              </a:ext>
            </a:extLst>
          </p:cNvPr>
          <p:cNvSpPr>
            <a:spLocks noGrp="1"/>
          </p:cNvSpPr>
          <p:nvPr>
            <p:ph type="title"/>
          </p:nvPr>
        </p:nvSpPr>
        <p:spPr/>
        <p:txBody>
          <a:bodyPr/>
          <a:lstStyle/>
          <a:p>
            <a:r>
              <a:rPr lang="en-US" b="1" dirty="0"/>
              <a:t>Transparency Without Endorsement</a:t>
            </a:r>
          </a:p>
        </p:txBody>
      </p:sp>
      <p:sp>
        <p:nvSpPr>
          <p:cNvPr id="3" name="Content Placeholder 2">
            <a:extLst>
              <a:ext uri="{FF2B5EF4-FFF2-40B4-BE49-F238E27FC236}">
                <a16:creationId xmlns:a16="http://schemas.microsoft.com/office/drawing/2014/main" id="{5057111F-0DF4-E58A-81DF-5BA03AB712C3}"/>
              </a:ext>
            </a:extLst>
          </p:cNvPr>
          <p:cNvSpPr>
            <a:spLocks noGrp="1"/>
          </p:cNvSpPr>
          <p:nvPr>
            <p:ph idx="1"/>
          </p:nvPr>
        </p:nvSpPr>
        <p:spPr>
          <a:xfrm>
            <a:off x="1097280" y="2400299"/>
            <a:ext cx="10058399" cy="3739241"/>
          </a:xfrm>
        </p:spPr>
        <p:txBody>
          <a:bodyPr/>
          <a:lstStyle/>
          <a:p>
            <a:r>
              <a:rPr lang="en-US" dirty="0"/>
              <a:t>• Publish a comprehensive list of authorized providers for employees. </a:t>
            </a:r>
          </a:p>
          <a:p>
            <a:pPr marL="342900" indent="-342900">
              <a:buClr>
                <a:schemeClr val="tx1"/>
              </a:buClr>
              <a:buFont typeface="Arial" panose="020B0604020202020204" pitchFamily="34" charset="0"/>
              <a:buChar char="•"/>
            </a:pPr>
            <a:r>
              <a:rPr lang="en-US" dirty="0"/>
              <a:t>Offer general financial literacy resources. </a:t>
            </a:r>
          </a:p>
          <a:p>
            <a:r>
              <a:rPr lang="en-US" dirty="0"/>
              <a:t>• Ensure all types of products are available, including:    </a:t>
            </a:r>
          </a:p>
          <a:p>
            <a:pPr marL="342900" indent="-342900">
              <a:buFontTx/>
              <a:buChar char="-"/>
            </a:pPr>
            <a:r>
              <a:rPr lang="en-US" dirty="0"/>
              <a:t>Annuities    - Mutual Funds    - No-load options  </a:t>
            </a:r>
          </a:p>
          <a:p>
            <a:r>
              <a:rPr lang="en-US" dirty="0"/>
              <a:t>• Avoid making recommendations for specific providers or products.  </a:t>
            </a:r>
          </a:p>
          <a:p>
            <a:r>
              <a:rPr lang="en-US" dirty="0"/>
              <a:t>• Allocate equal presentation time for each provider, without branding.</a:t>
            </a:r>
          </a:p>
        </p:txBody>
      </p:sp>
      <p:pic>
        <p:nvPicPr>
          <p:cNvPr id="4" name="Picture 3" descr="A black background with white text&#10;&#10;Description automatically generated">
            <a:extLst>
              <a:ext uri="{FF2B5EF4-FFF2-40B4-BE49-F238E27FC236}">
                <a16:creationId xmlns:a16="http://schemas.microsoft.com/office/drawing/2014/main" id="{CF0C1F05-43DC-C4C8-706E-BF994A3EBE03}"/>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10363199" y="6360074"/>
            <a:ext cx="1659753" cy="497926"/>
          </a:xfrm>
          <a:prstGeom prst="rect">
            <a:avLst/>
          </a:prstGeom>
        </p:spPr>
      </p:pic>
    </p:spTree>
    <p:extLst>
      <p:ext uri="{BB962C8B-B14F-4D97-AF65-F5344CB8AC3E}">
        <p14:creationId xmlns:p14="http://schemas.microsoft.com/office/powerpoint/2010/main" val="9717611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1" name="Straight Connector 10">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68BDBE5C-BBE9-4E89-BEE5-DEB6EAB87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3DA99D-CCE5-4709-EA5A-FF20CC84256E}"/>
              </a:ext>
            </a:extLst>
          </p:cNvPr>
          <p:cNvSpPr>
            <a:spLocks noGrp="1"/>
          </p:cNvSpPr>
          <p:nvPr>
            <p:ph type="title"/>
          </p:nvPr>
        </p:nvSpPr>
        <p:spPr>
          <a:xfrm>
            <a:off x="643467" y="634946"/>
            <a:ext cx="3689094" cy="5055904"/>
          </a:xfrm>
        </p:spPr>
        <p:txBody>
          <a:bodyPr vert="horz" lIns="91440" tIns="45720" rIns="91440" bIns="45720" rtlCol="0" anchor="ctr">
            <a:normAutofit/>
          </a:bodyPr>
          <a:lstStyle/>
          <a:p>
            <a:pPr algn="r"/>
            <a:r>
              <a:rPr lang="en-US" b="1" dirty="0"/>
              <a:t>Partner with a Third-Party Administrator (TPA)</a:t>
            </a:r>
            <a:endParaRPr lang="en-US" b="1"/>
          </a:p>
        </p:txBody>
      </p:sp>
      <p:cxnSp>
        <p:nvCxnSpPr>
          <p:cNvPr id="15" name="Straight Connector 14">
            <a:extLst>
              <a:ext uri="{FF2B5EF4-FFF2-40B4-BE49-F238E27FC236}">
                <a16:creationId xmlns:a16="http://schemas.microsoft.com/office/drawing/2014/main" id="{2752F38C-F560-47AA-90AD-209F39C041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791298"/>
            <a:ext cx="0" cy="27432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DFC4168B-AA75-4715-9B96-CF84B170A6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CC6BC9FE-717E-8582-F014-818A38F6CEC4}"/>
              </a:ext>
            </a:extLst>
          </p:cNvPr>
          <p:cNvGraphicFramePr>
            <a:graphicFrameLocks noGrp="1"/>
          </p:cNvGraphicFramePr>
          <p:nvPr>
            <p:ph idx="1"/>
            <p:extLst>
              <p:ext uri="{D42A27DB-BD31-4B8C-83A1-F6EECF244321}">
                <p14:modId xmlns:p14="http://schemas.microsoft.com/office/powerpoint/2010/main" val="2763559648"/>
              </p:ext>
            </p:extLst>
          </p:nvPr>
        </p:nvGraphicFramePr>
        <p:xfrm>
          <a:off x="4976031" y="634947"/>
          <a:ext cx="6582555" cy="51217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67708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C8C2A-D6A8-4036-9B23-884C344822B0}"/>
              </a:ext>
            </a:extLst>
          </p:cNvPr>
          <p:cNvSpPr>
            <a:spLocks noGrp="1"/>
          </p:cNvSpPr>
          <p:nvPr>
            <p:ph type="title"/>
          </p:nvPr>
        </p:nvSpPr>
        <p:spPr>
          <a:xfrm>
            <a:off x="7859485" y="640080"/>
            <a:ext cx="3888819" cy="2450676"/>
          </a:xfrm>
        </p:spPr>
        <p:txBody>
          <a:bodyPr>
            <a:normAutofit/>
          </a:bodyPr>
          <a:lstStyle/>
          <a:p>
            <a:r>
              <a:rPr lang="en-US" sz="6000" b="1" dirty="0">
                <a:solidFill>
                  <a:schemeClr val="tx1"/>
                </a:solidFill>
              </a:rPr>
              <a:t>Questions??</a:t>
            </a:r>
          </a:p>
        </p:txBody>
      </p:sp>
      <p:pic>
        <p:nvPicPr>
          <p:cNvPr id="6" name="Picture Placeholder 5" descr="People in the background shaking hands">
            <a:extLst>
              <a:ext uri="{FF2B5EF4-FFF2-40B4-BE49-F238E27FC236}">
                <a16:creationId xmlns:a16="http://schemas.microsoft.com/office/drawing/2014/main" id="{7152A34F-5793-48E6-BC6E-4B7215AA9A18}"/>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l="4" r="4"/>
          <a:stretch/>
        </p:blipFill>
        <p:spPr/>
      </p:pic>
      <p:pic>
        <p:nvPicPr>
          <p:cNvPr id="4" name="Picture 3" descr="A black background with white text&#10;&#10;Description automatically generated">
            <a:extLst>
              <a:ext uri="{FF2B5EF4-FFF2-40B4-BE49-F238E27FC236}">
                <a16:creationId xmlns:a16="http://schemas.microsoft.com/office/drawing/2014/main" id="{2B65E82F-4FA1-D1C5-D0D2-0622D90B40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3199" y="6360074"/>
            <a:ext cx="1659753" cy="497926"/>
          </a:xfrm>
          <a:prstGeom prst="rect">
            <a:avLst/>
          </a:prstGeom>
        </p:spPr>
      </p:pic>
    </p:spTree>
    <p:extLst>
      <p:ext uri="{BB962C8B-B14F-4D97-AF65-F5344CB8AC3E}">
        <p14:creationId xmlns:p14="http://schemas.microsoft.com/office/powerpoint/2010/main" val="850743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6" name="Straight Connector 15">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990BAFCD-EA0A-47F4-8B00-AAB1E67A90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8" descr="A person standing in front of a group of people">
            <a:extLst>
              <a:ext uri="{FF2B5EF4-FFF2-40B4-BE49-F238E27FC236}">
                <a16:creationId xmlns:a16="http://schemas.microsoft.com/office/drawing/2014/main" id="{09326C02-AA2C-C412-E1A4-A2EAFAA84AEF}"/>
              </a:ext>
            </a:extLst>
          </p:cNvPr>
          <p:cNvPicPr>
            <a:picLocks noGrp="1" noChangeAspect="1"/>
          </p:cNvPicPr>
          <p:nvPr>
            <p:ph type="pic" sz="quarter" idx="13"/>
          </p:nvPr>
        </p:nvPicPr>
        <p:blipFill>
          <a:blip r:embed="rId3"/>
          <a:srcRect l="7" r="7"/>
          <a:stretch/>
        </p:blipFill>
        <p:spPr>
          <a:xfrm>
            <a:off x="2880481" y="643538"/>
            <a:ext cx="6432137" cy="3618586"/>
          </a:xfrm>
          <a:prstGeom prst="rect">
            <a:avLst/>
          </a:prstGeom>
        </p:spPr>
      </p:pic>
      <p:sp>
        <p:nvSpPr>
          <p:cNvPr id="20" name="Rectangle 19">
            <a:extLst>
              <a:ext uri="{FF2B5EF4-FFF2-40B4-BE49-F238E27FC236}">
                <a16:creationId xmlns:a16="http://schemas.microsoft.com/office/drawing/2014/main" id="{2F9C61D6-37CC-4AD4-83C3-022D08874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551037"/>
            <a:ext cx="12192000" cy="230696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itle 2">
            <a:extLst>
              <a:ext uri="{FF2B5EF4-FFF2-40B4-BE49-F238E27FC236}">
                <a16:creationId xmlns:a16="http://schemas.microsoft.com/office/drawing/2014/main" id="{3F5278DA-6C8A-199D-CC43-831ACF8AF132}"/>
              </a:ext>
            </a:extLst>
          </p:cNvPr>
          <p:cNvSpPr>
            <a:spLocks noGrp="1"/>
          </p:cNvSpPr>
          <p:nvPr>
            <p:ph type="ctrTitle"/>
          </p:nvPr>
        </p:nvSpPr>
        <p:spPr>
          <a:xfrm>
            <a:off x="795266" y="4933930"/>
            <a:ext cx="7330353" cy="1541176"/>
          </a:xfrm>
        </p:spPr>
        <p:txBody>
          <a:bodyPr vert="horz" lIns="91440" tIns="45720" rIns="91440" bIns="45720" rtlCol="0" anchor="ctr" anchorCtr="0">
            <a:normAutofit/>
          </a:bodyPr>
          <a:lstStyle/>
          <a:p>
            <a:pPr algn="ctr">
              <a:lnSpc>
                <a:spcPct val="90000"/>
              </a:lnSpc>
            </a:pPr>
            <a:r>
              <a:rPr lang="en-US" b="1" dirty="0">
                <a:solidFill>
                  <a:schemeClr val="tx1"/>
                </a:solidFill>
                <a:latin typeface="+mn-lt"/>
              </a:rPr>
              <a:t>Fiduciary Responsibilities</a:t>
            </a:r>
          </a:p>
        </p:txBody>
      </p:sp>
      <p:cxnSp>
        <p:nvCxnSpPr>
          <p:cNvPr id="22" name="Straight Connector 21">
            <a:extLst>
              <a:ext uri="{FF2B5EF4-FFF2-40B4-BE49-F238E27FC236}">
                <a16:creationId xmlns:a16="http://schemas.microsoft.com/office/drawing/2014/main" id="{2669285E-35F6-4010-B084-229A808458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7532847" y="5676251"/>
            <a:ext cx="11887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descr="A black background with white text&#10;&#10;Description automatically generated">
            <a:extLst>
              <a:ext uri="{FF2B5EF4-FFF2-40B4-BE49-F238E27FC236}">
                <a16:creationId xmlns:a16="http://schemas.microsoft.com/office/drawing/2014/main" id="{58F01FA1-CE77-8EF8-5359-9375E99E7240}"/>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10363199" y="6360074"/>
            <a:ext cx="1659753" cy="497926"/>
          </a:xfrm>
          <a:prstGeom prst="rect">
            <a:avLst/>
          </a:prstGeom>
        </p:spPr>
      </p:pic>
    </p:spTree>
    <p:extLst>
      <p:ext uri="{BB962C8B-B14F-4D97-AF65-F5344CB8AC3E}">
        <p14:creationId xmlns:p14="http://schemas.microsoft.com/office/powerpoint/2010/main" val="2972507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8" name="Rectangle 1067">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070" name="Straight Connector 1069">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072" name="Rectangle 1071">
            <a:extLst>
              <a:ext uri="{FF2B5EF4-FFF2-40B4-BE49-F238E27FC236}">
                <a16:creationId xmlns:a16="http://schemas.microsoft.com/office/drawing/2014/main" id="{F4FAA6B4-BAFB-4474-9B14-DC83A9096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A06819-AA5B-295D-8572-4858952DAE71}"/>
              </a:ext>
            </a:extLst>
          </p:cNvPr>
          <p:cNvSpPr>
            <a:spLocks noGrp="1"/>
          </p:cNvSpPr>
          <p:nvPr>
            <p:ph type="title"/>
          </p:nvPr>
        </p:nvSpPr>
        <p:spPr>
          <a:xfrm>
            <a:off x="1097280" y="286603"/>
            <a:ext cx="10058400" cy="1450757"/>
          </a:xfrm>
        </p:spPr>
        <p:txBody>
          <a:bodyPr vert="horz" lIns="91440" tIns="45720" rIns="91440" bIns="45720" rtlCol="0" anchor="b">
            <a:normAutofit/>
          </a:bodyPr>
          <a:lstStyle/>
          <a:p>
            <a:r>
              <a:rPr lang="en-US" b="1"/>
              <a:t>What is a Fiduciary? 	</a:t>
            </a:r>
          </a:p>
        </p:txBody>
      </p:sp>
      <p:cxnSp>
        <p:nvCxnSpPr>
          <p:cNvPr id="1074" name="!!Straight Connector">
            <a:extLst>
              <a:ext uri="{FF2B5EF4-FFF2-40B4-BE49-F238E27FC236}">
                <a16:creationId xmlns:a16="http://schemas.microsoft.com/office/drawing/2014/main" id="{4364CDC3-ADB0-4691-9286-5925F160C2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FA83709-886B-3B06-E9F0-11D361B52E6D}"/>
              </a:ext>
            </a:extLst>
          </p:cNvPr>
          <p:cNvSpPr>
            <a:spLocks noGrp="1"/>
          </p:cNvSpPr>
          <p:nvPr>
            <p:ph idx="1"/>
          </p:nvPr>
        </p:nvSpPr>
        <p:spPr>
          <a:xfrm>
            <a:off x="1097280" y="2108201"/>
            <a:ext cx="5575367" cy="3760891"/>
          </a:xfrm>
        </p:spPr>
        <p:txBody>
          <a:bodyPr vert="horz" lIns="0" tIns="45720" rIns="0" bIns="45720" rtlCol="0">
            <a:normAutofit/>
          </a:bodyPr>
          <a:lstStyle/>
          <a:p>
            <a:pPr>
              <a:buFont typeface="Calibri" panose="020F0502020204030204" pitchFamily="34" charset="0"/>
            </a:pPr>
            <a:r>
              <a:rPr lang="en-US" b="0" i="0">
                <a:effectLst/>
              </a:rPr>
              <a:t>A plan fiduciary exercises discretionary control over the management of a retirement plan or its assets. </a:t>
            </a:r>
          </a:p>
          <a:p>
            <a:pPr>
              <a:buFont typeface="Calibri" panose="020F0502020204030204" pitchFamily="34" charset="0"/>
            </a:pPr>
            <a:r>
              <a:rPr lang="en-US" i="0">
                <a:effectLst/>
              </a:rPr>
              <a:t>The primary responsibility of a fiduciary is to run retirement plans solely in the interest of participants and beneficiaries and for the exclusive purpose of providing benefits and paying plan expenses. </a:t>
            </a:r>
          </a:p>
        </p:txBody>
      </p:sp>
      <p:pic>
        <p:nvPicPr>
          <p:cNvPr id="1026" name="Picture 2" descr="Three neatly stacked books">
            <a:extLst>
              <a:ext uri="{FF2B5EF4-FFF2-40B4-BE49-F238E27FC236}">
                <a16:creationId xmlns:a16="http://schemas.microsoft.com/office/drawing/2014/main" id="{E4BAE8FB-CF43-2E6F-1A77-232EE19920C6}"/>
              </a:ext>
            </a:extLst>
          </p:cNvPr>
          <p:cNvPicPr>
            <a:picLocks noChangeAspect="1" noChangeArrowheads="1"/>
          </p:cNvPicPr>
          <p:nvPr/>
        </p:nvPicPr>
        <p:blipFill>
          <a:blip r:embed="rId3"/>
          <a:srcRect l="16486" r="16486"/>
          <a:stretch/>
        </p:blipFill>
        <p:spPr bwMode="auto">
          <a:xfrm>
            <a:off x="7534655" y="2108200"/>
            <a:ext cx="4202073" cy="3600613"/>
          </a:xfrm>
          <a:prstGeom prst="rect">
            <a:avLst/>
          </a:prstGeom>
          <a:noFill/>
          <a:extLst>
            <a:ext uri="{909E8E84-426E-40DD-AFC4-6F175D3DCCD1}">
              <a14:hiddenFill xmlns:a14="http://schemas.microsoft.com/office/drawing/2010/main">
                <a:solidFill>
                  <a:srgbClr val="FFFFFF"/>
                </a:solidFill>
              </a14:hiddenFill>
            </a:ext>
          </a:extLst>
        </p:spPr>
      </p:pic>
      <p:sp>
        <p:nvSpPr>
          <p:cNvPr id="1076" name="Rectangle 1075">
            <a:extLst>
              <a:ext uri="{FF2B5EF4-FFF2-40B4-BE49-F238E27FC236}">
                <a16:creationId xmlns:a16="http://schemas.microsoft.com/office/drawing/2014/main" id="{DB148495-5F82-48E2-A76C-C8E1C8949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Picture 3" descr="A black background with white text&#10;&#10;Description automatically generated">
            <a:extLst>
              <a:ext uri="{FF2B5EF4-FFF2-40B4-BE49-F238E27FC236}">
                <a16:creationId xmlns:a16="http://schemas.microsoft.com/office/drawing/2014/main" id="{39E89B56-6384-1499-EB77-161F9D3F3BAF}"/>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10363199" y="6360074"/>
            <a:ext cx="1659753" cy="497926"/>
          </a:xfrm>
          <a:prstGeom prst="rect">
            <a:avLst/>
          </a:prstGeom>
        </p:spPr>
      </p:pic>
    </p:spTree>
    <p:extLst>
      <p:ext uri="{BB962C8B-B14F-4D97-AF65-F5344CB8AC3E}">
        <p14:creationId xmlns:p14="http://schemas.microsoft.com/office/powerpoint/2010/main" val="1666731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645D626-47C7-2349-7222-2443F12E2B25}"/>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1" name="Straight Connector 2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990BAFCD-EA0A-47F4-8B00-AAB1E67A90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8" descr="Business team brainstorming">
            <a:extLst>
              <a:ext uri="{FF2B5EF4-FFF2-40B4-BE49-F238E27FC236}">
                <a16:creationId xmlns:a16="http://schemas.microsoft.com/office/drawing/2014/main" id="{4F5C63A4-2707-FC24-9FEE-E016D81E68E0}"/>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t="27277" b="27277"/>
          <a:stretch/>
        </p:blipFill>
        <p:spPr>
          <a:xfrm>
            <a:off x="2881736" y="643538"/>
            <a:ext cx="6429628" cy="3618586"/>
          </a:xfrm>
          <a:prstGeom prst="rect">
            <a:avLst/>
          </a:prstGeom>
        </p:spPr>
      </p:pic>
      <p:sp>
        <p:nvSpPr>
          <p:cNvPr id="23" name="Rectangle 22">
            <a:extLst>
              <a:ext uri="{FF2B5EF4-FFF2-40B4-BE49-F238E27FC236}">
                <a16:creationId xmlns:a16="http://schemas.microsoft.com/office/drawing/2014/main" id="{2F9C61D6-37CC-4AD4-83C3-022D08874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551037"/>
            <a:ext cx="12192000" cy="230696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itle 2">
            <a:extLst>
              <a:ext uri="{FF2B5EF4-FFF2-40B4-BE49-F238E27FC236}">
                <a16:creationId xmlns:a16="http://schemas.microsoft.com/office/drawing/2014/main" id="{3AE5818B-6DF4-463D-5F6A-84A3A4AFBFC1}"/>
              </a:ext>
            </a:extLst>
          </p:cNvPr>
          <p:cNvSpPr>
            <a:spLocks noGrp="1"/>
          </p:cNvSpPr>
          <p:nvPr>
            <p:ph type="ctrTitle"/>
          </p:nvPr>
        </p:nvSpPr>
        <p:spPr>
          <a:xfrm>
            <a:off x="632900" y="4905662"/>
            <a:ext cx="7494306" cy="1541176"/>
          </a:xfrm>
        </p:spPr>
        <p:txBody>
          <a:bodyPr vert="horz" lIns="91440" tIns="45720" rIns="91440" bIns="45720" rtlCol="0" anchor="ctr" anchorCtr="0">
            <a:normAutofit/>
          </a:bodyPr>
          <a:lstStyle/>
          <a:p>
            <a:pPr algn="ctr"/>
            <a:r>
              <a:rPr lang="en-US" b="1" dirty="0">
                <a:solidFill>
                  <a:schemeClr val="tx1"/>
                </a:solidFill>
                <a:latin typeface="+mn-lt"/>
              </a:rPr>
              <a:t>Federal Law</a:t>
            </a:r>
          </a:p>
        </p:txBody>
      </p:sp>
      <p:cxnSp>
        <p:nvCxnSpPr>
          <p:cNvPr id="24" name="Straight Connector 23">
            <a:extLst>
              <a:ext uri="{FF2B5EF4-FFF2-40B4-BE49-F238E27FC236}">
                <a16:creationId xmlns:a16="http://schemas.microsoft.com/office/drawing/2014/main" id="{2669285E-35F6-4010-B084-229A808458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7532847" y="5676251"/>
            <a:ext cx="11887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descr="A black background with white text&#10;&#10;Description automatically generated">
            <a:extLst>
              <a:ext uri="{FF2B5EF4-FFF2-40B4-BE49-F238E27FC236}">
                <a16:creationId xmlns:a16="http://schemas.microsoft.com/office/drawing/2014/main" id="{5E211CDB-0387-0C20-62A0-00C1642E6D1B}"/>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10363199" y="6360074"/>
            <a:ext cx="1659753" cy="497926"/>
          </a:xfrm>
          <a:prstGeom prst="rect">
            <a:avLst/>
          </a:prstGeom>
        </p:spPr>
      </p:pic>
    </p:spTree>
    <p:extLst>
      <p:ext uri="{BB962C8B-B14F-4D97-AF65-F5344CB8AC3E}">
        <p14:creationId xmlns:p14="http://schemas.microsoft.com/office/powerpoint/2010/main" val="2702098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AD236F4-BF29-EB32-6102-391EDF82C83E}"/>
            </a:ext>
          </a:extLst>
        </p:cNvPr>
        <p:cNvGrpSpPr/>
        <p:nvPr/>
      </p:nvGrpSpPr>
      <p:grpSpPr>
        <a:xfrm>
          <a:off x="0" y="0"/>
          <a:ext cx="0" cy="0"/>
          <a:chOff x="0" y="0"/>
          <a:chExt cx="0" cy="0"/>
        </a:xfrm>
      </p:grpSpPr>
      <p:sp>
        <p:nvSpPr>
          <p:cNvPr id="2078" name="Rectangle 2077">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079" name="Straight Connector 2078">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080" name="Rectangle 2079">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653AF8-B61F-D2C5-64E9-0BC0D5AE55B5}"/>
              </a:ext>
            </a:extLst>
          </p:cNvPr>
          <p:cNvSpPr>
            <a:spLocks noGrp="1"/>
          </p:cNvSpPr>
          <p:nvPr>
            <p:ph type="title"/>
          </p:nvPr>
        </p:nvSpPr>
        <p:spPr>
          <a:xfrm>
            <a:off x="1097280" y="286603"/>
            <a:ext cx="6437363" cy="1450757"/>
          </a:xfrm>
        </p:spPr>
        <p:txBody>
          <a:bodyPr vert="horz" lIns="91440" tIns="45720" rIns="91440" bIns="45720" rtlCol="0" anchor="b">
            <a:normAutofit/>
          </a:bodyPr>
          <a:lstStyle/>
          <a:p>
            <a:r>
              <a:rPr lang="en-US" b="1"/>
              <a:t>ERISA	</a:t>
            </a:r>
          </a:p>
        </p:txBody>
      </p:sp>
      <p:cxnSp>
        <p:nvCxnSpPr>
          <p:cNvPr id="2081" name="Straight Connector 2080">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5846"/>
            <a:ext cx="62179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F11E575-4085-561B-5871-3F7B46E195F0}"/>
              </a:ext>
            </a:extLst>
          </p:cNvPr>
          <p:cNvSpPr>
            <a:spLocks noGrp="1"/>
          </p:cNvSpPr>
          <p:nvPr>
            <p:ph idx="1"/>
          </p:nvPr>
        </p:nvSpPr>
        <p:spPr>
          <a:xfrm>
            <a:off x="1097281" y="2108201"/>
            <a:ext cx="6388242" cy="3760891"/>
          </a:xfrm>
        </p:spPr>
        <p:txBody>
          <a:bodyPr vert="horz" lIns="0" tIns="45720" rIns="0" bIns="45720" rtlCol="0">
            <a:normAutofit/>
          </a:bodyPr>
          <a:lstStyle/>
          <a:p>
            <a:pPr>
              <a:lnSpc>
                <a:spcPct val="90000"/>
              </a:lnSpc>
              <a:buFont typeface="Calibri" panose="020F0502020204030204" pitchFamily="34" charset="0"/>
            </a:pPr>
            <a:r>
              <a:rPr lang="en-US" b="1"/>
              <a:t>Employee Retirement Income Security Act of 1974 </a:t>
            </a:r>
          </a:p>
          <a:p>
            <a:pPr>
              <a:lnSpc>
                <a:spcPct val="90000"/>
              </a:lnSpc>
              <a:buFont typeface="Calibri" panose="020F0502020204030204" pitchFamily="34" charset="0"/>
            </a:pPr>
            <a:r>
              <a:rPr lang="en-US" b="0" i="0">
                <a:effectLst/>
              </a:rPr>
              <a:t>Under ERISA, fiduciaries have a legal obligation to act in the best interests of plan participants and beneficiaries. </a:t>
            </a:r>
          </a:p>
          <a:p>
            <a:pPr>
              <a:lnSpc>
                <a:spcPct val="90000"/>
              </a:lnSpc>
              <a:buFont typeface="Calibri" panose="020F0502020204030204" pitchFamily="34" charset="0"/>
            </a:pPr>
            <a:r>
              <a:rPr lang="en-US" b="0" i="0">
                <a:effectLst/>
              </a:rPr>
              <a:t>Fiduciaries must:</a:t>
            </a:r>
          </a:p>
          <a:p>
            <a:pPr marL="841248" lvl="1" indent="-457200">
              <a:lnSpc>
                <a:spcPct val="90000"/>
              </a:lnSpc>
              <a:spcBef>
                <a:spcPts val="0"/>
              </a:spcBef>
              <a:spcAft>
                <a:spcPts val="0"/>
              </a:spcAft>
              <a:buFont typeface="Calibri" panose="020F0502020204030204" pitchFamily="34" charset="0"/>
            </a:pPr>
            <a:r>
              <a:rPr lang="en-US"/>
              <a:t>A</a:t>
            </a:r>
            <a:r>
              <a:rPr lang="en-US" b="0" i="0">
                <a:effectLst/>
              </a:rPr>
              <a:t>ct prudently</a:t>
            </a:r>
          </a:p>
          <a:p>
            <a:pPr marL="841248" lvl="1" indent="-457200">
              <a:lnSpc>
                <a:spcPct val="90000"/>
              </a:lnSpc>
              <a:spcBef>
                <a:spcPts val="0"/>
              </a:spcBef>
              <a:spcAft>
                <a:spcPts val="0"/>
              </a:spcAft>
              <a:buFont typeface="Calibri" panose="020F0502020204030204" pitchFamily="34" charset="0"/>
            </a:pPr>
            <a:r>
              <a:rPr lang="en-US"/>
              <a:t>D</a:t>
            </a:r>
            <a:r>
              <a:rPr lang="en-US" b="0" i="0">
                <a:effectLst/>
              </a:rPr>
              <a:t>iversify plan investments to minimize risk</a:t>
            </a:r>
          </a:p>
          <a:p>
            <a:pPr marL="841248" lvl="1" indent="-457200">
              <a:lnSpc>
                <a:spcPct val="90000"/>
              </a:lnSpc>
              <a:spcBef>
                <a:spcPts val="0"/>
              </a:spcBef>
              <a:spcAft>
                <a:spcPts val="0"/>
              </a:spcAft>
              <a:buFont typeface="Calibri" panose="020F0502020204030204" pitchFamily="34" charset="0"/>
            </a:pPr>
            <a:r>
              <a:rPr lang="en-US"/>
              <a:t>E</a:t>
            </a:r>
            <a:r>
              <a:rPr lang="en-US" b="0" i="0">
                <a:effectLst/>
              </a:rPr>
              <a:t>nsure reasonable fees and expenses</a:t>
            </a:r>
          </a:p>
          <a:p>
            <a:pPr marL="841248" lvl="1" indent="-457200">
              <a:lnSpc>
                <a:spcPct val="90000"/>
              </a:lnSpc>
              <a:spcBef>
                <a:spcPts val="0"/>
              </a:spcBef>
              <a:spcAft>
                <a:spcPts val="0"/>
              </a:spcAft>
              <a:buFont typeface="Calibri" panose="020F0502020204030204" pitchFamily="34" charset="0"/>
            </a:pPr>
            <a:r>
              <a:rPr lang="en-US"/>
              <a:t>A</a:t>
            </a:r>
            <a:r>
              <a:rPr lang="en-US" b="0" i="0">
                <a:effectLst/>
              </a:rPr>
              <a:t>void conflicts of interest</a:t>
            </a:r>
          </a:p>
          <a:p>
            <a:pPr>
              <a:lnSpc>
                <a:spcPct val="90000"/>
              </a:lnSpc>
              <a:buFont typeface="Calibri" panose="020F0502020204030204" pitchFamily="34" charset="0"/>
            </a:pPr>
            <a:endParaRPr lang="en-US"/>
          </a:p>
        </p:txBody>
      </p:sp>
      <p:pic>
        <p:nvPicPr>
          <p:cNvPr id="2050" name="Picture 2">
            <a:extLst>
              <a:ext uri="{FF2B5EF4-FFF2-40B4-BE49-F238E27FC236}">
                <a16:creationId xmlns:a16="http://schemas.microsoft.com/office/drawing/2014/main" id="{970AD059-76CF-8B28-FD94-27EE006D199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29003" y="1492450"/>
            <a:ext cx="3412514" cy="3412514"/>
          </a:xfrm>
          <a:prstGeom prst="rect">
            <a:avLst/>
          </a:prstGeom>
          <a:noFill/>
          <a:extLst>
            <a:ext uri="{909E8E84-426E-40DD-AFC4-6F175D3DCCD1}">
              <a14:hiddenFill xmlns:a14="http://schemas.microsoft.com/office/drawing/2010/main">
                <a:solidFill>
                  <a:srgbClr val="FFFFFF"/>
                </a:solidFill>
              </a14:hiddenFill>
            </a:ext>
          </a:extLst>
        </p:spPr>
      </p:pic>
      <p:sp>
        <p:nvSpPr>
          <p:cNvPr id="2082" name="Rectangle 2081">
            <a:extLst>
              <a:ext uri="{FF2B5EF4-FFF2-40B4-BE49-F238E27FC236}">
                <a16:creationId xmlns:a16="http://schemas.microsoft.com/office/drawing/2014/main" id="{FEC9799F-A0B8-45B9-8164-71F283892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Picture 3" descr="A black background with white text&#10;&#10;Description automatically generated">
            <a:extLst>
              <a:ext uri="{FF2B5EF4-FFF2-40B4-BE49-F238E27FC236}">
                <a16:creationId xmlns:a16="http://schemas.microsoft.com/office/drawing/2014/main" id="{4EA1C502-F657-8915-8AB6-1B88963A6312}"/>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10363199" y="6360074"/>
            <a:ext cx="1659753" cy="497926"/>
          </a:xfrm>
          <a:prstGeom prst="rect">
            <a:avLst/>
          </a:prstGeom>
        </p:spPr>
      </p:pic>
    </p:spTree>
    <p:extLst>
      <p:ext uri="{BB962C8B-B14F-4D97-AF65-F5344CB8AC3E}">
        <p14:creationId xmlns:p14="http://schemas.microsoft.com/office/powerpoint/2010/main" val="2698969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33FBD-38F4-A17D-5804-BA60D45D56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C2F8F5-E227-72C4-6A90-5E21B31083A3}"/>
              </a:ext>
            </a:extLst>
          </p:cNvPr>
          <p:cNvSpPr>
            <a:spLocks noGrp="1"/>
          </p:cNvSpPr>
          <p:nvPr>
            <p:ph type="title"/>
          </p:nvPr>
        </p:nvSpPr>
        <p:spPr/>
        <p:txBody>
          <a:bodyPr>
            <a:normAutofit/>
          </a:bodyPr>
          <a:lstStyle/>
          <a:p>
            <a:r>
              <a:rPr lang="en-US" sz="6000" b="1" dirty="0">
                <a:solidFill>
                  <a:schemeClr val="tx1"/>
                </a:solidFill>
              </a:rPr>
              <a:t>ERISA	</a:t>
            </a:r>
          </a:p>
        </p:txBody>
      </p:sp>
      <p:sp>
        <p:nvSpPr>
          <p:cNvPr id="3" name="Content Placeholder 2">
            <a:extLst>
              <a:ext uri="{FF2B5EF4-FFF2-40B4-BE49-F238E27FC236}">
                <a16:creationId xmlns:a16="http://schemas.microsoft.com/office/drawing/2014/main" id="{78099A0C-2EBE-62F2-74A4-CC74C580B6F6}"/>
              </a:ext>
            </a:extLst>
          </p:cNvPr>
          <p:cNvSpPr>
            <a:spLocks noGrp="1"/>
          </p:cNvSpPr>
          <p:nvPr>
            <p:ph idx="1"/>
          </p:nvPr>
        </p:nvSpPr>
        <p:spPr>
          <a:xfrm>
            <a:off x="1097280" y="2060299"/>
            <a:ext cx="10058399" cy="1587874"/>
          </a:xfrm>
        </p:spPr>
        <p:txBody>
          <a:bodyPr>
            <a:normAutofit/>
          </a:bodyPr>
          <a:lstStyle/>
          <a:p>
            <a:pPr>
              <a:spcBef>
                <a:spcPts val="0"/>
              </a:spcBef>
              <a:spcAft>
                <a:spcPts val="0"/>
              </a:spcAft>
            </a:pPr>
            <a:r>
              <a:rPr lang="en-US" sz="2800" dirty="0">
                <a:solidFill>
                  <a:schemeClr val="tx1"/>
                </a:solidFill>
                <a:latin typeface="+mj-lt"/>
              </a:rPr>
              <a:t>Governmental employers are </a:t>
            </a:r>
            <a:r>
              <a:rPr lang="en-US" sz="2800" b="1" u="sng" dirty="0">
                <a:solidFill>
                  <a:schemeClr val="tx1"/>
                </a:solidFill>
                <a:latin typeface="+mj-lt"/>
              </a:rPr>
              <a:t>EXEMPT</a:t>
            </a:r>
            <a:r>
              <a:rPr lang="en-US" sz="2800" dirty="0">
                <a:solidFill>
                  <a:schemeClr val="tx1"/>
                </a:solidFill>
                <a:latin typeface="+mj-lt"/>
              </a:rPr>
              <a:t> from Titles I and IV of ERISA, which includes fiduciary rules, reporting and disclosure requirements (ex: Form 5500), and participation/vesting standards. </a:t>
            </a:r>
          </a:p>
          <a:p>
            <a:pPr>
              <a:spcBef>
                <a:spcPts val="0"/>
              </a:spcBef>
              <a:spcAft>
                <a:spcPts val="0"/>
              </a:spcAft>
            </a:pPr>
            <a:endParaRPr lang="en-US" sz="900" b="1" dirty="0">
              <a:solidFill>
                <a:schemeClr val="tx1"/>
              </a:solidFill>
              <a:latin typeface="+mj-lt"/>
            </a:endParaRPr>
          </a:p>
          <a:p>
            <a:pPr>
              <a:spcBef>
                <a:spcPts val="0"/>
              </a:spcBef>
              <a:spcAft>
                <a:spcPts val="0"/>
              </a:spcAft>
            </a:pPr>
            <a:endParaRPr lang="en-US" sz="800" dirty="0">
              <a:solidFill>
                <a:schemeClr val="tx1"/>
              </a:solidFill>
              <a:latin typeface="+mj-lt"/>
            </a:endParaRPr>
          </a:p>
        </p:txBody>
      </p:sp>
      <p:pic>
        <p:nvPicPr>
          <p:cNvPr id="4" name="Picture 3" descr="A black background with white text&#10;&#10;Description automatically generated">
            <a:extLst>
              <a:ext uri="{FF2B5EF4-FFF2-40B4-BE49-F238E27FC236}">
                <a16:creationId xmlns:a16="http://schemas.microsoft.com/office/drawing/2014/main" id="{538B1092-D497-BE00-61D8-1B1582601DD0}"/>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0363199" y="6360074"/>
            <a:ext cx="1659753" cy="497926"/>
          </a:xfrm>
          <a:prstGeom prst="rect">
            <a:avLst/>
          </a:prstGeom>
        </p:spPr>
      </p:pic>
      <p:sp>
        <p:nvSpPr>
          <p:cNvPr id="5" name="TextBox 4">
            <a:extLst>
              <a:ext uri="{FF2B5EF4-FFF2-40B4-BE49-F238E27FC236}">
                <a16:creationId xmlns:a16="http://schemas.microsoft.com/office/drawing/2014/main" id="{63E7C10F-5090-C0AF-C5D1-844A2EEDB7BA}"/>
              </a:ext>
            </a:extLst>
          </p:cNvPr>
          <p:cNvSpPr txBox="1"/>
          <p:nvPr/>
        </p:nvSpPr>
        <p:spPr>
          <a:xfrm>
            <a:off x="1500433" y="3619128"/>
            <a:ext cx="9191134" cy="1384995"/>
          </a:xfrm>
          <a:prstGeom prst="rect">
            <a:avLst/>
          </a:prstGeom>
          <a:noFill/>
          <a:ln>
            <a:solidFill>
              <a:schemeClr val="tx2"/>
            </a:solidFill>
          </a:ln>
        </p:spPr>
        <p:txBody>
          <a:bodyPr wrap="square" rtlCol="0">
            <a:spAutoFit/>
          </a:bodyPr>
          <a:lstStyle/>
          <a:p>
            <a:pPr>
              <a:spcBef>
                <a:spcPts val="0"/>
              </a:spcBef>
              <a:spcAft>
                <a:spcPts val="0"/>
              </a:spcAft>
            </a:pPr>
            <a:r>
              <a:rPr lang="en-US" sz="2800" b="1" dirty="0">
                <a:solidFill>
                  <a:srgbClr val="0070C0"/>
                </a:solidFill>
              </a:rPr>
              <a:t>ERISA Section 4(b)(1) (29 U.S. Code § 1003(b)(1)):</a:t>
            </a:r>
          </a:p>
          <a:p>
            <a:pPr>
              <a:spcBef>
                <a:spcPts val="0"/>
              </a:spcBef>
              <a:spcAft>
                <a:spcPts val="0"/>
              </a:spcAft>
            </a:pPr>
            <a:r>
              <a:rPr lang="en-US" sz="2800" i="1" dirty="0">
                <a:solidFill>
                  <a:srgbClr val="0070C0"/>
                </a:solidFill>
              </a:rPr>
              <a:t>“The provisions of this subchapter shall not apply to any employee benefit plan if — such plan is a governmental plan.”</a:t>
            </a:r>
          </a:p>
        </p:txBody>
      </p:sp>
      <p:sp>
        <p:nvSpPr>
          <p:cNvPr id="6" name="TextBox 5">
            <a:extLst>
              <a:ext uri="{FF2B5EF4-FFF2-40B4-BE49-F238E27FC236}">
                <a16:creationId xmlns:a16="http://schemas.microsoft.com/office/drawing/2014/main" id="{9BF532E8-A2BF-27A4-8EE4-BA7E748204BC}"/>
              </a:ext>
            </a:extLst>
          </p:cNvPr>
          <p:cNvSpPr txBox="1"/>
          <p:nvPr/>
        </p:nvSpPr>
        <p:spPr>
          <a:xfrm>
            <a:off x="1097280" y="5137602"/>
            <a:ext cx="10058399" cy="523220"/>
          </a:xfrm>
          <a:prstGeom prst="rect">
            <a:avLst/>
          </a:prstGeom>
          <a:noFill/>
        </p:spPr>
        <p:txBody>
          <a:bodyPr wrap="square" rtlCol="0">
            <a:spAutoFit/>
          </a:bodyPr>
          <a:lstStyle/>
          <a:p>
            <a:r>
              <a:rPr lang="en-US" sz="2800" b="1" i="1" dirty="0">
                <a:latin typeface="+mj-lt"/>
              </a:rPr>
              <a:t>Florida School Districts are NOT fiduciaries.</a:t>
            </a:r>
          </a:p>
        </p:txBody>
      </p:sp>
      <p:pic>
        <p:nvPicPr>
          <p:cNvPr id="7" name="Picture 2">
            <a:extLst>
              <a:ext uri="{FF2B5EF4-FFF2-40B4-BE49-F238E27FC236}">
                <a16:creationId xmlns:a16="http://schemas.microsoft.com/office/drawing/2014/main" id="{38E2772B-195B-6543-8979-268B1AC4686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533322" y="77606"/>
            <a:ext cx="1659754" cy="1659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798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6FDE86-D0A1-129E-97D2-0ADCE2902B35}"/>
            </a:ext>
          </a:extLst>
        </p:cNvPr>
        <p:cNvGrpSpPr/>
        <p:nvPr/>
      </p:nvGrpSpPr>
      <p:grpSpPr>
        <a:xfrm>
          <a:off x="0" y="0"/>
          <a:ext cx="0" cy="0"/>
          <a:chOff x="0" y="0"/>
          <a:chExt cx="0" cy="0"/>
        </a:xfrm>
      </p:grpSpPr>
      <p:sp>
        <p:nvSpPr>
          <p:cNvPr id="49" name="Rectangle 48">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50" name="Straight Connector 49">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51" name="Rectangle 50">
            <a:extLst>
              <a:ext uri="{FF2B5EF4-FFF2-40B4-BE49-F238E27FC236}">
                <a16:creationId xmlns:a16="http://schemas.microsoft.com/office/drawing/2014/main" id="{88F0A37D-2337-4AAF-98B0-7E4E9B98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EB9D9C-AF63-CBAF-8771-B49800B80EDF}"/>
              </a:ext>
            </a:extLst>
          </p:cNvPr>
          <p:cNvSpPr>
            <a:spLocks noGrp="1"/>
          </p:cNvSpPr>
          <p:nvPr>
            <p:ph type="title"/>
          </p:nvPr>
        </p:nvSpPr>
        <p:spPr>
          <a:xfrm>
            <a:off x="1097280" y="286603"/>
            <a:ext cx="10058400" cy="1450757"/>
          </a:xfrm>
        </p:spPr>
        <p:txBody>
          <a:bodyPr vert="horz" lIns="91440" tIns="45720" rIns="91440" bIns="45720" rtlCol="0" anchor="b">
            <a:normAutofit/>
          </a:bodyPr>
          <a:lstStyle/>
          <a:p>
            <a:r>
              <a:rPr lang="en-US" b="1"/>
              <a:t>ERISA	</a:t>
            </a:r>
          </a:p>
        </p:txBody>
      </p:sp>
      <p:cxnSp>
        <p:nvCxnSpPr>
          <p:cNvPr id="52" name="Straight Connector 51">
            <a:extLst>
              <a:ext uri="{FF2B5EF4-FFF2-40B4-BE49-F238E27FC236}">
                <a16:creationId xmlns:a16="http://schemas.microsoft.com/office/drawing/2014/main" id="{F15CCCF0-E573-463A-9760-1FDC0B2CFB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F7234D70-FB65-4E99-985E-64D219674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Picture 3" descr="A black background with white text&#10;&#10;Description automatically generated">
            <a:extLst>
              <a:ext uri="{FF2B5EF4-FFF2-40B4-BE49-F238E27FC236}">
                <a16:creationId xmlns:a16="http://schemas.microsoft.com/office/drawing/2014/main" id="{48C1A664-674A-8756-EB1E-F676A1110754}"/>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0363199" y="6360074"/>
            <a:ext cx="1659753" cy="497926"/>
          </a:xfrm>
          <a:prstGeom prst="rect">
            <a:avLst/>
          </a:prstGeom>
        </p:spPr>
      </p:pic>
      <p:graphicFrame>
        <p:nvGraphicFramePr>
          <p:cNvPr id="23" name="Content Placeholder 2">
            <a:extLst>
              <a:ext uri="{FF2B5EF4-FFF2-40B4-BE49-F238E27FC236}">
                <a16:creationId xmlns:a16="http://schemas.microsoft.com/office/drawing/2014/main" id="{82E2093D-7442-C4EB-3FE3-F5EF4012CF60}"/>
              </a:ext>
            </a:extLst>
          </p:cNvPr>
          <p:cNvGraphicFramePr>
            <a:graphicFrameLocks noGrp="1"/>
          </p:cNvGraphicFramePr>
          <p:nvPr>
            <p:ph idx="1"/>
            <p:extLst>
              <p:ext uri="{D42A27DB-BD31-4B8C-83A1-F6EECF244321}">
                <p14:modId xmlns:p14="http://schemas.microsoft.com/office/powerpoint/2010/main" val="407353266"/>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2">
            <a:extLst>
              <a:ext uri="{FF2B5EF4-FFF2-40B4-BE49-F238E27FC236}">
                <a16:creationId xmlns:a16="http://schemas.microsoft.com/office/drawing/2014/main" id="{A4AD6C6C-40DC-815E-6336-04F5155AA510}"/>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9663591" y="245448"/>
            <a:ext cx="1491772" cy="1615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298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990BAFCD-EA0A-47F4-8B00-AAB1E67A90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8" descr="Person using tablet at work">
            <a:extLst>
              <a:ext uri="{FF2B5EF4-FFF2-40B4-BE49-F238E27FC236}">
                <a16:creationId xmlns:a16="http://schemas.microsoft.com/office/drawing/2014/main" id="{424B3BE0-07C0-D05C-0B61-4BE33E9E08F6}"/>
              </a:ext>
            </a:extLst>
          </p:cNvPr>
          <p:cNvPicPr>
            <a:picLocks noGrp="1" noChangeAspect="1"/>
          </p:cNvPicPr>
          <p:nvPr>
            <p:ph type="pic" sz="quarter" idx="13"/>
          </p:nvPr>
        </p:nvPicPr>
        <p:blipFill>
          <a:blip r:embed="rId3"/>
          <a:srcRect t="7786" b="7786"/>
          <a:stretch/>
        </p:blipFill>
        <p:spPr>
          <a:xfrm>
            <a:off x="2881736" y="643538"/>
            <a:ext cx="6429628" cy="3618586"/>
          </a:xfrm>
          <a:prstGeom prst="rect">
            <a:avLst/>
          </a:prstGeom>
        </p:spPr>
      </p:pic>
      <p:sp>
        <p:nvSpPr>
          <p:cNvPr id="16" name="Rectangle 15">
            <a:extLst>
              <a:ext uri="{FF2B5EF4-FFF2-40B4-BE49-F238E27FC236}">
                <a16:creationId xmlns:a16="http://schemas.microsoft.com/office/drawing/2014/main" id="{2F9C61D6-37CC-4AD4-83C3-022D08874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551037"/>
            <a:ext cx="12192000" cy="230696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itle 2">
            <a:extLst>
              <a:ext uri="{FF2B5EF4-FFF2-40B4-BE49-F238E27FC236}">
                <a16:creationId xmlns:a16="http://schemas.microsoft.com/office/drawing/2014/main" id="{FB207F5D-5F40-264B-0403-3682CB3DC65D}"/>
              </a:ext>
            </a:extLst>
          </p:cNvPr>
          <p:cNvSpPr>
            <a:spLocks noGrp="1"/>
          </p:cNvSpPr>
          <p:nvPr>
            <p:ph type="ctrTitle"/>
          </p:nvPr>
        </p:nvSpPr>
        <p:spPr>
          <a:xfrm>
            <a:off x="632900" y="4905662"/>
            <a:ext cx="7494304" cy="1541176"/>
          </a:xfrm>
        </p:spPr>
        <p:txBody>
          <a:bodyPr vert="horz" lIns="91440" tIns="45720" rIns="91440" bIns="45720" rtlCol="0" anchor="ctr" anchorCtr="0">
            <a:normAutofit/>
          </a:bodyPr>
          <a:lstStyle/>
          <a:p>
            <a:pPr algn="ctr"/>
            <a:r>
              <a:rPr lang="en-US" b="1" dirty="0">
                <a:solidFill>
                  <a:schemeClr val="tx1"/>
                </a:solidFill>
                <a:latin typeface="+mn-lt"/>
              </a:rPr>
              <a:t>Florida State Statutes</a:t>
            </a:r>
          </a:p>
        </p:txBody>
      </p:sp>
      <p:cxnSp>
        <p:nvCxnSpPr>
          <p:cNvPr id="18" name="Straight Connector 17">
            <a:extLst>
              <a:ext uri="{FF2B5EF4-FFF2-40B4-BE49-F238E27FC236}">
                <a16:creationId xmlns:a16="http://schemas.microsoft.com/office/drawing/2014/main" id="{2669285E-35F6-4010-B084-229A808458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7532847" y="5676251"/>
            <a:ext cx="11887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descr="A black background with white text&#10;&#10;Description automatically generated">
            <a:extLst>
              <a:ext uri="{FF2B5EF4-FFF2-40B4-BE49-F238E27FC236}">
                <a16:creationId xmlns:a16="http://schemas.microsoft.com/office/drawing/2014/main" id="{A1F39E5B-D050-D769-124E-B33BA4EBE0A8}"/>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10363199" y="6360074"/>
            <a:ext cx="1659753" cy="497926"/>
          </a:xfrm>
          <a:prstGeom prst="rect">
            <a:avLst/>
          </a:prstGeom>
        </p:spPr>
      </p:pic>
    </p:spTree>
    <p:extLst>
      <p:ext uri="{BB962C8B-B14F-4D97-AF65-F5344CB8AC3E}">
        <p14:creationId xmlns:p14="http://schemas.microsoft.com/office/powerpoint/2010/main" val="3042288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FDC70-0686-E656-A3FF-544E05D89B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83A70A-58B3-FB40-F58D-02C4F71C58FD}"/>
              </a:ext>
            </a:extLst>
          </p:cNvPr>
          <p:cNvSpPr>
            <a:spLocks noGrp="1"/>
          </p:cNvSpPr>
          <p:nvPr>
            <p:ph type="title"/>
          </p:nvPr>
        </p:nvSpPr>
        <p:spPr>
          <a:xfrm>
            <a:off x="1097280" y="286604"/>
            <a:ext cx="10058400" cy="1074444"/>
          </a:xfrm>
        </p:spPr>
        <p:txBody>
          <a:bodyPr>
            <a:normAutofit/>
          </a:bodyPr>
          <a:lstStyle/>
          <a:p>
            <a:r>
              <a:rPr lang="en-US" sz="6000" b="1" dirty="0">
                <a:solidFill>
                  <a:schemeClr val="tx1"/>
                </a:solidFill>
              </a:rPr>
              <a:t>Florida Statutes	</a:t>
            </a:r>
          </a:p>
        </p:txBody>
      </p:sp>
      <p:sp>
        <p:nvSpPr>
          <p:cNvPr id="3" name="Content Placeholder 2">
            <a:extLst>
              <a:ext uri="{FF2B5EF4-FFF2-40B4-BE49-F238E27FC236}">
                <a16:creationId xmlns:a16="http://schemas.microsoft.com/office/drawing/2014/main" id="{94AB3351-E963-8F83-E949-07F2C1827071}"/>
              </a:ext>
            </a:extLst>
          </p:cNvPr>
          <p:cNvSpPr>
            <a:spLocks noGrp="1"/>
          </p:cNvSpPr>
          <p:nvPr>
            <p:ph idx="1"/>
          </p:nvPr>
        </p:nvSpPr>
        <p:spPr>
          <a:xfrm>
            <a:off x="0" y="1361048"/>
            <a:ext cx="12192000" cy="4999026"/>
          </a:xfrm>
        </p:spPr>
        <p:txBody>
          <a:bodyPr>
            <a:normAutofit/>
          </a:bodyPr>
          <a:lstStyle/>
          <a:p>
            <a:r>
              <a:rPr lang="en-US" b="1" dirty="0"/>
              <a:t>112.625 Definitions – as used in this act:</a:t>
            </a:r>
            <a:endParaRPr lang="en-US" dirty="0"/>
          </a:p>
          <a:p>
            <a:endParaRPr lang="en-US" dirty="0"/>
          </a:p>
          <a:p>
            <a:r>
              <a:rPr lang="en-US" b="1" dirty="0"/>
              <a:t>“Retirement system or plan” means any employee pension benefit plan supported in whole or in part by public funds, provided such plan is not:</a:t>
            </a:r>
          </a:p>
          <a:p>
            <a:r>
              <a:rPr lang="en-US" dirty="0"/>
              <a:t>	a.         An employee benefit plan described in s. 4(a) of the Employee Retirement 			            Income Security Act of 1974, which is not exempt under s. 4(b)(1) of such act;</a:t>
            </a:r>
          </a:p>
          <a:p>
            <a:r>
              <a:rPr lang="en-US" dirty="0"/>
              <a:t>	f.         An individual account consisting of an annuity contract described in s. 403(b) of 		           the Internal Revenue Code of 1954.</a:t>
            </a:r>
          </a:p>
          <a:p>
            <a:endParaRPr lang="en-US" dirty="0"/>
          </a:p>
          <a:p>
            <a:pPr>
              <a:spcBef>
                <a:spcPts val="0"/>
              </a:spcBef>
              <a:spcAft>
                <a:spcPts val="0"/>
              </a:spcAft>
            </a:pPr>
            <a:endParaRPr lang="en-US" sz="800" dirty="0">
              <a:solidFill>
                <a:schemeClr val="tx1"/>
              </a:solidFill>
              <a:latin typeface="+mj-lt"/>
            </a:endParaRPr>
          </a:p>
        </p:txBody>
      </p:sp>
      <p:pic>
        <p:nvPicPr>
          <p:cNvPr id="4" name="Picture 3" descr="A black background with white text&#10;&#10;Description automatically generated">
            <a:extLst>
              <a:ext uri="{FF2B5EF4-FFF2-40B4-BE49-F238E27FC236}">
                <a16:creationId xmlns:a16="http://schemas.microsoft.com/office/drawing/2014/main" id="{8514FA37-5230-F655-5E5A-0D9517D36144}"/>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0363199" y="6360074"/>
            <a:ext cx="1659753" cy="497926"/>
          </a:xfrm>
          <a:prstGeom prst="rect">
            <a:avLst/>
          </a:prstGeom>
        </p:spPr>
      </p:pic>
      <p:pic>
        <p:nvPicPr>
          <p:cNvPr id="1026" name="Picture 2">
            <a:extLst>
              <a:ext uri="{FF2B5EF4-FFF2-40B4-BE49-F238E27FC236}">
                <a16:creationId xmlns:a16="http://schemas.microsoft.com/office/drawing/2014/main" id="{8E344384-12DA-8E0A-6B49-D97E88B30E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36366" y="164169"/>
            <a:ext cx="1319313" cy="1319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534521"/>
      </p:ext>
    </p:extLst>
  </p:cSld>
  <p:clrMapOvr>
    <a:masterClrMapping/>
  </p:clrMapOvr>
</p:sld>
</file>

<file path=ppt/theme/theme1.xml><?xml version="1.0" encoding="utf-8"?>
<a:theme xmlns:a="http://schemas.openxmlformats.org/drawingml/2006/main" name="RetrospectVTI">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6FDF0338-C524-4CF6-9268-3569B65741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A887178-918B-41B5-90B5-AF84E76A4227}">
  <ds:schemaRefs>
    <ds:schemaRef ds:uri="http://schemas.microsoft.com/sharepoint/v3/contenttype/forms"/>
  </ds:schemaRefs>
</ds:datastoreItem>
</file>

<file path=customXml/itemProps3.xml><?xml version="1.0" encoding="utf-8"?>
<ds:datastoreItem xmlns:ds="http://schemas.openxmlformats.org/officeDocument/2006/customXml" ds:itemID="{54E6FD3E-3033-4D44-9759-980DCC3E7F47}">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clbl:label id="{286d4450-5664-4816-96c4-9f06627f54e9}" enabled="1" method="Standard" siteId="{bfe64bff-8128-4feb-98d5-159b2e21b6ae}" removed="0"/>
</clbl:labelList>
</file>

<file path=docProps/app.xml><?xml version="1.0" encoding="utf-8"?>
<Properties xmlns="http://schemas.openxmlformats.org/officeDocument/2006/extended-properties" xmlns:vt="http://schemas.openxmlformats.org/officeDocument/2006/docPropsVTypes">
  <Template>{31EE26EC-8461-43AB-9507-6749A5586E53}tf22581678_win32</Template>
  <TotalTime>2646</TotalTime>
  <Words>964</Words>
  <Application>Microsoft Office PowerPoint</Application>
  <PresentationFormat>Widescreen</PresentationFormat>
  <Paragraphs>83</Paragraphs>
  <Slides>17</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Aptos</vt:lpstr>
      <vt:lpstr>Arial</vt:lpstr>
      <vt:lpstr>Calibri</vt:lpstr>
      <vt:lpstr>Calibri Light</vt:lpstr>
      <vt:lpstr>RetrospectVTI</vt:lpstr>
      <vt:lpstr> US OMNI &amp; TSACG  Presenters: Robert Ard &amp; Justin Rollins</vt:lpstr>
      <vt:lpstr>Fiduciary Responsibilities</vt:lpstr>
      <vt:lpstr>What is a Fiduciary?  </vt:lpstr>
      <vt:lpstr>Federal Law</vt:lpstr>
      <vt:lpstr>ERISA </vt:lpstr>
      <vt:lpstr>ERISA </vt:lpstr>
      <vt:lpstr>ERISA </vt:lpstr>
      <vt:lpstr>Florida State Statutes</vt:lpstr>
      <vt:lpstr>Florida Statutes </vt:lpstr>
      <vt:lpstr>Florida Statutes </vt:lpstr>
      <vt:lpstr>Florida Statutes </vt:lpstr>
      <vt:lpstr>403(b) / 457(b) Plan Best Practices Managing Investment Providers and Products</vt:lpstr>
      <vt:lpstr>Why This Matters</vt:lpstr>
      <vt:lpstr>Investment Provider Participation Standards</vt:lpstr>
      <vt:lpstr>Transparency Without Endorsement</vt:lpstr>
      <vt:lpstr>Partner with a Third-Party Administrator (TPA)</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Eric Miller</dc:creator>
  <cp:lastModifiedBy>Justin Rollins</cp:lastModifiedBy>
  <cp:revision>5</cp:revision>
  <dcterms:created xsi:type="dcterms:W3CDTF">2025-03-10T13:39:18Z</dcterms:created>
  <dcterms:modified xsi:type="dcterms:W3CDTF">2025-07-15T16:37:37Z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